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94"/>
  </p:notesMasterIdLst>
  <p:sldIdLst>
    <p:sldId id="256" r:id="rId2"/>
    <p:sldId id="257" r:id="rId3"/>
    <p:sldId id="259" r:id="rId4"/>
    <p:sldId id="264" r:id="rId5"/>
    <p:sldId id="258" r:id="rId6"/>
    <p:sldId id="280" r:id="rId7"/>
    <p:sldId id="260" r:id="rId8"/>
    <p:sldId id="272" r:id="rId9"/>
    <p:sldId id="263" r:id="rId10"/>
    <p:sldId id="262" r:id="rId11"/>
    <p:sldId id="274" r:id="rId12"/>
    <p:sldId id="261" r:id="rId13"/>
    <p:sldId id="271" r:id="rId14"/>
    <p:sldId id="269" r:id="rId15"/>
    <p:sldId id="270" r:id="rId16"/>
    <p:sldId id="273" r:id="rId17"/>
    <p:sldId id="265" r:id="rId18"/>
    <p:sldId id="279" r:id="rId19"/>
    <p:sldId id="267" r:id="rId20"/>
    <p:sldId id="285" r:id="rId21"/>
    <p:sldId id="268" r:id="rId22"/>
    <p:sldId id="275" r:id="rId23"/>
    <p:sldId id="276" r:id="rId24"/>
    <p:sldId id="277" r:id="rId25"/>
    <p:sldId id="284" r:id="rId26"/>
    <p:sldId id="283" r:id="rId27"/>
    <p:sldId id="281" r:id="rId28"/>
    <p:sldId id="287" r:id="rId29"/>
    <p:sldId id="282" r:id="rId30"/>
    <p:sldId id="293" r:id="rId31"/>
    <p:sldId id="266" r:id="rId32"/>
    <p:sldId id="294" r:id="rId33"/>
    <p:sldId id="292" r:id="rId34"/>
    <p:sldId id="295" r:id="rId35"/>
    <p:sldId id="291" r:id="rId36"/>
    <p:sldId id="296" r:id="rId37"/>
    <p:sldId id="290" r:id="rId38"/>
    <p:sldId id="289" r:id="rId39"/>
    <p:sldId id="288" r:id="rId40"/>
    <p:sldId id="299" r:id="rId41"/>
    <p:sldId id="310" r:id="rId42"/>
    <p:sldId id="300" r:id="rId43"/>
    <p:sldId id="298" r:id="rId44"/>
    <p:sldId id="297" r:id="rId45"/>
    <p:sldId id="301" r:id="rId46"/>
    <p:sldId id="304" r:id="rId47"/>
    <p:sldId id="303" r:id="rId48"/>
    <p:sldId id="305" r:id="rId49"/>
    <p:sldId id="311" r:id="rId50"/>
    <p:sldId id="309" r:id="rId51"/>
    <p:sldId id="312" r:id="rId52"/>
    <p:sldId id="313" r:id="rId53"/>
    <p:sldId id="308" r:id="rId54"/>
    <p:sldId id="314" r:id="rId55"/>
    <p:sldId id="315" r:id="rId56"/>
    <p:sldId id="352" r:id="rId57"/>
    <p:sldId id="316" r:id="rId58"/>
    <p:sldId id="317" r:id="rId59"/>
    <p:sldId id="307" r:id="rId60"/>
    <p:sldId id="306" r:id="rId61"/>
    <p:sldId id="323" r:id="rId62"/>
    <p:sldId id="320" r:id="rId63"/>
    <p:sldId id="324" r:id="rId64"/>
    <p:sldId id="321" r:id="rId65"/>
    <p:sldId id="325" r:id="rId66"/>
    <p:sldId id="333" r:id="rId67"/>
    <p:sldId id="334" r:id="rId68"/>
    <p:sldId id="319" r:id="rId69"/>
    <p:sldId id="329" r:id="rId70"/>
    <p:sldId id="332" r:id="rId71"/>
    <p:sldId id="331" r:id="rId72"/>
    <p:sldId id="330" r:id="rId73"/>
    <p:sldId id="318" r:id="rId74"/>
    <p:sldId id="328" r:id="rId75"/>
    <p:sldId id="335" r:id="rId76"/>
    <p:sldId id="327" r:id="rId77"/>
    <p:sldId id="336" r:id="rId78"/>
    <p:sldId id="337" r:id="rId79"/>
    <p:sldId id="338" r:id="rId80"/>
    <p:sldId id="326" r:id="rId81"/>
    <p:sldId id="339" r:id="rId82"/>
    <p:sldId id="340" r:id="rId83"/>
    <p:sldId id="345" r:id="rId84"/>
    <p:sldId id="344" r:id="rId85"/>
    <p:sldId id="343" r:id="rId86"/>
    <p:sldId id="349" r:id="rId87"/>
    <p:sldId id="354" r:id="rId88"/>
    <p:sldId id="347" r:id="rId89"/>
    <p:sldId id="350" r:id="rId90"/>
    <p:sldId id="348" r:id="rId91"/>
    <p:sldId id="346" r:id="rId92"/>
    <p:sldId id="351" r:id="rId9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9635"/>
    <a:srgbClr val="FF2549"/>
    <a:srgbClr val="990099"/>
    <a:srgbClr val="CC0099"/>
    <a:srgbClr val="6C1A00"/>
    <a:srgbClr val="C79E37"/>
    <a:srgbClr val="202E54"/>
    <a:srgbClr val="1D3A00"/>
    <a:srgbClr val="007033"/>
    <a:srgbClr val="5EEC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>
        <p:scale>
          <a:sx n="86" d="100"/>
          <a:sy n="86" d="100"/>
        </p:scale>
        <p:origin x="-906" y="-15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170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152705" cy="152705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notesMaster" Target="notesMasters/notesMaster1.xml"/><Relationship Id="rId9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18E60-4300-4729-A0D7-6AB984C3922D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33E96-F078-4B3D-A8F4-F1AF21EBC3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0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8965" y="1213701"/>
            <a:ext cx="8246070" cy="1374345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2877160"/>
            <a:ext cx="8231372" cy="1221640"/>
          </a:xfrm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rgbClr val="6C1A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</a:t>
            </a:r>
            <a:endParaRPr lang="en-US" dirty="0" smtClean="0"/>
          </a:p>
          <a:p>
            <a:r>
              <a:rPr lang="en-US" dirty="0" smtClean="0"/>
              <a:t>Master </a:t>
            </a:r>
            <a:r>
              <a:rPr lang="en-US" dirty="0"/>
              <a:t>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="" xmlns:a16="http://schemas.microsoft.com/office/drawing/2014/main" id="{08B89D22-1D6E-450B-881F-4D2A4C527F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8475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053826"/>
            <a:ext cx="9144000" cy="4320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5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11" y="3608826"/>
            <a:ext cx="9144000" cy="21602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your subtitle here</a:t>
            </a:r>
          </a:p>
        </p:txBody>
      </p:sp>
      <p:grpSp>
        <p:nvGrpSpPr>
          <p:cNvPr id="4" name="Group 3"/>
          <p:cNvGrpSpPr/>
          <p:nvPr userDrawn="1"/>
        </p:nvGrpSpPr>
        <p:grpSpPr>
          <a:xfrm rot="17995275" flipV="1">
            <a:off x="5583724" y="2957321"/>
            <a:ext cx="1245839" cy="1611001"/>
            <a:chOff x="5710110" y="861237"/>
            <a:chExt cx="2762761" cy="3572539"/>
          </a:xfrm>
        </p:grpSpPr>
        <p:sp>
          <p:nvSpPr>
            <p:cNvPr id="5" name="Isosceles Triangle 4"/>
            <p:cNvSpPr/>
            <p:nvPr userDrawn="1"/>
          </p:nvSpPr>
          <p:spPr>
            <a:xfrm>
              <a:off x="6400800" y="2052084"/>
              <a:ext cx="1381381" cy="1190846"/>
            </a:xfrm>
            <a:prstGeom prst="triangle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Isosceles Triangle 7"/>
            <p:cNvSpPr/>
            <p:nvPr userDrawn="1"/>
          </p:nvSpPr>
          <p:spPr>
            <a:xfrm rot="10800000">
              <a:off x="7091490" y="2052084"/>
              <a:ext cx="1381381" cy="1190846"/>
            </a:xfrm>
            <a:prstGeom prst="triangle">
              <a:avLst/>
            </a:prstGeom>
            <a:solidFill>
              <a:schemeClr val="bg1">
                <a:alpha val="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Isosceles Triangle 8"/>
            <p:cNvSpPr/>
            <p:nvPr userDrawn="1"/>
          </p:nvSpPr>
          <p:spPr>
            <a:xfrm>
              <a:off x="5710110" y="3232297"/>
              <a:ext cx="1381381" cy="1190846"/>
            </a:xfrm>
            <a:prstGeom prst="triangle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9"/>
            <p:cNvSpPr/>
            <p:nvPr userDrawn="1"/>
          </p:nvSpPr>
          <p:spPr>
            <a:xfrm rot="10800000">
              <a:off x="6400800" y="3232297"/>
              <a:ext cx="1381381" cy="1190846"/>
            </a:xfrm>
            <a:prstGeom prst="triangle">
              <a:avLst/>
            </a:prstGeom>
            <a:solidFill>
              <a:schemeClr val="bg1">
                <a:alpha val="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Isosceles Triangle 10"/>
            <p:cNvSpPr/>
            <p:nvPr userDrawn="1"/>
          </p:nvSpPr>
          <p:spPr>
            <a:xfrm>
              <a:off x="7091490" y="3242930"/>
              <a:ext cx="1381381" cy="1190846"/>
            </a:xfrm>
            <a:prstGeom prst="triangle">
              <a:avLst/>
            </a:prstGeom>
            <a:solidFill>
              <a:schemeClr val="bg1"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Isosceles Triangle 11"/>
            <p:cNvSpPr/>
            <p:nvPr userDrawn="1"/>
          </p:nvSpPr>
          <p:spPr>
            <a:xfrm>
              <a:off x="7091490" y="861237"/>
              <a:ext cx="1381381" cy="1190846"/>
            </a:xfrm>
            <a:prstGeom prst="triangle">
              <a:avLst/>
            </a:pr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 userDrawn="1"/>
        </p:nvGrpSpPr>
        <p:grpSpPr>
          <a:xfrm rot="17995275" flipV="1">
            <a:off x="6511251" y="2407817"/>
            <a:ext cx="1245839" cy="1611001"/>
            <a:chOff x="5710110" y="861237"/>
            <a:chExt cx="2762761" cy="3572539"/>
          </a:xfrm>
        </p:grpSpPr>
        <p:sp>
          <p:nvSpPr>
            <p:cNvPr id="14" name="Isosceles Triangle 13"/>
            <p:cNvSpPr/>
            <p:nvPr userDrawn="1"/>
          </p:nvSpPr>
          <p:spPr>
            <a:xfrm>
              <a:off x="6400800" y="2052084"/>
              <a:ext cx="1381381" cy="1190846"/>
            </a:xfrm>
            <a:prstGeom prst="triangle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Isosceles Triangle 14"/>
            <p:cNvSpPr/>
            <p:nvPr userDrawn="1"/>
          </p:nvSpPr>
          <p:spPr>
            <a:xfrm rot="10800000">
              <a:off x="7091490" y="2052084"/>
              <a:ext cx="1381381" cy="1190846"/>
            </a:xfrm>
            <a:prstGeom prst="triangle">
              <a:avLst/>
            </a:prstGeom>
            <a:solidFill>
              <a:schemeClr val="bg1">
                <a:alpha val="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Isosceles Triangle 15"/>
            <p:cNvSpPr/>
            <p:nvPr userDrawn="1"/>
          </p:nvSpPr>
          <p:spPr>
            <a:xfrm>
              <a:off x="5710110" y="3232297"/>
              <a:ext cx="1381381" cy="1190846"/>
            </a:xfrm>
            <a:prstGeom prst="triangle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Isosceles Triangle 16"/>
            <p:cNvSpPr/>
            <p:nvPr userDrawn="1"/>
          </p:nvSpPr>
          <p:spPr>
            <a:xfrm rot="10800000">
              <a:off x="6400800" y="3232297"/>
              <a:ext cx="1381381" cy="1190846"/>
            </a:xfrm>
            <a:prstGeom prst="triangle">
              <a:avLst/>
            </a:prstGeom>
            <a:solidFill>
              <a:schemeClr val="bg1">
                <a:alpha val="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Isosceles Triangle 17"/>
            <p:cNvSpPr/>
            <p:nvPr userDrawn="1"/>
          </p:nvSpPr>
          <p:spPr>
            <a:xfrm>
              <a:off x="7091490" y="3242930"/>
              <a:ext cx="1381381" cy="1190846"/>
            </a:xfrm>
            <a:prstGeom prst="triangle">
              <a:avLst/>
            </a:prstGeom>
            <a:solidFill>
              <a:schemeClr val="bg1"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Isosceles Triangle 18"/>
            <p:cNvSpPr/>
            <p:nvPr userDrawn="1"/>
          </p:nvSpPr>
          <p:spPr>
            <a:xfrm>
              <a:off x="7091490" y="861237"/>
              <a:ext cx="1381381" cy="1190846"/>
            </a:xfrm>
            <a:prstGeom prst="triangle">
              <a:avLst/>
            </a:pr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082114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271962" y="2164556"/>
            <a:ext cx="4872038" cy="50806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1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271962" y="2672618"/>
            <a:ext cx="4872038" cy="21602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your subtitle here</a:t>
            </a:r>
          </a:p>
        </p:txBody>
      </p:sp>
      <p:sp>
        <p:nvSpPr>
          <p:cNvPr id="8" name="Freeform 7"/>
          <p:cNvSpPr/>
          <p:nvPr userDrawn="1"/>
        </p:nvSpPr>
        <p:spPr>
          <a:xfrm rot="1069892">
            <a:off x="4070691" y="-108020"/>
            <a:ext cx="420167" cy="1818899"/>
          </a:xfrm>
          <a:custGeom>
            <a:avLst/>
            <a:gdLst>
              <a:gd name="connsiteX0" fmla="*/ 0 w 560222"/>
              <a:gd name="connsiteY0" fmla="*/ 180207 h 2425198"/>
              <a:gd name="connsiteX1" fmla="*/ 560222 w 560222"/>
              <a:gd name="connsiteY1" fmla="*/ 0 h 2425198"/>
              <a:gd name="connsiteX2" fmla="*/ 560222 w 560222"/>
              <a:gd name="connsiteY2" fmla="*/ 2244990 h 2425198"/>
              <a:gd name="connsiteX3" fmla="*/ 0 w 560222"/>
              <a:gd name="connsiteY3" fmla="*/ 2425198 h 242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0222" h="2425198">
                <a:moveTo>
                  <a:pt x="0" y="180207"/>
                </a:moveTo>
                <a:lnTo>
                  <a:pt x="560222" y="0"/>
                </a:lnTo>
                <a:lnTo>
                  <a:pt x="560222" y="2244990"/>
                </a:lnTo>
                <a:lnTo>
                  <a:pt x="0" y="242519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 userDrawn="1"/>
        </p:nvSpPr>
        <p:spPr>
          <a:xfrm>
            <a:off x="7564498" y="-951"/>
            <a:ext cx="1579502" cy="5144451"/>
          </a:xfrm>
          <a:custGeom>
            <a:avLst/>
            <a:gdLst>
              <a:gd name="connsiteX0" fmla="*/ 2106002 w 2106002"/>
              <a:gd name="connsiteY0" fmla="*/ 0 h 6859268"/>
              <a:gd name="connsiteX1" fmla="*/ 2106002 w 2106002"/>
              <a:gd name="connsiteY1" fmla="*/ 6859268 h 6859268"/>
              <a:gd name="connsiteX2" fmla="*/ 0 w 2106002"/>
              <a:gd name="connsiteY2" fmla="*/ 6859268 h 6859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06002" h="6859268">
                <a:moveTo>
                  <a:pt x="2106002" y="0"/>
                </a:moveTo>
                <a:lnTo>
                  <a:pt x="2106002" y="6859268"/>
                </a:lnTo>
                <a:lnTo>
                  <a:pt x="0" y="6859268"/>
                </a:lnTo>
                <a:close/>
              </a:path>
            </a:pathLst>
          </a:custGeom>
          <a:solidFill>
            <a:schemeClr val="accent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 userDrawn="1"/>
        </p:nvSpPr>
        <p:spPr>
          <a:xfrm>
            <a:off x="8613210" y="3414712"/>
            <a:ext cx="530790" cy="1728788"/>
          </a:xfrm>
          <a:custGeom>
            <a:avLst/>
            <a:gdLst>
              <a:gd name="connsiteX0" fmla="*/ 2106002 w 2106002"/>
              <a:gd name="connsiteY0" fmla="*/ 0 h 6859268"/>
              <a:gd name="connsiteX1" fmla="*/ 2106002 w 2106002"/>
              <a:gd name="connsiteY1" fmla="*/ 6859268 h 6859268"/>
              <a:gd name="connsiteX2" fmla="*/ 0 w 2106002"/>
              <a:gd name="connsiteY2" fmla="*/ 6859268 h 6859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06002" h="6859268">
                <a:moveTo>
                  <a:pt x="2106002" y="0"/>
                </a:moveTo>
                <a:lnTo>
                  <a:pt x="2106002" y="6859268"/>
                </a:lnTo>
                <a:lnTo>
                  <a:pt x="0" y="68592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708692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81175"/>
            <a:ext cx="8246070" cy="763526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350110"/>
            <a:ext cx="8246070" cy="3512213"/>
          </a:xfrm>
        </p:spPr>
        <p:txBody>
          <a:bodyPr/>
          <a:lstStyle>
            <a:lvl1pPr algn="l">
              <a:defRPr sz="2800">
                <a:solidFill>
                  <a:srgbClr val="6C1A00"/>
                </a:solidFill>
              </a:defRPr>
            </a:lvl1pPr>
            <a:lvl2pPr algn="l">
              <a:defRPr>
                <a:solidFill>
                  <a:srgbClr val="6C1A00"/>
                </a:solidFill>
              </a:defRPr>
            </a:lvl2pPr>
            <a:lvl3pPr algn="l">
              <a:defRPr>
                <a:solidFill>
                  <a:srgbClr val="6C1A00"/>
                </a:solidFill>
              </a:defRPr>
            </a:lvl3pPr>
            <a:lvl4pPr algn="l">
              <a:defRPr>
                <a:solidFill>
                  <a:srgbClr val="6C1A00"/>
                </a:solidFill>
              </a:defRPr>
            </a:lvl4pPr>
            <a:lvl5pPr algn="l">
              <a:defRPr>
                <a:solidFill>
                  <a:srgbClr val="6C1A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8720" y="433880"/>
            <a:ext cx="6413609" cy="725349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0" y="1197405"/>
            <a:ext cx="6413609" cy="3511061"/>
          </a:xfrm>
        </p:spPr>
        <p:txBody>
          <a:bodyPr/>
          <a:lstStyle>
            <a:lvl1pPr>
              <a:defRPr sz="2800">
                <a:solidFill>
                  <a:srgbClr val="6C1A00"/>
                </a:solidFill>
              </a:defRPr>
            </a:lvl1pPr>
            <a:lvl2pPr>
              <a:defRPr>
                <a:solidFill>
                  <a:srgbClr val="6C1A00"/>
                </a:solidFill>
              </a:defRPr>
            </a:lvl2pPr>
            <a:lvl3pPr>
              <a:defRPr>
                <a:solidFill>
                  <a:srgbClr val="6C1A00"/>
                </a:solidFill>
              </a:defRPr>
            </a:lvl3pPr>
            <a:lvl4pPr>
              <a:defRPr>
                <a:solidFill>
                  <a:srgbClr val="6C1A00"/>
                </a:solidFill>
              </a:defRPr>
            </a:lvl4pPr>
            <a:lvl5pPr>
              <a:defRPr>
                <a:solidFill>
                  <a:srgbClr val="6C1A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317" y="281175"/>
            <a:ext cx="8093365" cy="763525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655519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rgbClr val="6C1A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127916"/>
            <a:ext cx="4040188" cy="2276294"/>
          </a:xfrm>
        </p:spPr>
        <p:txBody>
          <a:bodyPr/>
          <a:lstStyle>
            <a:lvl1pPr algn="ctr">
              <a:defRPr sz="2400">
                <a:solidFill>
                  <a:srgbClr val="6C1A00"/>
                </a:solidFill>
              </a:defRPr>
            </a:lvl1pPr>
            <a:lvl2pPr algn="ctr">
              <a:defRPr sz="2000">
                <a:solidFill>
                  <a:srgbClr val="6C1A00"/>
                </a:solidFill>
              </a:defRPr>
            </a:lvl2pPr>
            <a:lvl3pPr algn="ctr">
              <a:defRPr sz="1800">
                <a:solidFill>
                  <a:srgbClr val="6C1A00"/>
                </a:solidFill>
              </a:defRPr>
            </a:lvl3pPr>
            <a:lvl4pPr algn="ctr">
              <a:defRPr sz="1600">
                <a:solidFill>
                  <a:srgbClr val="6C1A00"/>
                </a:solidFill>
              </a:defRPr>
            </a:lvl4pPr>
            <a:lvl5pPr algn="ctr">
              <a:defRPr sz="1600">
                <a:solidFill>
                  <a:srgbClr val="6C1A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655519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rgbClr val="6C1A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127916"/>
            <a:ext cx="4041775" cy="2276294"/>
          </a:xfrm>
        </p:spPr>
        <p:txBody>
          <a:bodyPr/>
          <a:lstStyle>
            <a:lvl1pPr algn="ctr">
              <a:defRPr sz="2400">
                <a:solidFill>
                  <a:srgbClr val="6C1A00"/>
                </a:solidFill>
              </a:defRPr>
            </a:lvl1pPr>
            <a:lvl2pPr algn="ctr">
              <a:defRPr sz="2000">
                <a:solidFill>
                  <a:srgbClr val="6C1A00"/>
                </a:solidFill>
              </a:defRPr>
            </a:lvl2pPr>
            <a:lvl3pPr algn="ctr">
              <a:defRPr sz="1800">
                <a:solidFill>
                  <a:srgbClr val="6C1A00"/>
                </a:solidFill>
              </a:defRPr>
            </a:lvl3pPr>
            <a:lvl4pPr algn="ctr">
              <a:defRPr sz="1600">
                <a:solidFill>
                  <a:srgbClr val="6C1A00"/>
                </a:solidFill>
              </a:defRPr>
            </a:lvl4pPr>
            <a:lvl5pPr algn="ctr">
              <a:defRPr sz="1600">
                <a:solidFill>
                  <a:srgbClr val="6C1A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11E867DF-3DCA-4725-94F0-F2B6BD747A82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4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7.jp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8.png"/><Relationship Id="rId5" Type="http://schemas.openxmlformats.org/officeDocument/2006/relationships/image" Target="../media/image35.jpg"/><Relationship Id="rId4" Type="http://schemas.openxmlformats.org/officeDocument/2006/relationships/image" Target="../media/image37.jp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8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8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8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8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8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8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8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Metabolic_waste" TargetMode="External"/><Relationship Id="rId3" Type="http://schemas.openxmlformats.org/officeDocument/2006/relationships/hyperlink" Target="https://en.wikipedia.org/wiki/Blood" TargetMode="External"/><Relationship Id="rId7" Type="http://schemas.openxmlformats.org/officeDocument/2006/relationships/hyperlink" Target="https://en.wikipedia.org/wiki/Nutrien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en.wikipedia.org/wiki/Cellular_metabolism" TargetMode="External"/><Relationship Id="rId5" Type="http://schemas.openxmlformats.org/officeDocument/2006/relationships/hyperlink" Target="https://en.wikipedia.org/wiki/Oxygen" TargetMode="External"/><Relationship Id="rId4" Type="http://schemas.openxmlformats.org/officeDocument/2006/relationships/hyperlink" Target="https://en.wikipedia.org/wiki/Tissue_(biology)" TargetMode="Externa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8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8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8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8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8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8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8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8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4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8.xml"/><Relationship Id="rId5" Type="http://schemas.microsoft.com/office/2007/relationships/hdphoto" Target="../media/hdphoto4.wdp"/><Relationship Id="rId4" Type="http://schemas.openxmlformats.org/officeDocument/2006/relationships/image" Target="../media/image66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8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8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0.jp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2.jpeg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3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8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8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8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30115" y="3029865"/>
            <a:ext cx="3650222" cy="1221640"/>
          </a:xfrm>
        </p:spPr>
        <p:txBody>
          <a:bodyPr/>
          <a:lstStyle/>
          <a:p>
            <a:r>
              <a:rPr lang="en-US" dirty="0" err="1" smtClean="0"/>
              <a:t>Haitham</a:t>
            </a:r>
            <a:r>
              <a:rPr lang="en-US" dirty="0" smtClean="0"/>
              <a:t> R </a:t>
            </a:r>
            <a:r>
              <a:rPr lang="en-US" dirty="0" err="1" smtClean="0"/>
              <a:t>Elmehdawi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4181057" y="1197405"/>
            <a:ext cx="475425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/>
            <a:r>
              <a:rPr lang="en-US" sz="4800" b="1" i="1" dirty="0">
                <a:solidFill>
                  <a:schemeClr val="bg1"/>
                </a:solidFill>
              </a:rPr>
              <a:t>Arterial disorders </a:t>
            </a: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335525" y="398369"/>
            <a:ext cx="34145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ACUTE ISCHEMIA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6" name="مربع نص 65"/>
          <p:cNvSpPr txBox="1"/>
          <p:nvPr/>
        </p:nvSpPr>
        <p:spPr>
          <a:xfrm>
            <a:off x="1059785" y="2724455"/>
            <a:ext cx="69830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Sudden total occlusion of the artery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6538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مستطيل 26"/>
          <p:cNvSpPr/>
          <p:nvPr/>
        </p:nvSpPr>
        <p:spPr>
          <a:xfrm>
            <a:off x="3044950" y="281175"/>
            <a:ext cx="2888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" name="Straight Connector 18">
            <a:extLst>
              <a:ext uri="{FF2B5EF4-FFF2-40B4-BE49-F238E27FC236}">
                <a16:creationId xmlns:a16="http://schemas.microsoft.com/office/drawing/2014/main" xmlns="" id="{BFF9FDC1-0B84-4AD6-A3DF-B7E24F272A11}"/>
              </a:ext>
            </a:extLst>
          </p:cNvPr>
          <p:cNvCxnSpPr>
            <a:cxnSpLocks/>
          </p:cNvCxnSpPr>
          <p:nvPr/>
        </p:nvCxnSpPr>
        <p:spPr>
          <a:xfrm flipH="1" flipV="1">
            <a:off x="2819510" y="2204384"/>
            <a:ext cx="5112000" cy="9524"/>
          </a:xfrm>
          <a:prstGeom prst="line">
            <a:avLst/>
          </a:prstGeom>
          <a:ln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22">
            <a:extLst>
              <a:ext uri="{FF2B5EF4-FFF2-40B4-BE49-F238E27FC236}">
                <a16:creationId xmlns:a16="http://schemas.microsoft.com/office/drawing/2014/main" xmlns="" id="{1A975638-6B90-470C-8833-F94C76FB4DD3}"/>
              </a:ext>
            </a:extLst>
          </p:cNvPr>
          <p:cNvGrpSpPr/>
          <p:nvPr/>
        </p:nvGrpSpPr>
        <p:grpSpPr>
          <a:xfrm flipH="1">
            <a:off x="2910976" y="1324512"/>
            <a:ext cx="4660036" cy="789123"/>
            <a:chOff x="6372201" y="1705793"/>
            <a:chExt cx="2736305" cy="789123"/>
          </a:xfrm>
        </p:grpSpPr>
        <p:sp>
          <p:nvSpPr>
            <p:cNvPr id="6" name="TextBox 17">
              <a:extLst>
                <a:ext uri="{FF2B5EF4-FFF2-40B4-BE49-F238E27FC236}">
                  <a16:creationId xmlns:a16="http://schemas.microsoft.com/office/drawing/2014/main" xmlns="" id="{5973403F-DF0C-4878-8AC7-189E8D469681}"/>
                </a:ext>
              </a:extLst>
            </p:cNvPr>
            <p:cNvSpPr txBox="1"/>
            <p:nvPr/>
          </p:nvSpPr>
          <p:spPr>
            <a:xfrm>
              <a:off x="6372202" y="2217917"/>
              <a:ext cx="27363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Most common cause </a:t>
              </a:r>
              <a:r>
                <a:rPr lang="en-US" altLang="ko-K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" name="TextBox 18">
              <a:extLst>
                <a:ext uri="{FF2B5EF4-FFF2-40B4-BE49-F238E27FC236}">
                  <a16:creationId xmlns:a16="http://schemas.microsoft.com/office/drawing/2014/main" xmlns="" id="{2BC89C83-41E9-4D53-8E93-AE08394220C4}"/>
                </a:ext>
              </a:extLst>
            </p:cNvPr>
            <p:cNvSpPr txBox="1"/>
            <p:nvPr/>
          </p:nvSpPr>
          <p:spPr>
            <a:xfrm>
              <a:off x="6372201" y="1705793"/>
              <a:ext cx="27363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Embolism </a:t>
              </a:r>
              <a:endParaRPr lang="ko-KR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8" name="Rectangle 26">
            <a:extLst>
              <a:ext uri="{FF2B5EF4-FFF2-40B4-BE49-F238E27FC236}">
                <a16:creationId xmlns:a16="http://schemas.microsoft.com/office/drawing/2014/main" xmlns="" id="{722901FE-7B16-4551-926A-EBFB38FCBCC7}"/>
              </a:ext>
            </a:extLst>
          </p:cNvPr>
          <p:cNvSpPr/>
          <p:nvPr/>
        </p:nvSpPr>
        <p:spPr>
          <a:xfrm flipH="1">
            <a:off x="1955415" y="1359636"/>
            <a:ext cx="864096" cy="86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28">
            <a:extLst>
              <a:ext uri="{FF2B5EF4-FFF2-40B4-BE49-F238E27FC236}">
                <a16:creationId xmlns:a16="http://schemas.microsoft.com/office/drawing/2014/main" xmlns="" id="{8220A149-ED6C-421C-BC91-47BE96E6BB7C}"/>
              </a:ext>
            </a:extLst>
          </p:cNvPr>
          <p:cNvCxnSpPr>
            <a:cxnSpLocks/>
          </p:cNvCxnSpPr>
          <p:nvPr/>
        </p:nvCxnSpPr>
        <p:spPr>
          <a:xfrm flipH="1" flipV="1">
            <a:off x="3277625" y="3316023"/>
            <a:ext cx="5112000" cy="9524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29">
            <a:extLst>
              <a:ext uri="{FF2B5EF4-FFF2-40B4-BE49-F238E27FC236}">
                <a16:creationId xmlns:a16="http://schemas.microsoft.com/office/drawing/2014/main" xmlns="" id="{7352E915-7042-4CFF-9D32-95E0C700EAC6}"/>
              </a:ext>
            </a:extLst>
          </p:cNvPr>
          <p:cNvGrpSpPr/>
          <p:nvPr/>
        </p:nvGrpSpPr>
        <p:grpSpPr>
          <a:xfrm flipH="1">
            <a:off x="3388585" y="2374861"/>
            <a:ext cx="4660036" cy="907971"/>
            <a:chOff x="6372201" y="1771611"/>
            <a:chExt cx="2736305" cy="907971"/>
          </a:xfrm>
        </p:grpSpPr>
        <p:sp>
          <p:nvSpPr>
            <p:cNvPr id="11" name="TextBox 22">
              <a:extLst>
                <a:ext uri="{FF2B5EF4-FFF2-40B4-BE49-F238E27FC236}">
                  <a16:creationId xmlns:a16="http://schemas.microsoft.com/office/drawing/2014/main" xmlns="" id="{491B6511-592A-4792-89C6-DA46807C8643}"/>
                </a:ext>
              </a:extLst>
            </p:cNvPr>
            <p:cNvSpPr txBox="1"/>
            <p:nvPr/>
          </p:nvSpPr>
          <p:spPr>
            <a:xfrm>
              <a:off x="6372202" y="2217917"/>
              <a:ext cx="27363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Increasing  now a day</a:t>
              </a:r>
            </a:p>
            <a:p>
              <a:r>
                <a:rPr lang="en-US" altLang="ko-K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Including intra arterial drug injection .  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TextBox 23">
              <a:extLst>
                <a:ext uri="{FF2B5EF4-FFF2-40B4-BE49-F238E27FC236}">
                  <a16:creationId xmlns:a16="http://schemas.microsoft.com/office/drawing/2014/main" xmlns="" id="{B642725D-4506-47C2-8629-C515211F198D}"/>
                </a:ext>
              </a:extLst>
            </p:cNvPr>
            <p:cNvSpPr txBox="1"/>
            <p:nvPr/>
          </p:nvSpPr>
          <p:spPr>
            <a:xfrm>
              <a:off x="6372201" y="1771611"/>
              <a:ext cx="27363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Trauma </a:t>
              </a:r>
              <a:endParaRPr lang="ko-KR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3" name="Rectangle 32">
            <a:extLst>
              <a:ext uri="{FF2B5EF4-FFF2-40B4-BE49-F238E27FC236}">
                <a16:creationId xmlns:a16="http://schemas.microsoft.com/office/drawing/2014/main" xmlns="" id="{15AE54F9-3B8F-4904-8D23-4A6987AE37F4}"/>
              </a:ext>
            </a:extLst>
          </p:cNvPr>
          <p:cNvSpPr/>
          <p:nvPr/>
        </p:nvSpPr>
        <p:spPr>
          <a:xfrm flipH="1">
            <a:off x="2434130" y="2471275"/>
            <a:ext cx="864000" cy="86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33">
            <a:extLst>
              <a:ext uri="{FF2B5EF4-FFF2-40B4-BE49-F238E27FC236}">
                <a16:creationId xmlns:a16="http://schemas.microsoft.com/office/drawing/2014/main" xmlns="" id="{FED30152-C31D-4980-BC54-DC538998C400}"/>
              </a:ext>
            </a:extLst>
          </p:cNvPr>
          <p:cNvCxnSpPr>
            <a:cxnSpLocks/>
          </p:cNvCxnSpPr>
          <p:nvPr/>
        </p:nvCxnSpPr>
        <p:spPr>
          <a:xfrm flipH="1" flipV="1">
            <a:off x="3735740" y="4647664"/>
            <a:ext cx="5112000" cy="9524"/>
          </a:xfrm>
          <a:prstGeom prst="line">
            <a:avLst/>
          </a:prstGeom>
          <a:ln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27">
            <a:extLst>
              <a:ext uri="{FF2B5EF4-FFF2-40B4-BE49-F238E27FC236}">
                <a16:creationId xmlns:a16="http://schemas.microsoft.com/office/drawing/2014/main" xmlns="" id="{73C8E769-E4CF-4B4B-A24C-1A330D060DDB}"/>
              </a:ext>
            </a:extLst>
          </p:cNvPr>
          <p:cNvSpPr txBox="1"/>
          <p:nvPr/>
        </p:nvSpPr>
        <p:spPr>
          <a:xfrm flipH="1">
            <a:off x="3839623" y="3632402"/>
            <a:ext cx="51608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altLang="ko-KR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Acute arterial thrombosis 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altLang="ko-KR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Arterial compression ( bone # , tourniquet , ligation ).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altLang="ko-KR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Dissecting aortic aneurism 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altLang="ko-KR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Phlegmasia</a:t>
            </a:r>
            <a:r>
              <a:rPr lang="en-US" altLang="ko-KR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alba </a:t>
            </a:r>
            <a:r>
              <a:rPr lang="en-US" altLang="ko-KR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dolens</a:t>
            </a:r>
            <a:r>
              <a:rPr lang="en-US" altLang="ko-KR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.   </a:t>
            </a:r>
            <a:endParaRPr lang="en-US" altLang="ko-KR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Rectangle 37">
            <a:extLst>
              <a:ext uri="{FF2B5EF4-FFF2-40B4-BE49-F238E27FC236}">
                <a16:creationId xmlns:a16="http://schemas.microsoft.com/office/drawing/2014/main" xmlns="" id="{4CA6F048-B966-422D-9C03-8AA83D0DCBA4}"/>
              </a:ext>
            </a:extLst>
          </p:cNvPr>
          <p:cNvSpPr/>
          <p:nvPr/>
        </p:nvSpPr>
        <p:spPr>
          <a:xfrm flipH="1">
            <a:off x="2892245" y="3802916"/>
            <a:ext cx="864000" cy="86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مستطيل 21"/>
          <p:cNvSpPr/>
          <p:nvPr/>
        </p:nvSpPr>
        <p:spPr>
          <a:xfrm>
            <a:off x="4567081" y="398369"/>
            <a:ext cx="24296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AETIOLOGY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Oval 27">
            <a:extLst>
              <a:ext uri="{FF2B5EF4-FFF2-40B4-BE49-F238E27FC236}">
                <a16:creationId xmlns:a16="http://schemas.microsoft.com/office/drawing/2014/main" xmlns="" id="{7DB6E0EE-B33A-443E-887E-C319F0DAF534}"/>
              </a:ext>
            </a:extLst>
          </p:cNvPr>
          <p:cNvSpPr/>
          <p:nvPr/>
        </p:nvSpPr>
        <p:spPr>
          <a:xfrm>
            <a:off x="2182597" y="1444420"/>
            <a:ext cx="409732" cy="731520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4" name="Rounded Rectangle 25">
            <a:extLst>
              <a:ext uri="{FF2B5EF4-FFF2-40B4-BE49-F238E27FC236}">
                <a16:creationId xmlns:a16="http://schemas.microsoft.com/office/drawing/2014/main" xmlns="" id="{52251A18-A73B-4A26-9FEC-6B831E23205B}"/>
              </a:ext>
            </a:extLst>
          </p:cNvPr>
          <p:cNvSpPr/>
          <p:nvPr/>
        </p:nvSpPr>
        <p:spPr>
          <a:xfrm>
            <a:off x="2586835" y="2752406"/>
            <a:ext cx="586980" cy="43016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5" name="Rectangle 30">
            <a:extLst>
              <a:ext uri="{FF2B5EF4-FFF2-40B4-BE49-F238E27FC236}">
                <a16:creationId xmlns:a16="http://schemas.microsoft.com/office/drawing/2014/main" xmlns="" id="{3BFEE74E-183A-4C32-9BDF-AC2573B061E0}"/>
              </a:ext>
            </a:extLst>
          </p:cNvPr>
          <p:cNvSpPr/>
          <p:nvPr/>
        </p:nvSpPr>
        <p:spPr>
          <a:xfrm>
            <a:off x="3091998" y="3971064"/>
            <a:ext cx="464493" cy="46313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639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4724705" y="128470"/>
            <a:ext cx="424488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PATHOPHSYOLOGY</a:t>
            </a:r>
          </a:p>
          <a:p>
            <a:pPr lvl="0" algn="ctr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ACUTE ISCHEMIA 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직사각형 2">
            <a:extLst>
              <a:ext uri="{FF2B5EF4-FFF2-40B4-BE49-F238E27FC236}">
                <a16:creationId xmlns:a16="http://schemas.microsoft.com/office/drawing/2014/main" xmlns="" id="{0EEFC038-3220-4B9B-A74A-A9B476E3F300}"/>
              </a:ext>
            </a:extLst>
          </p:cNvPr>
          <p:cNvSpPr/>
          <p:nvPr/>
        </p:nvSpPr>
        <p:spPr>
          <a:xfrm>
            <a:off x="391774" y="3308483"/>
            <a:ext cx="2040305" cy="13741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직사각형 3">
            <a:extLst>
              <a:ext uri="{FF2B5EF4-FFF2-40B4-BE49-F238E27FC236}">
                <a16:creationId xmlns:a16="http://schemas.microsoft.com/office/drawing/2014/main" xmlns="" id="{E23CD34F-20CE-4F9F-ADE4-D449EA3EDE31}"/>
              </a:ext>
            </a:extLst>
          </p:cNvPr>
          <p:cNvSpPr/>
          <p:nvPr/>
        </p:nvSpPr>
        <p:spPr>
          <a:xfrm>
            <a:off x="2428525" y="2974784"/>
            <a:ext cx="2040305" cy="13741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직사각형 4">
            <a:extLst>
              <a:ext uri="{FF2B5EF4-FFF2-40B4-BE49-F238E27FC236}">
                <a16:creationId xmlns:a16="http://schemas.microsoft.com/office/drawing/2014/main" xmlns="" id="{3B5620EF-F69C-4442-A840-33265C23A231}"/>
              </a:ext>
            </a:extLst>
          </p:cNvPr>
          <p:cNvSpPr/>
          <p:nvPr/>
        </p:nvSpPr>
        <p:spPr>
          <a:xfrm>
            <a:off x="4465275" y="2635392"/>
            <a:ext cx="2040305" cy="13741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직사각형 5">
            <a:extLst>
              <a:ext uri="{FF2B5EF4-FFF2-40B4-BE49-F238E27FC236}">
                <a16:creationId xmlns:a16="http://schemas.microsoft.com/office/drawing/2014/main" xmlns="" id="{0B6B5270-55BA-4D98-890C-6056ACF88274}"/>
              </a:ext>
            </a:extLst>
          </p:cNvPr>
          <p:cNvSpPr/>
          <p:nvPr/>
        </p:nvSpPr>
        <p:spPr>
          <a:xfrm>
            <a:off x="6502025" y="2275687"/>
            <a:ext cx="2040305" cy="137415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xmlns="" id="{093569B6-29AC-4963-9315-5EA021AC31C6}"/>
              </a:ext>
            </a:extLst>
          </p:cNvPr>
          <p:cNvSpPr/>
          <p:nvPr/>
        </p:nvSpPr>
        <p:spPr>
          <a:xfrm>
            <a:off x="391680" y="4331887"/>
            <a:ext cx="2040399" cy="530438"/>
          </a:xfrm>
          <a:custGeom>
            <a:avLst/>
            <a:gdLst/>
            <a:ahLst/>
            <a:cxnLst/>
            <a:rect l="l" t="t" r="r" b="b"/>
            <a:pathLst>
              <a:path w="1512168" h="656456">
                <a:moveTo>
                  <a:pt x="0" y="0"/>
                </a:moveTo>
                <a:lnTo>
                  <a:pt x="1512168" y="0"/>
                </a:lnTo>
                <a:lnTo>
                  <a:pt x="1512168" y="440432"/>
                </a:lnTo>
                <a:lnTo>
                  <a:pt x="881378" y="440432"/>
                </a:lnTo>
                <a:lnTo>
                  <a:pt x="756084" y="656456"/>
                </a:lnTo>
                <a:lnTo>
                  <a:pt x="630790" y="440432"/>
                </a:lnTo>
                <a:lnTo>
                  <a:pt x="0" y="440432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xmlns="" id="{D18C709E-B443-4EF9-9A6F-38268BFE6911}"/>
              </a:ext>
            </a:extLst>
          </p:cNvPr>
          <p:cNvSpPr/>
          <p:nvPr/>
        </p:nvSpPr>
        <p:spPr>
          <a:xfrm>
            <a:off x="2428431" y="3993506"/>
            <a:ext cx="2040399" cy="530438"/>
          </a:xfrm>
          <a:custGeom>
            <a:avLst/>
            <a:gdLst/>
            <a:ahLst/>
            <a:cxnLst/>
            <a:rect l="l" t="t" r="r" b="b"/>
            <a:pathLst>
              <a:path w="1512168" h="656456">
                <a:moveTo>
                  <a:pt x="0" y="0"/>
                </a:moveTo>
                <a:lnTo>
                  <a:pt x="1512168" y="0"/>
                </a:lnTo>
                <a:lnTo>
                  <a:pt x="1512168" y="440432"/>
                </a:lnTo>
                <a:lnTo>
                  <a:pt x="881378" y="440432"/>
                </a:lnTo>
                <a:lnTo>
                  <a:pt x="756084" y="656456"/>
                </a:lnTo>
                <a:lnTo>
                  <a:pt x="630790" y="440432"/>
                </a:lnTo>
                <a:lnTo>
                  <a:pt x="0" y="440432"/>
                </a:lnTo>
                <a:close/>
              </a:path>
            </a:pathLst>
          </a:cu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xmlns="" id="{910668B3-D242-4DC4-91DD-34669E2808EF}"/>
              </a:ext>
            </a:extLst>
          </p:cNvPr>
          <p:cNvSpPr/>
          <p:nvPr/>
        </p:nvSpPr>
        <p:spPr>
          <a:xfrm>
            <a:off x="4465181" y="3661861"/>
            <a:ext cx="2040399" cy="522691"/>
          </a:xfrm>
          <a:custGeom>
            <a:avLst/>
            <a:gdLst/>
            <a:ahLst/>
            <a:cxnLst/>
            <a:rect l="l" t="t" r="r" b="b"/>
            <a:pathLst>
              <a:path w="1512168" h="656456">
                <a:moveTo>
                  <a:pt x="0" y="0"/>
                </a:moveTo>
                <a:lnTo>
                  <a:pt x="1512168" y="0"/>
                </a:lnTo>
                <a:lnTo>
                  <a:pt x="1512168" y="440432"/>
                </a:lnTo>
                <a:lnTo>
                  <a:pt x="881378" y="440432"/>
                </a:lnTo>
                <a:lnTo>
                  <a:pt x="756084" y="656456"/>
                </a:lnTo>
                <a:lnTo>
                  <a:pt x="630790" y="440432"/>
                </a:lnTo>
                <a:lnTo>
                  <a:pt x="0" y="440432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xmlns="" id="{142EC2B6-BEDF-4C29-8D68-10C4750E2FD2}"/>
              </a:ext>
            </a:extLst>
          </p:cNvPr>
          <p:cNvSpPr/>
          <p:nvPr/>
        </p:nvSpPr>
        <p:spPr>
          <a:xfrm>
            <a:off x="6501931" y="3303778"/>
            <a:ext cx="2040399" cy="530438"/>
          </a:xfrm>
          <a:custGeom>
            <a:avLst/>
            <a:gdLst/>
            <a:ahLst/>
            <a:cxnLst/>
            <a:rect l="l" t="t" r="r" b="b"/>
            <a:pathLst>
              <a:path w="1512168" h="656456">
                <a:moveTo>
                  <a:pt x="0" y="0"/>
                </a:moveTo>
                <a:lnTo>
                  <a:pt x="1512168" y="0"/>
                </a:lnTo>
                <a:lnTo>
                  <a:pt x="1512168" y="440432"/>
                </a:lnTo>
                <a:lnTo>
                  <a:pt x="881378" y="440432"/>
                </a:lnTo>
                <a:lnTo>
                  <a:pt x="756084" y="656456"/>
                </a:lnTo>
                <a:lnTo>
                  <a:pt x="630790" y="440432"/>
                </a:lnTo>
                <a:lnTo>
                  <a:pt x="0" y="440432"/>
                </a:lnTo>
                <a:close/>
              </a:path>
            </a:pathLst>
          </a:cu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4">
            <a:extLst>
              <a:ext uri="{FF2B5EF4-FFF2-40B4-BE49-F238E27FC236}">
                <a16:creationId xmlns:a16="http://schemas.microsoft.com/office/drawing/2014/main" xmlns="" id="{9135E4AA-14FE-4C52-A723-4AA377A33A45}"/>
              </a:ext>
            </a:extLst>
          </p:cNvPr>
          <p:cNvSpPr txBox="1"/>
          <p:nvPr/>
        </p:nvSpPr>
        <p:spPr>
          <a:xfrm>
            <a:off x="296260" y="3420508"/>
            <a:ext cx="2207455" cy="830997"/>
          </a:xfrm>
          <a:prstGeom prst="rect">
            <a:avLst/>
          </a:prstGeom>
          <a:noFill/>
        </p:spPr>
        <p:txBody>
          <a:bodyPr wrap="square" lIns="144000" rtlCol="0">
            <a:spAutoFit/>
          </a:bodyPr>
          <a:lstStyle/>
          <a:p>
            <a:pPr marL="171450" indent="-171450">
              <a:buFont typeface="Wingdings" pitchFamily="2" charset="2"/>
              <a:buChar char="§"/>
            </a:pPr>
            <a:r>
              <a:rPr lang="en-US" altLang="ko-KR" sz="1200" dirty="0" smtClean="0">
                <a:solidFill>
                  <a:schemeClr val="bg1"/>
                </a:solidFill>
                <a:cs typeface="Arial" pitchFamily="34" charset="0"/>
              </a:rPr>
              <a:t>Sudden artery occlusion 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altLang="ko-KR" sz="1200" dirty="0" smtClean="0">
                <a:solidFill>
                  <a:schemeClr val="bg1"/>
                </a:solidFill>
                <a:cs typeface="Arial" pitchFamily="34" charset="0"/>
              </a:rPr>
              <a:t>2</a:t>
            </a:r>
            <a:r>
              <a:rPr lang="en-US" altLang="ko-KR" sz="1200" baseline="30000" dirty="0" smtClean="0">
                <a:solidFill>
                  <a:schemeClr val="bg1"/>
                </a:solidFill>
                <a:cs typeface="Arial" pitchFamily="34" charset="0"/>
              </a:rPr>
              <a:t>nd</a:t>
            </a:r>
            <a:r>
              <a:rPr lang="en-US" altLang="ko-KR" sz="1200" dirty="0" smtClean="0">
                <a:solidFill>
                  <a:schemeClr val="bg1"/>
                </a:solidFill>
                <a:cs typeface="Arial" pitchFamily="34" charset="0"/>
              </a:rPr>
              <a:t> arterial thrombosis</a:t>
            </a:r>
          </a:p>
          <a:p>
            <a:r>
              <a:rPr lang="en-US" altLang="ko-KR" sz="1200" dirty="0" smtClean="0">
                <a:solidFill>
                  <a:schemeClr val="bg1"/>
                </a:solidFill>
                <a:cs typeface="Arial" pitchFamily="34" charset="0"/>
              </a:rPr>
              <a:t>Even in the proximal site of obstruction  </a:t>
            </a:r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TextBox 15">
            <a:extLst>
              <a:ext uri="{FF2B5EF4-FFF2-40B4-BE49-F238E27FC236}">
                <a16:creationId xmlns:a16="http://schemas.microsoft.com/office/drawing/2014/main" xmlns="" id="{947BF3B0-347D-4715-B33E-E2D3A4F3E355}"/>
              </a:ext>
            </a:extLst>
          </p:cNvPr>
          <p:cNvSpPr txBox="1"/>
          <p:nvPr/>
        </p:nvSpPr>
        <p:spPr>
          <a:xfrm>
            <a:off x="813527" y="4402930"/>
            <a:ext cx="11931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chemeClr val="bg1"/>
                </a:solidFill>
                <a:cs typeface="Calibri" pitchFamily="34" charset="0"/>
              </a:rPr>
              <a:t>1</a:t>
            </a:r>
            <a:endParaRPr lang="ko-KR" altLang="en-US" sz="1200" b="1" dirty="0">
              <a:solidFill>
                <a:schemeClr val="bg1"/>
              </a:solidFill>
              <a:cs typeface="Calibri" pitchFamily="34" charset="0"/>
            </a:endParaRPr>
          </a:p>
        </p:txBody>
      </p:sp>
      <p:sp>
        <p:nvSpPr>
          <p:cNvPr id="20" name="TextBox 16">
            <a:extLst>
              <a:ext uri="{FF2B5EF4-FFF2-40B4-BE49-F238E27FC236}">
                <a16:creationId xmlns:a16="http://schemas.microsoft.com/office/drawing/2014/main" xmlns="" id="{889F769C-9CEB-4C0D-8598-FC9F20FEE6B6}"/>
              </a:ext>
            </a:extLst>
          </p:cNvPr>
          <p:cNvSpPr txBox="1"/>
          <p:nvPr/>
        </p:nvSpPr>
        <p:spPr>
          <a:xfrm>
            <a:off x="2851478" y="4058890"/>
            <a:ext cx="11931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chemeClr val="bg1"/>
                </a:solidFill>
                <a:cs typeface="Calibri" pitchFamily="34" charset="0"/>
              </a:rPr>
              <a:t>2</a:t>
            </a:r>
            <a:endParaRPr lang="ko-KR" altLang="en-US" sz="1200" b="1" dirty="0">
              <a:solidFill>
                <a:schemeClr val="bg1"/>
              </a:solidFill>
              <a:cs typeface="Calibri" pitchFamily="34" charset="0"/>
            </a:endParaRPr>
          </a:p>
        </p:txBody>
      </p:sp>
      <p:sp>
        <p:nvSpPr>
          <p:cNvPr id="21" name="TextBox 17">
            <a:extLst>
              <a:ext uri="{FF2B5EF4-FFF2-40B4-BE49-F238E27FC236}">
                <a16:creationId xmlns:a16="http://schemas.microsoft.com/office/drawing/2014/main" xmlns="" id="{6D002074-80C5-4DD3-8DD5-96CFDEDB2DF2}"/>
              </a:ext>
            </a:extLst>
          </p:cNvPr>
          <p:cNvSpPr txBox="1"/>
          <p:nvPr/>
        </p:nvSpPr>
        <p:spPr>
          <a:xfrm>
            <a:off x="4889428" y="3697506"/>
            <a:ext cx="11931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chemeClr val="bg1"/>
                </a:solidFill>
                <a:cs typeface="Calibri" pitchFamily="34" charset="0"/>
              </a:rPr>
              <a:t>3</a:t>
            </a:r>
            <a:endParaRPr lang="ko-KR" altLang="en-US" sz="1200" b="1" dirty="0">
              <a:solidFill>
                <a:schemeClr val="bg1"/>
              </a:solidFill>
              <a:cs typeface="Calibri" pitchFamily="34" charset="0"/>
            </a:endParaRPr>
          </a:p>
        </p:txBody>
      </p:sp>
      <p:sp>
        <p:nvSpPr>
          <p:cNvPr id="22" name="TextBox 18">
            <a:extLst>
              <a:ext uri="{FF2B5EF4-FFF2-40B4-BE49-F238E27FC236}">
                <a16:creationId xmlns:a16="http://schemas.microsoft.com/office/drawing/2014/main" xmlns="" id="{7E0D6BEE-8CF4-4A1B-BB6B-7A2BB650A983}"/>
              </a:ext>
            </a:extLst>
          </p:cNvPr>
          <p:cNvSpPr txBox="1"/>
          <p:nvPr/>
        </p:nvSpPr>
        <p:spPr>
          <a:xfrm>
            <a:off x="6927379" y="3370810"/>
            <a:ext cx="11931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chemeClr val="bg1"/>
                </a:solidFill>
                <a:cs typeface="Calibri" pitchFamily="34" charset="0"/>
              </a:rPr>
              <a:t>4</a:t>
            </a:r>
            <a:endParaRPr lang="ko-KR" altLang="en-US" sz="1200" b="1" dirty="0">
              <a:solidFill>
                <a:schemeClr val="bg1"/>
              </a:solidFill>
              <a:cs typeface="Calibri" pitchFamily="34" charset="0"/>
            </a:endParaRPr>
          </a:p>
        </p:txBody>
      </p:sp>
      <p:sp>
        <p:nvSpPr>
          <p:cNvPr id="23" name="TextBox 19">
            <a:extLst>
              <a:ext uri="{FF2B5EF4-FFF2-40B4-BE49-F238E27FC236}">
                <a16:creationId xmlns:a16="http://schemas.microsoft.com/office/drawing/2014/main" xmlns="" id="{F78AFF76-E69A-4A23-9164-5E2DCD11EC81}"/>
              </a:ext>
            </a:extLst>
          </p:cNvPr>
          <p:cNvSpPr txBox="1"/>
          <p:nvPr/>
        </p:nvSpPr>
        <p:spPr>
          <a:xfrm>
            <a:off x="2333474" y="3207431"/>
            <a:ext cx="2085821" cy="738664"/>
          </a:xfrm>
          <a:prstGeom prst="rect">
            <a:avLst/>
          </a:prstGeom>
          <a:noFill/>
        </p:spPr>
        <p:txBody>
          <a:bodyPr wrap="square" lIns="144000" rtlCol="0">
            <a:spAutoFit/>
          </a:bodyPr>
          <a:lstStyle/>
          <a:p>
            <a:pPr marL="171450" indent="-171450">
              <a:buFont typeface="Wingdings" pitchFamily="2" charset="2"/>
              <a:buChar char="§"/>
            </a:pPr>
            <a:r>
              <a:rPr lang="en-US" altLang="ko-KR" sz="1400" dirty="0" smtClean="0">
                <a:solidFill>
                  <a:schemeClr val="bg1"/>
                </a:solidFill>
                <a:cs typeface="Arial" pitchFamily="34" charset="0"/>
              </a:rPr>
              <a:t>Reflex spasm of near by veins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altLang="ko-KR" sz="1400" dirty="0" smtClean="0">
                <a:solidFill>
                  <a:schemeClr val="bg1"/>
                </a:solidFill>
                <a:cs typeface="Arial" pitchFamily="34" charset="0"/>
              </a:rPr>
              <a:t>Deep vein thrombosis    </a:t>
            </a:r>
            <a:endParaRPr lang="en-US" altLang="ko-KR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0">
            <a:extLst>
              <a:ext uri="{FF2B5EF4-FFF2-40B4-BE49-F238E27FC236}">
                <a16:creationId xmlns:a16="http://schemas.microsoft.com/office/drawing/2014/main" xmlns="" id="{EC289AB3-383F-40AF-842E-F420DFA0197A}"/>
              </a:ext>
            </a:extLst>
          </p:cNvPr>
          <p:cNvSpPr txBox="1"/>
          <p:nvPr/>
        </p:nvSpPr>
        <p:spPr>
          <a:xfrm>
            <a:off x="4365483" y="2623839"/>
            <a:ext cx="2241040" cy="1169551"/>
          </a:xfrm>
          <a:prstGeom prst="rect">
            <a:avLst/>
          </a:prstGeom>
          <a:noFill/>
        </p:spPr>
        <p:txBody>
          <a:bodyPr wrap="square" lIns="144000" rtlCol="0">
            <a:spAutoFit/>
          </a:bodyPr>
          <a:lstStyle/>
          <a:p>
            <a:pPr marL="171450" indent="-171450">
              <a:buFont typeface="Wingdings" pitchFamily="2" charset="2"/>
              <a:buChar char="§"/>
            </a:pPr>
            <a:r>
              <a:rPr lang="en-US" altLang="ko-KR" sz="1400" dirty="0" smtClean="0">
                <a:solidFill>
                  <a:schemeClr val="bg1"/>
                </a:solidFill>
                <a:cs typeface="Arial" pitchFamily="34" charset="0"/>
              </a:rPr>
              <a:t>Tissues  </a:t>
            </a:r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loaded with blood.</a:t>
            </a:r>
          </a:p>
          <a:p>
            <a:pPr marL="171450" lvl="0" indent="-171450">
              <a:buFont typeface="Wingdings" pitchFamily="2" charset="2"/>
              <a:buChar char="§"/>
            </a:pPr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M</a:t>
            </a:r>
            <a:r>
              <a:rPr lang="en-US" altLang="ko-KR" sz="1400" dirty="0" smtClean="0">
                <a:solidFill>
                  <a:schemeClr val="bg1"/>
                </a:solidFill>
                <a:cs typeface="Arial" pitchFamily="34" charset="0"/>
              </a:rPr>
              <a:t>uscles </a:t>
            </a:r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get </a:t>
            </a:r>
            <a:r>
              <a:rPr lang="en-US" altLang="ko-KR" sz="1400" dirty="0" smtClean="0">
                <a:solidFill>
                  <a:schemeClr val="bg1"/>
                </a:solidFill>
                <a:cs typeface="Arial" pitchFamily="34" charset="0"/>
              </a:rPr>
              <a:t>swollen</a:t>
            </a:r>
            <a:r>
              <a:rPr lang="en-US" altLang="ko-KR" sz="1400" dirty="0" smtClean="0">
                <a:solidFill>
                  <a:prstClr val="white"/>
                </a:solidFill>
                <a:cs typeface="Arial" pitchFamily="34" charset="0"/>
              </a:rPr>
              <a:t>.</a:t>
            </a:r>
            <a:r>
              <a:rPr lang="en-US" altLang="ko-KR" sz="1400" dirty="0" smtClean="0">
                <a:solidFill>
                  <a:schemeClr val="bg1"/>
                </a:solidFill>
                <a:cs typeface="Arial" pitchFamily="34" charset="0"/>
              </a:rPr>
              <a:t> 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Compartment syndrome </a:t>
            </a:r>
          </a:p>
          <a:p>
            <a:pPr marL="171450" lvl="0" indent="-171450">
              <a:buFont typeface="Wingdings" pitchFamily="2" charset="2"/>
              <a:buChar char="§"/>
            </a:pPr>
            <a:endParaRPr lang="en-US" altLang="ko-KR" sz="1400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TextBox 21">
            <a:extLst>
              <a:ext uri="{FF2B5EF4-FFF2-40B4-BE49-F238E27FC236}">
                <a16:creationId xmlns:a16="http://schemas.microsoft.com/office/drawing/2014/main" xmlns="" id="{DDAF7AB1-8FE4-4BB5-A859-FBEA1ECC44B0}"/>
              </a:ext>
            </a:extLst>
          </p:cNvPr>
          <p:cNvSpPr txBox="1"/>
          <p:nvPr/>
        </p:nvSpPr>
        <p:spPr>
          <a:xfrm>
            <a:off x="6404460" y="2397892"/>
            <a:ext cx="2036750" cy="830997"/>
          </a:xfrm>
          <a:prstGeom prst="rect">
            <a:avLst/>
          </a:prstGeom>
          <a:noFill/>
        </p:spPr>
        <p:txBody>
          <a:bodyPr wrap="square" lIns="144000" rtlCol="0">
            <a:spAutoFit/>
          </a:bodyPr>
          <a:lstStyle/>
          <a:p>
            <a:r>
              <a:rPr lang="en-US" altLang="ko-KR" sz="2400" dirty="0" smtClean="0">
                <a:solidFill>
                  <a:schemeClr val="bg1"/>
                </a:solidFill>
                <a:cs typeface="Arial" pitchFamily="34" charset="0"/>
              </a:rPr>
              <a:t>Gangrene</a:t>
            </a:r>
          </a:p>
          <a:p>
            <a:r>
              <a:rPr lang="en-US" altLang="ko-KR" sz="2400" dirty="0" smtClean="0">
                <a:solidFill>
                  <a:schemeClr val="bg1"/>
                </a:solidFill>
                <a:cs typeface="Arial" pitchFamily="34" charset="0"/>
              </a:rPr>
              <a:t>(moist aseptic)    </a:t>
            </a:r>
            <a:endParaRPr lang="en-US" altLang="ko-KR" sz="2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3" name="자유형: 도형 52">
            <a:extLst>
              <a:ext uri="{FF2B5EF4-FFF2-40B4-BE49-F238E27FC236}">
                <a16:creationId xmlns:a16="http://schemas.microsoft.com/office/drawing/2014/main" xmlns="" id="{27DB491F-7404-40E3-811C-7E1033C459C9}"/>
              </a:ext>
            </a:extLst>
          </p:cNvPr>
          <p:cNvSpPr/>
          <p:nvPr/>
        </p:nvSpPr>
        <p:spPr>
          <a:xfrm rot="536563">
            <a:off x="4095269" y="1563838"/>
            <a:ext cx="849364" cy="1422574"/>
          </a:xfrm>
          <a:custGeom>
            <a:avLst/>
            <a:gdLst>
              <a:gd name="connsiteX0" fmla="*/ 214219 w 1074535"/>
              <a:gd name="connsiteY0" fmla="*/ 1091637 h 1918453"/>
              <a:gd name="connsiteX1" fmla="*/ 235318 w 1074535"/>
              <a:gd name="connsiteY1" fmla="*/ 1098104 h 1918453"/>
              <a:gd name="connsiteX2" fmla="*/ 264814 w 1074535"/>
              <a:gd name="connsiteY2" fmla="*/ 1100973 h 1918453"/>
              <a:gd name="connsiteX3" fmla="*/ 328003 w 1074535"/>
              <a:gd name="connsiteY3" fmla="*/ 1100750 h 1918453"/>
              <a:gd name="connsiteX4" fmla="*/ 363240 w 1074535"/>
              <a:gd name="connsiteY4" fmla="*/ 1093506 h 1918453"/>
              <a:gd name="connsiteX5" fmla="*/ 373128 w 1074535"/>
              <a:gd name="connsiteY5" fmla="*/ 1800548 h 1918453"/>
              <a:gd name="connsiteX6" fmla="*/ 372697 w 1074535"/>
              <a:gd name="connsiteY6" fmla="*/ 1805518 h 1918453"/>
              <a:gd name="connsiteX7" fmla="*/ 373239 w 1074535"/>
              <a:gd name="connsiteY7" fmla="*/ 1844277 h 1918453"/>
              <a:gd name="connsiteX8" fmla="*/ 301116 w 1074535"/>
              <a:gd name="connsiteY8" fmla="*/ 1918446 h 1918453"/>
              <a:gd name="connsiteX9" fmla="*/ 226946 w 1074535"/>
              <a:gd name="connsiteY9" fmla="*/ 1846323 h 1918453"/>
              <a:gd name="connsiteX10" fmla="*/ 226574 w 1074535"/>
              <a:gd name="connsiteY10" fmla="*/ 1819736 h 1918453"/>
              <a:gd name="connsiteX11" fmla="*/ 225885 w 1074535"/>
              <a:gd name="connsiteY11" fmla="*/ 1817621 h 1918453"/>
              <a:gd name="connsiteX12" fmla="*/ 224163 w 1074535"/>
              <a:gd name="connsiteY12" fmla="*/ 1802631 h 1918453"/>
              <a:gd name="connsiteX13" fmla="*/ 883809 w 1074535"/>
              <a:gd name="connsiteY13" fmla="*/ 416500 h 1918453"/>
              <a:gd name="connsiteX14" fmla="*/ 957090 w 1074535"/>
              <a:gd name="connsiteY14" fmla="*/ 454060 h 1918453"/>
              <a:gd name="connsiteX15" fmla="*/ 957089 w 1074535"/>
              <a:gd name="connsiteY15" fmla="*/ 454060 h 1918453"/>
              <a:gd name="connsiteX16" fmla="*/ 951038 w 1074535"/>
              <a:gd name="connsiteY16" fmla="*/ 536184 h 1918453"/>
              <a:gd name="connsiteX17" fmla="*/ 944731 w 1074535"/>
              <a:gd name="connsiteY17" fmla="*/ 541616 h 1918453"/>
              <a:gd name="connsiteX18" fmla="*/ 1074535 w 1074535"/>
              <a:gd name="connsiteY18" fmla="*/ 1366500 h 1918453"/>
              <a:gd name="connsiteX19" fmla="*/ 1029371 w 1074535"/>
              <a:gd name="connsiteY19" fmla="*/ 1373606 h 1918453"/>
              <a:gd name="connsiteX20" fmla="*/ 902906 w 1074535"/>
              <a:gd name="connsiteY20" fmla="*/ 569935 h 1918453"/>
              <a:gd name="connsiteX21" fmla="*/ 661675 w 1074535"/>
              <a:gd name="connsiteY21" fmla="*/ 705442 h 1918453"/>
              <a:gd name="connsiteX22" fmla="*/ 653401 w 1074535"/>
              <a:gd name="connsiteY22" fmla="*/ 708573 h 1918453"/>
              <a:gd name="connsiteX23" fmla="*/ 653770 w 1074535"/>
              <a:gd name="connsiteY23" fmla="*/ 539006 h 1918453"/>
              <a:gd name="connsiteX24" fmla="*/ 855663 w 1074535"/>
              <a:gd name="connsiteY24" fmla="*/ 425597 h 1918453"/>
              <a:gd name="connsiteX25" fmla="*/ 883809 w 1074535"/>
              <a:gd name="connsiteY25" fmla="*/ 416500 h 1918453"/>
              <a:gd name="connsiteX26" fmla="*/ 29148 w 1074535"/>
              <a:gd name="connsiteY26" fmla="*/ 400981 h 1918453"/>
              <a:gd name="connsiteX27" fmla="*/ 125491 w 1074535"/>
              <a:gd name="connsiteY27" fmla="*/ 400981 h 1918453"/>
              <a:gd name="connsiteX28" fmla="*/ 149578 w 1074535"/>
              <a:gd name="connsiteY28" fmla="*/ 425068 h 1918453"/>
              <a:gd name="connsiteX29" fmla="*/ 149578 w 1074535"/>
              <a:gd name="connsiteY29" fmla="*/ 965515 h 1918453"/>
              <a:gd name="connsiteX30" fmla="*/ 125491 w 1074535"/>
              <a:gd name="connsiteY30" fmla="*/ 989602 h 1918453"/>
              <a:gd name="connsiteX31" fmla="*/ 29148 w 1074535"/>
              <a:gd name="connsiteY31" fmla="*/ 989602 h 1918453"/>
              <a:gd name="connsiteX32" fmla="*/ 5061 w 1074535"/>
              <a:gd name="connsiteY32" fmla="*/ 965515 h 1918453"/>
              <a:gd name="connsiteX33" fmla="*/ 5061 w 1074535"/>
              <a:gd name="connsiteY33" fmla="*/ 425068 h 1918453"/>
              <a:gd name="connsiteX34" fmla="*/ 29148 w 1074535"/>
              <a:gd name="connsiteY34" fmla="*/ 400981 h 1918453"/>
              <a:gd name="connsiteX35" fmla="*/ 193377 w 1074535"/>
              <a:gd name="connsiteY35" fmla="*/ 366766 h 1918453"/>
              <a:gd name="connsiteX36" fmla="*/ 363365 w 1074535"/>
              <a:gd name="connsiteY36" fmla="*/ 390446 h 1918453"/>
              <a:gd name="connsiteX37" fmla="*/ 374173 w 1074535"/>
              <a:gd name="connsiteY37" fmla="*/ 392126 h 1918453"/>
              <a:gd name="connsiteX38" fmla="*/ 376882 w 1074535"/>
              <a:gd name="connsiteY38" fmla="*/ 393125 h 1918453"/>
              <a:gd name="connsiteX39" fmla="*/ 377281 w 1074535"/>
              <a:gd name="connsiteY39" fmla="*/ 393272 h 1918453"/>
              <a:gd name="connsiteX40" fmla="*/ 401926 w 1074535"/>
              <a:gd name="connsiteY40" fmla="*/ 402363 h 1918453"/>
              <a:gd name="connsiteX41" fmla="*/ 437148 w 1074535"/>
              <a:gd name="connsiteY41" fmla="*/ 462107 h 1918453"/>
              <a:gd name="connsiteX42" fmla="*/ 437102 w 1074535"/>
              <a:gd name="connsiteY42" fmla="*/ 462973 h 1918453"/>
              <a:gd name="connsiteX43" fmla="*/ 438546 w 1074535"/>
              <a:gd name="connsiteY43" fmla="*/ 467567 h 1918453"/>
              <a:gd name="connsiteX44" fmla="*/ 440725 w 1074535"/>
              <a:gd name="connsiteY44" fmla="*/ 488448 h 1918453"/>
              <a:gd name="connsiteX45" fmla="*/ 440758 w 1074535"/>
              <a:gd name="connsiteY45" fmla="*/ 497890 h 1918453"/>
              <a:gd name="connsiteX46" fmla="*/ 444835 w 1074535"/>
              <a:gd name="connsiteY46" fmla="*/ 495669 h 1918453"/>
              <a:gd name="connsiteX47" fmla="*/ 586852 w 1074535"/>
              <a:gd name="connsiteY47" fmla="*/ 546135 h 1918453"/>
              <a:gd name="connsiteX48" fmla="*/ 586511 w 1074535"/>
              <a:gd name="connsiteY48" fmla="*/ 703318 h 1918453"/>
              <a:gd name="connsiteX49" fmla="*/ 579551 w 1074535"/>
              <a:gd name="connsiteY49" fmla="*/ 699391 h 1918453"/>
              <a:gd name="connsiteX50" fmla="*/ 576534 w 1074535"/>
              <a:gd name="connsiteY50" fmla="*/ 695889 h 1918453"/>
              <a:gd name="connsiteX51" fmla="*/ 554440 w 1074535"/>
              <a:gd name="connsiteY51" fmla="*/ 692725 h 1918453"/>
              <a:gd name="connsiteX52" fmla="*/ 441305 w 1074535"/>
              <a:gd name="connsiteY52" fmla="*/ 652522 h 1918453"/>
              <a:gd name="connsiteX53" fmla="*/ 442217 w 1074535"/>
              <a:gd name="connsiteY53" fmla="*/ 910615 h 1918453"/>
              <a:gd name="connsiteX54" fmla="*/ 716699 w 1074535"/>
              <a:gd name="connsiteY54" fmla="*/ 926527 h 1918453"/>
              <a:gd name="connsiteX55" fmla="*/ 745307 w 1074535"/>
              <a:gd name="connsiteY55" fmla="*/ 934049 h 1918453"/>
              <a:gd name="connsiteX56" fmla="*/ 747791 w 1074535"/>
              <a:gd name="connsiteY56" fmla="*/ 935941 h 1918453"/>
              <a:gd name="connsiteX57" fmla="*/ 749560 w 1074535"/>
              <a:gd name="connsiteY57" fmla="*/ 936081 h 1918453"/>
              <a:gd name="connsiteX58" fmla="*/ 802979 w 1074535"/>
              <a:gd name="connsiteY58" fmla="*/ 998747 h 1918453"/>
              <a:gd name="connsiteX59" fmla="*/ 843164 w 1074535"/>
              <a:gd name="connsiteY59" fmla="*/ 1399260 h 1918453"/>
              <a:gd name="connsiteX60" fmla="*/ 781299 w 1074535"/>
              <a:gd name="connsiteY60" fmla="*/ 1451340 h 1918453"/>
              <a:gd name="connsiteX61" fmla="*/ 703433 w 1074535"/>
              <a:gd name="connsiteY61" fmla="*/ 1401491 h 1918453"/>
              <a:gd name="connsiteX62" fmla="*/ 700590 w 1074535"/>
              <a:gd name="connsiteY62" fmla="*/ 1388463 h 1918453"/>
              <a:gd name="connsiteX63" fmla="*/ 700124 w 1074535"/>
              <a:gd name="connsiteY63" fmla="*/ 1388469 h 1918453"/>
              <a:gd name="connsiteX64" fmla="*/ 661854 w 1074535"/>
              <a:gd name="connsiteY64" fmla="*/ 1072578 h 1918453"/>
              <a:gd name="connsiteX65" fmla="*/ 341945 w 1074535"/>
              <a:gd name="connsiteY65" fmla="*/ 1054034 h 1918453"/>
              <a:gd name="connsiteX66" fmla="*/ 339071 w 1074535"/>
              <a:gd name="connsiteY66" fmla="*/ 1054624 h 1918453"/>
              <a:gd name="connsiteX67" fmla="*/ 294302 w 1074535"/>
              <a:gd name="connsiteY67" fmla="*/ 1054782 h 1918453"/>
              <a:gd name="connsiteX68" fmla="*/ 190282 w 1074535"/>
              <a:gd name="connsiteY68" fmla="*/ 951495 h 1918453"/>
              <a:gd name="connsiteX69" fmla="*/ 193377 w 1074535"/>
              <a:gd name="connsiteY69" fmla="*/ 366766 h 1918453"/>
              <a:gd name="connsiteX70" fmla="*/ 21662 w 1074535"/>
              <a:gd name="connsiteY70" fmla="*/ 245799 h 1918453"/>
              <a:gd name="connsiteX71" fmla="*/ 123521 w 1074535"/>
              <a:gd name="connsiteY71" fmla="*/ 245799 h 1918453"/>
              <a:gd name="connsiteX72" fmla="*/ 145183 w 1074535"/>
              <a:gd name="connsiteY72" fmla="*/ 267461 h 1918453"/>
              <a:gd name="connsiteX73" fmla="*/ 145183 w 1074535"/>
              <a:gd name="connsiteY73" fmla="*/ 354108 h 1918453"/>
              <a:gd name="connsiteX74" fmla="*/ 123521 w 1074535"/>
              <a:gd name="connsiteY74" fmla="*/ 375770 h 1918453"/>
              <a:gd name="connsiteX75" fmla="*/ 21662 w 1074535"/>
              <a:gd name="connsiteY75" fmla="*/ 375770 h 1918453"/>
              <a:gd name="connsiteX76" fmla="*/ 0 w 1074535"/>
              <a:gd name="connsiteY76" fmla="*/ 354108 h 1918453"/>
              <a:gd name="connsiteX77" fmla="*/ 0 w 1074535"/>
              <a:gd name="connsiteY77" fmla="*/ 267461 h 1918453"/>
              <a:gd name="connsiteX78" fmla="*/ 21662 w 1074535"/>
              <a:gd name="connsiteY78" fmla="*/ 245799 h 1918453"/>
              <a:gd name="connsiteX79" fmla="*/ 314247 w 1074535"/>
              <a:gd name="connsiteY79" fmla="*/ 3674 h 1918453"/>
              <a:gd name="connsiteX80" fmla="*/ 349632 w 1074535"/>
              <a:gd name="connsiteY80" fmla="*/ 0 h 1918453"/>
              <a:gd name="connsiteX81" fmla="*/ 521798 w 1074535"/>
              <a:gd name="connsiteY81" fmla="*/ 140102 h 1918453"/>
              <a:gd name="connsiteX82" fmla="*/ 385371 w 1074535"/>
              <a:gd name="connsiteY82" fmla="*/ 347654 h 1918453"/>
              <a:gd name="connsiteX83" fmla="*/ 177819 w 1074535"/>
              <a:gd name="connsiteY83" fmla="*/ 211226 h 1918453"/>
              <a:gd name="connsiteX84" fmla="*/ 314247 w 1074535"/>
              <a:gd name="connsiteY84" fmla="*/ 3674 h 191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1074535" h="1918453">
                <a:moveTo>
                  <a:pt x="214219" y="1091637"/>
                </a:moveTo>
                <a:lnTo>
                  <a:pt x="235318" y="1098104"/>
                </a:lnTo>
                <a:cubicBezTo>
                  <a:pt x="244849" y="1100020"/>
                  <a:pt x="254714" y="1101008"/>
                  <a:pt x="264814" y="1100973"/>
                </a:cubicBezTo>
                <a:lnTo>
                  <a:pt x="328003" y="1100750"/>
                </a:lnTo>
                <a:lnTo>
                  <a:pt x="363240" y="1093506"/>
                </a:lnTo>
                <a:cubicBezTo>
                  <a:pt x="366536" y="1329186"/>
                  <a:pt x="369832" y="1564867"/>
                  <a:pt x="373128" y="1800548"/>
                </a:cubicBezTo>
                <a:cubicBezTo>
                  <a:pt x="372984" y="1802205"/>
                  <a:pt x="372841" y="1803861"/>
                  <a:pt x="372697" y="1805518"/>
                </a:cubicBezTo>
                <a:lnTo>
                  <a:pt x="373239" y="1844277"/>
                </a:lnTo>
                <a:cubicBezTo>
                  <a:pt x="373804" y="1884675"/>
                  <a:pt x="341513" y="1917882"/>
                  <a:pt x="301116" y="1918446"/>
                </a:cubicBezTo>
                <a:cubicBezTo>
                  <a:pt x="260717" y="1919011"/>
                  <a:pt x="227512" y="1886721"/>
                  <a:pt x="226946" y="1846323"/>
                </a:cubicBezTo>
                <a:lnTo>
                  <a:pt x="226574" y="1819736"/>
                </a:lnTo>
                <a:lnTo>
                  <a:pt x="225885" y="1817621"/>
                </a:lnTo>
                <a:cubicBezTo>
                  <a:pt x="224826" y="1812786"/>
                  <a:pt x="224234" y="1807773"/>
                  <a:pt x="224163" y="1802631"/>
                </a:cubicBezTo>
                <a:close/>
                <a:moveTo>
                  <a:pt x="883809" y="416500"/>
                </a:moveTo>
                <a:cubicBezTo>
                  <a:pt x="912657" y="413265"/>
                  <a:pt x="941978" y="427160"/>
                  <a:pt x="957090" y="454060"/>
                </a:cubicBezTo>
                <a:cubicBezTo>
                  <a:pt x="957089" y="454060"/>
                  <a:pt x="957089" y="454060"/>
                  <a:pt x="957089" y="454060"/>
                </a:cubicBezTo>
                <a:cubicBezTo>
                  <a:pt x="972200" y="480962"/>
                  <a:pt x="968810" y="513231"/>
                  <a:pt x="951038" y="536184"/>
                </a:cubicBezTo>
                <a:lnTo>
                  <a:pt x="944731" y="541616"/>
                </a:lnTo>
                <a:lnTo>
                  <a:pt x="1074535" y="1366500"/>
                </a:lnTo>
                <a:lnTo>
                  <a:pt x="1029371" y="1373606"/>
                </a:lnTo>
                <a:lnTo>
                  <a:pt x="902906" y="569935"/>
                </a:lnTo>
                <a:lnTo>
                  <a:pt x="661675" y="705442"/>
                </a:lnTo>
                <a:lnTo>
                  <a:pt x="653401" y="708573"/>
                </a:lnTo>
                <a:lnTo>
                  <a:pt x="653770" y="539006"/>
                </a:lnTo>
                <a:cubicBezTo>
                  <a:pt x="721067" y="501203"/>
                  <a:pt x="788364" y="463400"/>
                  <a:pt x="855663" y="425597"/>
                </a:cubicBezTo>
                <a:cubicBezTo>
                  <a:pt x="864630" y="420560"/>
                  <a:pt x="874193" y="417578"/>
                  <a:pt x="883809" y="416500"/>
                </a:cubicBezTo>
                <a:close/>
                <a:moveTo>
                  <a:pt x="29148" y="400981"/>
                </a:moveTo>
                <a:lnTo>
                  <a:pt x="125491" y="400981"/>
                </a:lnTo>
                <a:cubicBezTo>
                  <a:pt x="138794" y="400981"/>
                  <a:pt x="149578" y="411765"/>
                  <a:pt x="149578" y="425068"/>
                </a:cubicBezTo>
                <a:lnTo>
                  <a:pt x="149578" y="965515"/>
                </a:lnTo>
                <a:cubicBezTo>
                  <a:pt x="149578" y="978818"/>
                  <a:pt x="138794" y="989602"/>
                  <a:pt x="125491" y="989602"/>
                </a:cubicBezTo>
                <a:lnTo>
                  <a:pt x="29148" y="989602"/>
                </a:lnTo>
                <a:cubicBezTo>
                  <a:pt x="15845" y="989602"/>
                  <a:pt x="5061" y="978818"/>
                  <a:pt x="5061" y="965515"/>
                </a:cubicBezTo>
                <a:lnTo>
                  <a:pt x="5061" y="425068"/>
                </a:lnTo>
                <a:cubicBezTo>
                  <a:pt x="5061" y="411765"/>
                  <a:pt x="15845" y="400981"/>
                  <a:pt x="29148" y="400981"/>
                </a:cubicBezTo>
                <a:close/>
                <a:moveTo>
                  <a:pt x="193377" y="366766"/>
                </a:moveTo>
                <a:cubicBezTo>
                  <a:pt x="225956" y="368211"/>
                  <a:pt x="333232" y="386219"/>
                  <a:pt x="363365" y="390446"/>
                </a:cubicBezTo>
                <a:lnTo>
                  <a:pt x="374173" y="392126"/>
                </a:lnTo>
                <a:lnTo>
                  <a:pt x="376882" y="393125"/>
                </a:lnTo>
                <a:lnTo>
                  <a:pt x="377281" y="393272"/>
                </a:lnTo>
                <a:lnTo>
                  <a:pt x="401926" y="402363"/>
                </a:lnTo>
                <a:cubicBezTo>
                  <a:pt x="422494" y="415097"/>
                  <a:pt x="435971" y="437387"/>
                  <a:pt x="437148" y="462107"/>
                </a:cubicBezTo>
                <a:cubicBezTo>
                  <a:pt x="437133" y="462396"/>
                  <a:pt x="437118" y="462684"/>
                  <a:pt x="437102" y="462973"/>
                </a:cubicBezTo>
                <a:lnTo>
                  <a:pt x="438546" y="467567"/>
                </a:lnTo>
                <a:cubicBezTo>
                  <a:pt x="439950" y="474309"/>
                  <a:pt x="440700" y="481293"/>
                  <a:pt x="440725" y="488448"/>
                </a:cubicBezTo>
                <a:lnTo>
                  <a:pt x="440758" y="497890"/>
                </a:lnTo>
                <a:lnTo>
                  <a:pt x="444835" y="495669"/>
                </a:lnTo>
                <a:lnTo>
                  <a:pt x="586852" y="546135"/>
                </a:lnTo>
                <a:lnTo>
                  <a:pt x="586511" y="703318"/>
                </a:lnTo>
                <a:lnTo>
                  <a:pt x="579551" y="699391"/>
                </a:lnTo>
                <a:lnTo>
                  <a:pt x="576534" y="695889"/>
                </a:lnTo>
                <a:lnTo>
                  <a:pt x="554440" y="692725"/>
                </a:lnTo>
                <a:lnTo>
                  <a:pt x="441305" y="652522"/>
                </a:lnTo>
                <a:lnTo>
                  <a:pt x="442217" y="910615"/>
                </a:lnTo>
                <a:lnTo>
                  <a:pt x="716699" y="926527"/>
                </a:lnTo>
                <a:cubicBezTo>
                  <a:pt x="726967" y="927122"/>
                  <a:pt x="736628" y="929769"/>
                  <a:pt x="745307" y="934049"/>
                </a:cubicBezTo>
                <a:lnTo>
                  <a:pt x="747791" y="935941"/>
                </a:lnTo>
                <a:lnTo>
                  <a:pt x="749560" y="936081"/>
                </a:lnTo>
                <a:cubicBezTo>
                  <a:pt x="777462" y="944092"/>
                  <a:pt x="799270" y="968116"/>
                  <a:pt x="802979" y="998747"/>
                </a:cubicBezTo>
                <a:lnTo>
                  <a:pt x="843164" y="1399260"/>
                </a:lnTo>
                <a:cubicBezTo>
                  <a:pt x="835128" y="1426612"/>
                  <a:pt x="811402" y="1447882"/>
                  <a:pt x="781299" y="1451340"/>
                </a:cubicBezTo>
                <a:cubicBezTo>
                  <a:pt x="746179" y="1455374"/>
                  <a:pt x="714015" y="1433829"/>
                  <a:pt x="703433" y="1401491"/>
                </a:cubicBezTo>
                <a:lnTo>
                  <a:pt x="700590" y="1388463"/>
                </a:lnTo>
                <a:lnTo>
                  <a:pt x="700124" y="1388469"/>
                </a:lnTo>
                <a:lnTo>
                  <a:pt x="661854" y="1072578"/>
                </a:lnTo>
                <a:lnTo>
                  <a:pt x="341945" y="1054034"/>
                </a:lnTo>
                <a:lnTo>
                  <a:pt x="339071" y="1054624"/>
                </a:lnTo>
                <a:lnTo>
                  <a:pt x="294302" y="1054782"/>
                </a:lnTo>
                <a:cubicBezTo>
                  <a:pt x="237055" y="1054985"/>
                  <a:pt x="190484" y="1008742"/>
                  <a:pt x="190282" y="951495"/>
                </a:cubicBezTo>
                <a:cubicBezTo>
                  <a:pt x="176632" y="832469"/>
                  <a:pt x="184916" y="491779"/>
                  <a:pt x="193377" y="366766"/>
                </a:cubicBezTo>
                <a:close/>
                <a:moveTo>
                  <a:pt x="21662" y="245799"/>
                </a:moveTo>
                <a:lnTo>
                  <a:pt x="123521" y="245799"/>
                </a:lnTo>
                <a:cubicBezTo>
                  <a:pt x="135485" y="245799"/>
                  <a:pt x="145183" y="255497"/>
                  <a:pt x="145183" y="267461"/>
                </a:cubicBezTo>
                <a:lnTo>
                  <a:pt x="145183" y="354108"/>
                </a:lnTo>
                <a:cubicBezTo>
                  <a:pt x="145183" y="366072"/>
                  <a:pt x="135485" y="375770"/>
                  <a:pt x="123521" y="375770"/>
                </a:cubicBezTo>
                <a:lnTo>
                  <a:pt x="21662" y="375770"/>
                </a:lnTo>
                <a:cubicBezTo>
                  <a:pt x="9698" y="375770"/>
                  <a:pt x="0" y="366072"/>
                  <a:pt x="0" y="354108"/>
                </a:cubicBezTo>
                <a:lnTo>
                  <a:pt x="0" y="267461"/>
                </a:lnTo>
                <a:cubicBezTo>
                  <a:pt x="0" y="255497"/>
                  <a:pt x="9698" y="245799"/>
                  <a:pt x="21662" y="245799"/>
                </a:cubicBezTo>
                <a:close/>
                <a:moveTo>
                  <a:pt x="314247" y="3674"/>
                </a:moveTo>
                <a:cubicBezTo>
                  <a:pt x="326119" y="1218"/>
                  <a:pt x="337961" y="25"/>
                  <a:pt x="349632" y="0"/>
                </a:cubicBezTo>
                <a:cubicBezTo>
                  <a:pt x="431319" y="-167"/>
                  <a:pt x="504614" y="56988"/>
                  <a:pt x="521798" y="140102"/>
                </a:cubicBezTo>
                <a:cubicBezTo>
                  <a:pt x="541439" y="235089"/>
                  <a:pt x="480358" y="328013"/>
                  <a:pt x="385371" y="347654"/>
                </a:cubicBezTo>
                <a:cubicBezTo>
                  <a:pt x="290384" y="367294"/>
                  <a:pt x="197460" y="306213"/>
                  <a:pt x="177819" y="211226"/>
                </a:cubicBezTo>
                <a:cubicBezTo>
                  <a:pt x="158178" y="116239"/>
                  <a:pt x="219259" y="23314"/>
                  <a:pt x="314247" y="367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مربع نص 43"/>
          <p:cNvSpPr txBox="1"/>
          <p:nvPr/>
        </p:nvSpPr>
        <p:spPr>
          <a:xfrm>
            <a:off x="5005278" y="4404210"/>
            <a:ext cx="38424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Irreversible muscle damage occurs within 6 hr.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While that of the skin within 24hr.  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0908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182820" y="398369"/>
            <a:ext cx="39879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PICTURES 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xmlns="" id="{61E8411F-8323-4AC6-A1E7-C30EB3450A60}"/>
              </a:ext>
            </a:extLst>
          </p:cNvPr>
          <p:cNvSpPr/>
          <p:nvPr/>
        </p:nvSpPr>
        <p:spPr>
          <a:xfrm>
            <a:off x="2434131" y="2162205"/>
            <a:ext cx="1392559" cy="1139407"/>
          </a:xfrm>
          <a:custGeom>
            <a:avLst/>
            <a:gdLst>
              <a:gd name="connsiteX0" fmla="*/ 2045617 w 2049245"/>
              <a:gd name="connsiteY0" fmla="*/ 0 h 1762812"/>
              <a:gd name="connsiteX1" fmla="*/ 0 w 2049245"/>
              <a:gd name="connsiteY1" fmla="*/ 1036948 h 1762812"/>
              <a:gd name="connsiteX2" fmla="*/ 0 w 2049245"/>
              <a:gd name="connsiteY2" fmla="*/ 1762812 h 1762812"/>
              <a:gd name="connsiteX3" fmla="*/ 2045617 w 2049245"/>
              <a:gd name="connsiteY3" fmla="*/ 1055802 h 1762812"/>
              <a:gd name="connsiteX4" fmla="*/ 2045617 w 2049245"/>
              <a:gd name="connsiteY4" fmla="*/ 0 h 1762812"/>
              <a:gd name="connsiteX0" fmla="*/ 2024475 w 2045982"/>
              <a:gd name="connsiteY0" fmla="*/ 0 h 1746955"/>
              <a:gd name="connsiteX1" fmla="*/ 0 w 2045982"/>
              <a:gd name="connsiteY1" fmla="*/ 1021091 h 1746955"/>
              <a:gd name="connsiteX2" fmla="*/ 0 w 2045982"/>
              <a:gd name="connsiteY2" fmla="*/ 1746955 h 1746955"/>
              <a:gd name="connsiteX3" fmla="*/ 2045617 w 2045982"/>
              <a:gd name="connsiteY3" fmla="*/ 1039945 h 1746955"/>
              <a:gd name="connsiteX4" fmla="*/ 2024475 w 2045982"/>
              <a:gd name="connsiteY4" fmla="*/ 0 h 1746955"/>
              <a:gd name="connsiteX0" fmla="*/ 2045617 w 2049245"/>
              <a:gd name="connsiteY0" fmla="*/ 0 h 1746955"/>
              <a:gd name="connsiteX1" fmla="*/ 0 w 2049245"/>
              <a:gd name="connsiteY1" fmla="*/ 1021091 h 1746955"/>
              <a:gd name="connsiteX2" fmla="*/ 0 w 2049245"/>
              <a:gd name="connsiteY2" fmla="*/ 1746955 h 1746955"/>
              <a:gd name="connsiteX3" fmla="*/ 2045617 w 2049245"/>
              <a:gd name="connsiteY3" fmla="*/ 1039945 h 1746955"/>
              <a:gd name="connsiteX4" fmla="*/ 2045617 w 2049245"/>
              <a:gd name="connsiteY4" fmla="*/ 0 h 1746955"/>
              <a:gd name="connsiteX0" fmla="*/ 2045617 w 2046882"/>
              <a:gd name="connsiteY0" fmla="*/ 0 h 1746955"/>
              <a:gd name="connsiteX1" fmla="*/ 0 w 2046882"/>
              <a:gd name="connsiteY1" fmla="*/ 1021091 h 1746955"/>
              <a:gd name="connsiteX2" fmla="*/ 0 w 2046882"/>
              <a:gd name="connsiteY2" fmla="*/ 1746955 h 1746955"/>
              <a:gd name="connsiteX3" fmla="*/ 2029760 w 2046882"/>
              <a:gd name="connsiteY3" fmla="*/ 696385 h 1746955"/>
              <a:gd name="connsiteX4" fmla="*/ 2045617 w 2046882"/>
              <a:gd name="connsiteY4" fmla="*/ 0 h 1746955"/>
              <a:gd name="connsiteX0" fmla="*/ 2045617 w 2052334"/>
              <a:gd name="connsiteY0" fmla="*/ 0 h 1746955"/>
              <a:gd name="connsiteX1" fmla="*/ 0 w 2052334"/>
              <a:gd name="connsiteY1" fmla="*/ 1021091 h 1746955"/>
              <a:gd name="connsiteX2" fmla="*/ 0 w 2052334"/>
              <a:gd name="connsiteY2" fmla="*/ 1746955 h 1746955"/>
              <a:gd name="connsiteX3" fmla="*/ 2050902 w 2052334"/>
              <a:gd name="connsiteY3" fmla="*/ 632958 h 1746955"/>
              <a:gd name="connsiteX4" fmla="*/ 2045617 w 2052334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80528 h 1746955"/>
              <a:gd name="connsiteX4" fmla="*/ 2045617 w 2047886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96385 h 1746955"/>
              <a:gd name="connsiteX4" fmla="*/ 2045617 w 2047886"/>
              <a:gd name="connsiteY4" fmla="*/ 0 h 1746955"/>
              <a:gd name="connsiteX0" fmla="*/ 2077330 w 2079599"/>
              <a:gd name="connsiteY0" fmla="*/ 0 h 1746955"/>
              <a:gd name="connsiteX1" fmla="*/ 0 w 2079599"/>
              <a:gd name="connsiteY1" fmla="*/ 1042233 h 1746955"/>
              <a:gd name="connsiteX2" fmla="*/ 31713 w 2079599"/>
              <a:gd name="connsiteY2" fmla="*/ 1746955 h 1746955"/>
              <a:gd name="connsiteX3" fmla="*/ 2072044 w 2079599"/>
              <a:gd name="connsiteY3" fmla="*/ 696385 h 1746955"/>
              <a:gd name="connsiteX4" fmla="*/ 2077330 w 2079599"/>
              <a:gd name="connsiteY4" fmla="*/ 0 h 1746955"/>
              <a:gd name="connsiteX0" fmla="*/ 2077330 w 2079599"/>
              <a:gd name="connsiteY0" fmla="*/ 0 h 1741669"/>
              <a:gd name="connsiteX1" fmla="*/ 0 w 2079599"/>
              <a:gd name="connsiteY1" fmla="*/ 1042233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  <a:gd name="connsiteX0" fmla="*/ 2077330 w 2079599"/>
              <a:gd name="connsiteY0" fmla="*/ 0 h 1741669"/>
              <a:gd name="connsiteX1" fmla="*/ 0 w 2079599"/>
              <a:gd name="connsiteY1" fmla="*/ 1026376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  <a:gd name="connsiteX0" fmla="*/ 1525239 w 2072057"/>
              <a:gd name="connsiteY0" fmla="*/ 0 h 1456997"/>
              <a:gd name="connsiteX1" fmla="*/ 0 w 2072057"/>
              <a:gd name="connsiteY1" fmla="*/ 741704 h 1456997"/>
              <a:gd name="connsiteX2" fmla="*/ 0 w 2072057"/>
              <a:gd name="connsiteY2" fmla="*/ 1456997 h 1456997"/>
              <a:gd name="connsiteX3" fmla="*/ 2072044 w 2072057"/>
              <a:gd name="connsiteY3" fmla="*/ 411713 h 1456997"/>
              <a:gd name="connsiteX4" fmla="*/ 1525239 w 2072057"/>
              <a:gd name="connsiteY4" fmla="*/ 0 h 1456997"/>
              <a:gd name="connsiteX0" fmla="*/ 1525239 w 2072044"/>
              <a:gd name="connsiteY0" fmla="*/ 0 h 1456997"/>
              <a:gd name="connsiteX1" fmla="*/ 0 w 2072044"/>
              <a:gd name="connsiteY1" fmla="*/ 741704 h 1456997"/>
              <a:gd name="connsiteX2" fmla="*/ 0 w 2072044"/>
              <a:gd name="connsiteY2" fmla="*/ 1456997 h 1456997"/>
              <a:gd name="connsiteX3" fmla="*/ 2072044 w 2072044"/>
              <a:gd name="connsiteY3" fmla="*/ 411713 h 1456997"/>
              <a:gd name="connsiteX4" fmla="*/ 1525239 w 2072044"/>
              <a:gd name="connsiteY4" fmla="*/ 0 h 1456997"/>
              <a:gd name="connsiteX0" fmla="*/ 1525239 w 2072044"/>
              <a:gd name="connsiteY0" fmla="*/ 0 h 1456997"/>
              <a:gd name="connsiteX1" fmla="*/ 0 w 2072044"/>
              <a:gd name="connsiteY1" fmla="*/ 741704 h 1456997"/>
              <a:gd name="connsiteX2" fmla="*/ 0 w 2072044"/>
              <a:gd name="connsiteY2" fmla="*/ 1456997 h 1456997"/>
              <a:gd name="connsiteX3" fmla="*/ 2072044 w 2072044"/>
              <a:gd name="connsiteY3" fmla="*/ 411713 h 1456997"/>
              <a:gd name="connsiteX4" fmla="*/ 1525239 w 2072044"/>
              <a:gd name="connsiteY4" fmla="*/ 0 h 1456997"/>
              <a:gd name="connsiteX0" fmla="*/ 1525239 w 2072044"/>
              <a:gd name="connsiteY0" fmla="*/ 0 h 1456997"/>
              <a:gd name="connsiteX1" fmla="*/ 0 w 2072044"/>
              <a:gd name="connsiteY1" fmla="*/ 741704 h 1456997"/>
              <a:gd name="connsiteX2" fmla="*/ 0 w 2072044"/>
              <a:gd name="connsiteY2" fmla="*/ 1456997 h 1456997"/>
              <a:gd name="connsiteX3" fmla="*/ 2072044 w 2072044"/>
              <a:gd name="connsiteY3" fmla="*/ 411713 h 1456997"/>
              <a:gd name="connsiteX4" fmla="*/ 1525239 w 2072044"/>
              <a:gd name="connsiteY4" fmla="*/ 0 h 1456997"/>
              <a:gd name="connsiteX0" fmla="*/ 1128424 w 2072044"/>
              <a:gd name="connsiteY0" fmla="*/ 0 h 1258589"/>
              <a:gd name="connsiteX1" fmla="*/ 0 w 2072044"/>
              <a:gd name="connsiteY1" fmla="*/ 543296 h 1258589"/>
              <a:gd name="connsiteX2" fmla="*/ 0 w 2072044"/>
              <a:gd name="connsiteY2" fmla="*/ 1258589 h 1258589"/>
              <a:gd name="connsiteX3" fmla="*/ 2072044 w 2072044"/>
              <a:gd name="connsiteY3" fmla="*/ 213305 h 1258589"/>
              <a:gd name="connsiteX4" fmla="*/ 1128424 w 2072044"/>
              <a:gd name="connsiteY4" fmla="*/ 0 h 1258589"/>
              <a:gd name="connsiteX0" fmla="*/ 1128424 w 1649350"/>
              <a:gd name="connsiteY0" fmla="*/ 0 h 1258589"/>
              <a:gd name="connsiteX1" fmla="*/ 0 w 1649350"/>
              <a:gd name="connsiteY1" fmla="*/ 543296 h 1258589"/>
              <a:gd name="connsiteX2" fmla="*/ 0 w 1649350"/>
              <a:gd name="connsiteY2" fmla="*/ 1258589 h 1258589"/>
              <a:gd name="connsiteX3" fmla="*/ 1649350 w 1649350"/>
              <a:gd name="connsiteY3" fmla="*/ 411712 h 1258589"/>
              <a:gd name="connsiteX4" fmla="*/ 1128424 w 1649350"/>
              <a:gd name="connsiteY4" fmla="*/ 0 h 1258589"/>
              <a:gd name="connsiteX0" fmla="*/ 1128424 w 1597591"/>
              <a:gd name="connsiteY0" fmla="*/ 0 h 1258589"/>
              <a:gd name="connsiteX1" fmla="*/ 0 w 1597591"/>
              <a:gd name="connsiteY1" fmla="*/ 543296 h 1258589"/>
              <a:gd name="connsiteX2" fmla="*/ 0 w 1597591"/>
              <a:gd name="connsiteY2" fmla="*/ 1258589 h 1258589"/>
              <a:gd name="connsiteX3" fmla="*/ 1597591 w 1597591"/>
              <a:gd name="connsiteY3" fmla="*/ 428965 h 1258589"/>
              <a:gd name="connsiteX4" fmla="*/ 1128424 w 1597591"/>
              <a:gd name="connsiteY4" fmla="*/ 0 h 1258589"/>
              <a:gd name="connsiteX0" fmla="*/ 1128424 w 1597591"/>
              <a:gd name="connsiteY0" fmla="*/ 0 h 1258589"/>
              <a:gd name="connsiteX1" fmla="*/ 0 w 1597591"/>
              <a:gd name="connsiteY1" fmla="*/ 543296 h 1258589"/>
              <a:gd name="connsiteX2" fmla="*/ 0 w 1597591"/>
              <a:gd name="connsiteY2" fmla="*/ 1258589 h 1258589"/>
              <a:gd name="connsiteX3" fmla="*/ 1597591 w 1597591"/>
              <a:gd name="connsiteY3" fmla="*/ 428965 h 1258589"/>
              <a:gd name="connsiteX4" fmla="*/ 1128424 w 1597591"/>
              <a:gd name="connsiteY4" fmla="*/ 0 h 1258589"/>
              <a:gd name="connsiteX0" fmla="*/ 1128424 w 1597591"/>
              <a:gd name="connsiteY0" fmla="*/ 0 h 1258589"/>
              <a:gd name="connsiteX1" fmla="*/ 0 w 1597591"/>
              <a:gd name="connsiteY1" fmla="*/ 543296 h 1258589"/>
              <a:gd name="connsiteX2" fmla="*/ 0 w 1597591"/>
              <a:gd name="connsiteY2" fmla="*/ 1258589 h 1258589"/>
              <a:gd name="connsiteX3" fmla="*/ 1597591 w 1597591"/>
              <a:gd name="connsiteY3" fmla="*/ 428965 h 1258589"/>
              <a:gd name="connsiteX4" fmla="*/ 1128424 w 1597591"/>
              <a:gd name="connsiteY4" fmla="*/ 0 h 1258589"/>
              <a:gd name="connsiteX0" fmla="*/ 1128424 w 1597591"/>
              <a:gd name="connsiteY0" fmla="*/ 0 h 1258589"/>
              <a:gd name="connsiteX1" fmla="*/ 0 w 1597591"/>
              <a:gd name="connsiteY1" fmla="*/ 543296 h 1258589"/>
              <a:gd name="connsiteX2" fmla="*/ 0 w 1597591"/>
              <a:gd name="connsiteY2" fmla="*/ 1258589 h 1258589"/>
              <a:gd name="connsiteX3" fmla="*/ 1597591 w 1597591"/>
              <a:gd name="connsiteY3" fmla="*/ 428965 h 1258589"/>
              <a:gd name="connsiteX4" fmla="*/ 1128424 w 1597591"/>
              <a:gd name="connsiteY4" fmla="*/ 0 h 1258589"/>
              <a:gd name="connsiteX0" fmla="*/ 1197436 w 1597591"/>
              <a:gd name="connsiteY0" fmla="*/ 0 h 1293095"/>
              <a:gd name="connsiteX1" fmla="*/ 0 w 1597591"/>
              <a:gd name="connsiteY1" fmla="*/ 577802 h 1293095"/>
              <a:gd name="connsiteX2" fmla="*/ 0 w 1597591"/>
              <a:gd name="connsiteY2" fmla="*/ 1293095 h 1293095"/>
              <a:gd name="connsiteX3" fmla="*/ 1597591 w 1597591"/>
              <a:gd name="connsiteY3" fmla="*/ 463471 h 1293095"/>
              <a:gd name="connsiteX4" fmla="*/ 1197436 w 1597591"/>
              <a:gd name="connsiteY4" fmla="*/ 0 h 1293095"/>
              <a:gd name="connsiteX0" fmla="*/ 1197436 w 1597591"/>
              <a:gd name="connsiteY0" fmla="*/ 0 h 1293095"/>
              <a:gd name="connsiteX1" fmla="*/ 0 w 1597591"/>
              <a:gd name="connsiteY1" fmla="*/ 577802 h 1293095"/>
              <a:gd name="connsiteX2" fmla="*/ 0 w 1597591"/>
              <a:gd name="connsiteY2" fmla="*/ 1293095 h 1293095"/>
              <a:gd name="connsiteX3" fmla="*/ 1597591 w 1597591"/>
              <a:gd name="connsiteY3" fmla="*/ 463471 h 1293095"/>
              <a:gd name="connsiteX4" fmla="*/ 1197436 w 1597591"/>
              <a:gd name="connsiteY4" fmla="*/ 0 h 1293095"/>
              <a:gd name="connsiteX0" fmla="*/ 1197436 w 1597591"/>
              <a:gd name="connsiteY0" fmla="*/ 0 h 1293095"/>
              <a:gd name="connsiteX1" fmla="*/ 0 w 1597591"/>
              <a:gd name="connsiteY1" fmla="*/ 577802 h 1293095"/>
              <a:gd name="connsiteX2" fmla="*/ 0 w 1597591"/>
              <a:gd name="connsiteY2" fmla="*/ 1293095 h 1293095"/>
              <a:gd name="connsiteX3" fmla="*/ 1597591 w 1597591"/>
              <a:gd name="connsiteY3" fmla="*/ 463471 h 1293095"/>
              <a:gd name="connsiteX4" fmla="*/ 1197436 w 1597591"/>
              <a:gd name="connsiteY4" fmla="*/ 0 h 1293095"/>
              <a:gd name="connsiteX0" fmla="*/ 1197436 w 1597591"/>
              <a:gd name="connsiteY0" fmla="*/ 0 h 1293095"/>
              <a:gd name="connsiteX1" fmla="*/ 0 w 1597591"/>
              <a:gd name="connsiteY1" fmla="*/ 577802 h 1293095"/>
              <a:gd name="connsiteX2" fmla="*/ 0 w 1597591"/>
              <a:gd name="connsiteY2" fmla="*/ 1293095 h 1293095"/>
              <a:gd name="connsiteX3" fmla="*/ 1597591 w 1597591"/>
              <a:gd name="connsiteY3" fmla="*/ 463471 h 1293095"/>
              <a:gd name="connsiteX4" fmla="*/ 1197436 w 1597591"/>
              <a:gd name="connsiteY4" fmla="*/ 0 h 1293095"/>
              <a:gd name="connsiteX0" fmla="*/ 1197436 w 1597591"/>
              <a:gd name="connsiteY0" fmla="*/ 0 h 1293095"/>
              <a:gd name="connsiteX1" fmla="*/ 0 w 1597591"/>
              <a:gd name="connsiteY1" fmla="*/ 577802 h 1293095"/>
              <a:gd name="connsiteX2" fmla="*/ 0 w 1597591"/>
              <a:gd name="connsiteY2" fmla="*/ 1293095 h 1293095"/>
              <a:gd name="connsiteX3" fmla="*/ 1597591 w 1597591"/>
              <a:gd name="connsiteY3" fmla="*/ 463471 h 1293095"/>
              <a:gd name="connsiteX4" fmla="*/ 1197436 w 1597591"/>
              <a:gd name="connsiteY4" fmla="*/ 0 h 1293095"/>
              <a:gd name="connsiteX0" fmla="*/ 1197436 w 1597591"/>
              <a:gd name="connsiteY0" fmla="*/ 0 h 1293095"/>
              <a:gd name="connsiteX1" fmla="*/ 8872 w 1597591"/>
              <a:gd name="connsiteY1" fmla="*/ 701871 h 1293095"/>
              <a:gd name="connsiteX2" fmla="*/ 0 w 1597591"/>
              <a:gd name="connsiteY2" fmla="*/ 1293095 h 1293095"/>
              <a:gd name="connsiteX3" fmla="*/ 1597591 w 1597591"/>
              <a:gd name="connsiteY3" fmla="*/ 463471 h 1293095"/>
              <a:gd name="connsiteX4" fmla="*/ 1197436 w 1597591"/>
              <a:gd name="connsiteY4" fmla="*/ 0 h 1293095"/>
              <a:gd name="connsiteX0" fmla="*/ 1197436 w 1597591"/>
              <a:gd name="connsiteY0" fmla="*/ 0 h 1293095"/>
              <a:gd name="connsiteX1" fmla="*/ 8872 w 1597591"/>
              <a:gd name="connsiteY1" fmla="*/ 701871 h 1293095"/>
              <a:gd name="connsiteX2" fmla="*/ 0 w 1597591"/>
              <a:gd name="connsiteY2" fmla="*/ 1293095 h 1293095"/>
              <a:gd name="connsiteX3" fmla="*/ 1597591 w 1597591"/>
              <a:gd name="connsiteY3" fmla="*/ 463471 h 1293095"/>
              <a:gd name="connsiteX4" fmla="*/ 1197436 w 1597591"/>
              <a:gd name="connsiteY4" fmla="*/ 0 h 1293095"/>
              <a:gd name="connsiteX0" fmla="*/ 1197436 w 1597591"/>
              <a:gd name="connsiteY0" fmla="*/ 0 h 1293095"/>
              <a:gd name="connsiteX1" fmla="*/ 8872 w 1597591"/>
              <a:gd name="connsiteY1" fmla="*/ 693599 h 1293095"/>
              <a:gd name="connsiteX2" fmla="*/ 0 w 1597591"/>
              <a:gd name="connsiteY2" fmla="*/ 1293095 h 1293095"/>
              <a:gd name="connsiteX3" fmla="*/ 1597591 w 1597591"/>
              <a:gd name="connsiteY3" fmla="*/ 463471 h 1293095"/>
              <a:gd name="connsiteX4" fmla="*/ 1197436 w 1597591"/>
              <a:gd name="connsiteY4" fmla="*/ 0 h 1293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91" h="1293095">
                <a:moveTo>
                  <a:pt x="1197436" y="0"/>
                </a:moveTo>
                <a:lnTo>
                  <a:pt x="8872" y="693599"/>
                </a:lnTo>
                <a:lnTo>
                  <a:pt x="0" y="1293095"/>
                </a:lnTo>
                <a:lnTo>
                  <a:pt x="1597591" y="463471"/>
                </a:lnTo>
                <a:cubicBezTo>
                  <a:pt x="1436830" y="266812"/>
                  <a:pt x="1358996" y="179406"/>
                  <a:pt x="1197436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xmlns="" id="{5E979C52-05F4-4474-AC6F-AB87378A198C}"/>
              </a:ext>
            </a:extLst>
          </p:cNvPr>
          <p:cNvSpPr/>
          <p:nvPr/>
        </p:nvSpPr>
        <p:spPr>
          <a:xfrm rot="3189794">
            <a:off x="3505922" y="1864041"/>
            <a:ext cx="759486" cy="647681"/>
          </a:xfrm>
          <a:prstGeom prst="triangle">
            <a:avLst>
              <a:gd name="adj" fmla="val 65408"/>
            </a:avLst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945B98C7-B20C-44BC-8464-61353E3910DB}"/>
              </a:ext>
            </a:extLst>
          </p:cNvPr>
          <p:cNvGrpSpPr/>
          <p:nvPr/>
        </p:nvGrpSpPr>
        <p:grpSpPr>
          <a:xfrm flipH="1">
            <a:off x="5101962" y="1784747"/>
            <a:ext cx="1806161" cy="1509351"/>
            <a:chOff x="4137650" y="2235489"/>
            <a:chExt cx="2038669" cy="1712938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xmlns="" id="{E1E6F6AA-B8E1-4803-A6D0-4B00BF29433F}"/>
                </a:ext>
              </a:extLst>
            </p:cNvPr>
            <p:cNvSpPr/>
            <p:nvPr/>
          </p:nvSpPr>
          <p:spPr>
            <a:xfrm>
              <a:off x="4137650" y="2655332"/>
              <a:ext cx="1597592" cy="1293095"/>
            </a:xfrm>
            <a:custGeom>
              <a:avLst/>
              <a:gdLst>
                <a:gd name="connsiteX0" fmla="*/ 2045617 w 2049245"/>
                <a:gd name="connsiteY0" fmla="*/ 0 h 1762812"/>
                <a:gd name="connsiteX1" fmla="*/ 0 w 2049245"/>
                <a:gd name="connsiteY1" fmla="*/ 1036948 h 1762812"/>
                <a:gd name="connsiteX2" fmla="*/ 0 w 2049245"/>
                <a:gd name="connsiteY2" fmla="*/ 1762812 h 1762812"/>
                <a:gd name="connsiteX3" fmla="*/ 2045617 w 2049245"/>
                <a:gd name="connsiteY3" fmla="*/ 1055802 h 1762812"/>
                <a:gd name="connsiteX4" fmla="*/ 2045617 w 2049245"/>
                <a:gd name="connsiteY4" fmla="*/ 0 h 1762812"/>
                <a:gd name="connsiteX0" fmla="*/ 2024475 w 2045982"/>
                <a:gd name="connsiteY0" fmla="*/ 0 h 1746955"/>
                <a:gd name="connsiteX1" fmla="*/ 0 w 2045982"/>
                <a:gd name="connsiteY1" fmla="*/ 1021091 h 1746955"/>
                <a:gd name="connsiteX2" fmla="*/ 0 w 2045982"/>
                <a:gd name="connsiteY2" fmla="*/ 1746955 h 1746955"/>
                <a:gd name="connsiteX3" fmla="*/ 2045617 w 2045982"/>
                <a:gd name="connsiteY3" fmla="*/ 1039945 h 1746955"/>
                <a:gd name="connsiteX4" fmla="*/ 2024475 w 2045982"/>
                <a:gd name="connsiteY4" fmla="*/ 0 h 1746955"/>
                <a:gd name="connsiteX0" fmla="*/ 2045617 w 2049245"/>
                <a:gd name="connsiteY0" fmla="*/ 0 h 1746955"/>
                <a:gd name="connsiteX1" fmla="*/ 0 w 2049245"/>
                <a:gd name="connsiteY1" fmla="*/ 1021091 h 1746955"/>
                <a:gd name="connsiteX2" fmla="*/ 0 w 2049245"/>
                <a:gd name="connsiteY2" fmla="*/ 1746955 h 1746955"/>
                <a:gd name="connsiteX3" fmla="*/ 2045617 w 2049245"/>
                <a:gd name="connsiteY3" fmla="*/ 1039945 h 1746955"/>
                <a:gd name="connsiteX4" fmla="*/ 2045617 w 2049245"/>
                <a:gd name="connsiteY4" fmla="*/ 0 h 1746955"/>
                <a:gd name="connsiteX0" fmla="*/ 2045617 w 2046882"/>
                <a:gd name="connsiteY0" fmla="*/ 0 h 1746955"/>
                <a:gd name="connsiteX1" fmla="*/ 0 w 2046882"/>
                <a:gd name="connsiteY1" fmla="*/ 1021091 h 1746955"/>
                <a:gd name="connsiteX2" fmla="*/ 0 w 2046882"/>
                <a:gd name="connsiteY2" fmla="*/ 1746955 h 1746955"/>
                <a:gd name="connsiteX3" fmla="*/ 2029760 w 2046882"/>
                <a:gd name="connsiteY3" fmla="*/ 696385 h 1746955"/>
                <a:gd name="connsiteX4" fmla="*/ 2045617 w 2046882"/>
                <a:gd name="connsiteY4" fmla="*/ 0 h 1746955"/>
                <a:gd name="connsiteX0" fmla="*/ 2045617 w 2052334"/>
                <a:gd name="connsiteY0" fmla="*/ 0 h 1746955"/>
                <a:gd name="connsiteX1" fmla="*/ 0 w 2052334"/>
                <a:gd name="connsiteY1" fmla="*/ 1021091 h 1746955"/>
                <a:gd name="connsiteX2" fmla="*/ 0 w 2052334"/>
                <a:gd name="connsiteY2" fmla="*/ 1746955 h 1746955"/>
                <a:gd name="connsiteX3" fmla="*/ 2050902 w 2052334"/>
                <a:gd name="connsiteY3" fmla="*/ 632958 h 1746955"/>
                <a:gd name="connsiteX4" fmla="*/ 2045617 w 2052334"/>
                <a:gd name="connsiteY4" fmla="*/ 0 h 1746955"/>
                <a:gd name="connsiteX0" fmla="*/ 2045617 w 2047886"/>
                <a:gd name="connsiteY0" fmla="*/ 0 h 1746955"/>
                <a:gd name="connsiteX1" fmla="*/ 0 w 2047886"/>
                <a:gd name="connsiteY1" fmla="*/ 1021091 h 1746955"/>
                <a:gd name="connsiteX2" fmla="*/ 0 w 2047886"/>
                <a:gd name="connsiteY2" fmla="*/ 1746955 h 1746955"/>
                <a:gd name="connsiteX3" fmla="*/ 2040331 w 2047886"/>
                <a:gd name="connsiteY3" fmla="*/ 680528 h 1746955"/>
                <a:gd name="connsiteX4" fmla="*/ 2045617 w 2047886"/>
                <a:gd name="connsiteY4" fmla="*/ 0 h 1746955"/>
                <a:gd name="connsiteX0" fmla="*/ 2045617 w 2047886"/>
                <a:gd name="connsiteY0" fmla="*/ 0 h 1746955"/>
                <a:gd name="connsiteX1" fmla="*/ 0 w 2047886"/>
                <a:gd name="connsiteY1" fmla="*/ 1021091 h 1746955"/>
                <a:gd name="connsiteX2" fmla="*/ 0 w 2047886"/>
                <a:gd name="connsiteY2" fmla="*/ 1746955 h 1746955"/>
                <a:gd name="connsiteX3" fmla="*/ 2040331 w 2047886"/>
                <a:gd name="connsiteY3" fmla="*/ 696385 h 1746955"/>
                <a:gd name="connsiteX4" fmla="*/ 2045617 w 2047886"/>
                <a:gd name="connsiteY4" fmla="*/ 0 h 1746955"/>
                <a:gd name="connsiteX0" fmla="*/ 2077330 w 2079599"/>
                <a:gd name="connsiteY0" fmla="*/ 0 h 1746955"/>
                <a:gd name="connsiteX1" fmla="*/ 0 w 2079599"/>
                <a:gd name="connsiteY1" fmla="*/ 1042233 h 1746955"/>
                <a:gd name="connsiteX2" fmla="*/ 31713 w 2079599"/>
                <a:gd name="connsiteY2" fmla="*/ 1746955 h 1746955"/>
                <a:gd name="connsiteX3" fmla="*/ 2072044 w 2079599"/>
                <a:gd name="connsiteY3" fmla="*/ 696385 h 1746955"/>
                <a:gd name="connsiteX4" fmla="*/ 2077330 w 2079599"/>
                <a:gd name="connsiteY4" fmla="*/ 0 h 1746955"/>
                <a:gd name="connsiteX0" fmla="*/ 2077330 w 2079599"/>
                <a:gd name="connsiteY0" fmla="*/ 0 h 1741669"/>
                <a:gd name="connsiteX1" fmla="*/ 0 w 2079599"/>
                <a:gd name="connsiteY1" fmla="*/ 1042233 h 1741669"/>
                <a:gd name="connsiteX2" fmla="*/ 0 w 2079599"/>
                <a:gd name="connsiteY2" fmla="*/ 1741669 h 1741669"/>
                <a:gd name="connsiteX3" fmla="*/ 2072044 w 2079599"/>
                <a:gd name="connsiteY3" fmla="*/ 696385 h 1741669"/>
                <a:gd name="connsiteX4" fmla="*/ 2077330 w 2079599"/>
                <a:gd name="connsiteY4" fmla="*/ 0 h 1741669"/>
                <a:gd name="connsiteX0" fmla="*/ 2077330 w 2079599"/>
                <a:gd name="connsiteY0" fmla="*/ 0 h 1741669"/>
                <a:gd name="connsiteX1" fmla="*/ 0 w 2079599"/>
                <a:gd name="connsiteY1" fmla="*/ 1026376 h 1741669"/>
                <a:gd name="connsiteX2" fmla="*/ 0 w 2079599"/>
                <a:gd name="connsiteY2" fmla="*/ 1741669 h 1741669"/>
                <a:gd name="connsiteX3" fmla="*/ 2072044 w 2079599"/>
                <a:gd name="connsiteY3" fmla="*/ 696385 h 1741669"/>
                <a:gd name="connsiteX4" fmla="*/ 2077330 w 2079599"/>
                <a:gd name="connsiteY4" fmla="*/ 0 h 1741669"/>
                <a:gd name="connsiteX0" fmla="*/ 1525239 w 2072057"/>
                <a:gd name="connsiteY0" fmla="*/ 0 h 1456997"/>
                <a:gd name="connsiteX1" fmla="*/ 0 w 2072057"/>
                <a:gd name="connsiteY1" fmla="*/ 741704 h 1456997"/>
                <a:gd name="connsiteX2" fmla="*/ 0 w 2072057"/>
                <a:gd name="connsiteY2" fmla="*/ 1456997 h 1456997"/>
                <a:gd name="connsiteX3" fmla="*/ 2072044 w 2072057"/>
                <a:gd name="connsiteY3" fmla="*/ 411713 h 1456997"/>
                <a:gd name="connsiteX4" fmla="*/ 1525239 w 2072057"/>
                <a:gd name="connsiteY4" fmla="*/ 0 h 1456997"/>
                <a:gd name="connsiteX0" fmla="*/ 1525239 w 2072044"/>
                <a:gd name="connsiteY0" fmla="*/ 0 h 1456997"/>
                <a:gd name="connsiteX1" fmla="*/ 0 w 2072044"/>
                <a:gd name="connsiteY1" fmla="*/ 741704 h 1456997"/>
                <a:gd name="connsiteX2" fmla="*/ 0 w 2072044"/>
                <a:gd name="connsiteY2" fmla="*/ 1456997 h 1456997"/>
                <a:gd name="connsiteX3" fmla="*/ 2072044 w 2072044"/>
                <a:gd name="connsiteY3" fmla="*/ 411713 h 1456997"/>
                <a:gd name="connsiteX4" fmla="*/ 1525239 w 2072044"/>
                <a:gd name="connsiteY4" fmla="*/ 0 h 1456997"/>
                <a:gd name="connsiteX0" fmla="*/ 1525239 w 2072044"/>
                <a:gd name="connsiteY0" fmla="*/ 0 h 1456997"/>
                <a:gd name="connsiteX1" fmla="*/ 0 w 2072044"/>
                <a:gd name="connsiteY1" fmla="*/ 741704 h 1456997"/>
                <a:gd name="connsiteX2" fmla="*/ 0 w 2072044"/>
                <a:gd name="connsiteY2" fmla="*/ 1456997 h 1456997"/>
                <a:gd name="connsiteX3" fmla="*/ 2072044 w 2072044"/>
                <a:gd name="connsiteY3" fmla="*/ 411713 h 1456997"/>
                <a:gd name="connsiteX4" fmla="*/ 1525239 w 2072044"/>
                <a:gd name="connsiteY4" fmla="*/ 0 h 1456997"/>
                <a:gd name="connsiteX0" fmla="*/ 1525239 w 2072044"/>
                <a:gd name="connsiteY0" fmla="*/ 0 h 1456997"/>
                <a:gd name="connsiteX1" fmla="*/ 0 w 2072044"/>
                <a:gd name="connsiteY1" fmla="*/ 741704 h 1456997"/>
                <a:gd name="connsiteX2" fmla="*/ 0 w 2072044"/>
                <a:gd name="connsiteY2" fmla="*/ 1456997 h 1456997"/>
                <a:gd name="connsiteX3" fmla="*/ 2072044 w 2072044"/>
                <a:gd name="connsiteY3" fmla="*/ 411713 h 1456997"/>
                <a:gd name="connsiteX4" fmla="*/ 1525239 w 2072044"/>
                <a:gd name="connsiteY4" fmla="*/ 0 h 1456997"/>
                <a:gd name="connsiteX0" fmla="*/ 1128424 w 2072044"/>
                <a:gd name="connsiteY0" fmla="*/ 0 h 1258589"/>
                <a:gd name="connsiteX1" fmla="*/ 0 w 2072044"/>
                <a:gd name="connsiteY1" fmla="*/ 543296 h 1258589"/>
                <a:gd name="connsiteX2" fmla="*/ 0 w 2072044"/>
                <a:gd name="connsiteY2" fmla="*/ 1258589 h 1258589"/>
                <a:gd name="connsiteX3" fmla="*/ 2072044 w 2072044"/>
                <a:gd name="connsiteY3" fmla="*/ 213305 h 1258589"/>
                <a:gd name="connsiteX4" fmla="*/ 1128424 w 2072044"/>
                <a:gd name="connsiteY4" fmla="*/ 0 h 1258589"/>
                <a:gd name="connsiteX0" fmla="*/ 1128424 w 1649350"/>
                <a:gd name="connsiteY0" fmla="*/ 0 h 1258589"/>
                <a:gd name="connsiteX1" fmla="*/ 0 w 1649350"/>
                <a:gd name="connsiteY1" fmla="*/ 543296 h 1258589"/>
                <a:gd name="connsiteX2" fmla="*/ 0 w 1649350"/>
                <a:gd name="connsiteY2" fmla="*/ 1258589 h 1258589"/>
                <a:gd name="connsiteX3" fmla="*/ 1649350 w 1649350"/>
                <a:gd name="connsiteY3" fmla="*/ 411712 h 1258589"/>
                <a:gd name="connsiteX4" fmla="*/ 1128424 w 1649350"/>
                <a:gd name="connsiteY4" fmla="*/ 0 h 1258589"/>
                <a:gd name="connsiteX0" fmla="*/ 1128424 w 1597591"/>
                <a:gd name="connsiteY0" fmla="*/ 0 h 1258589"/>
                <a:gd name="connsiteX1" fmla="*/ 0 w 1597591"/>
                <a:gd name="connsiteY1" fmla="*/ 543296 h 1258589"/>
                <a:gd name="connsiteX2" fmla="*/ 0 w 1597591"/>
                <a:gd name="connsiteY2" fmla="*/ 1258589 h 1258589"/>
                <a:gd name="connsiteX3" fmla="*/ 1597591 w 1597591"/>
                <a:gd name="connsiteY3" fmla="*/ 428965 h 1258589"/>
                <a:gd name="connsiteX4" fmla="*/ 1128424 w 1597591"/>
                <a:gd name="connsiteY4" fmla="*/ 0 h 1258589"/>
                <a:gd name="connsiteX0" fmla="*/ 1128424 w 1597591"/>
                <a:gd name="connsiteY0" fmla="*/ 0 h 1258589"/>
                <a:gd name="connsiteX1" fmla="*/ 0 w 1597591"/>
                <a:gd name="connsiteY1" fmla="*/ 543296 h 1258589"/>
                <a:gd name="connsiteX2" fmla="*/ 0 w 1597591"/>
                <a:gd name="connsiteY2" fmla="*/ 1258589 h 1258589"/>
                <a:gd name="connsiteX3" fmla="*/ 1597591 w 1597591"/>
                <a:gd name="connsiteY3" fmla="*/ 428965 h 1258589"/>
                <a:gd name="connsiteX4" fmla="*/ 1128424 w 1597591"/>
                <a:gd name="connsiteY4" fmla="*/ 0 h 1258589"/>
                <a:gd name="connsiteX0" fmla="*/ 1128424 w 1597591"/>
                <a:gd name="connsiteY0" fmla="*/ 0 h 1258589"/>
                <a:gd name="connsiteX1" fmla="*/ 0 w 1597591"/>
                <a:gd name="connsiteY1" fmla="*/ 543296 h 1258589"/>
                <a:gd name="connsiteX2" fmla="*/ 0 w 1597591"/>
                <a:gd name="connsiteY2" fmla="*/ 1258589 h 1258589"/>
                <a:gd name="connsiteX3" fmla="*/ 1597591 w 1597591"/>
                <a:gd name="connsiteY3" fmla="*/ 428965 h 1258589"/>
                <a:gd name="connsiteX4" fmla="*/ 1128424 w 1597591"/>
                <a:gd name="connsiteY4" fmla="*/ 0 h 1258589"/>
                <a:gd name="connsiteX0" fmla="*/ 1128424 w 1597591"/>
                <a:gd name="connsiteY0" fmla="*/ 0 h 1258589"/>
                <a:gd name="connsiteX1" fmla="*/ 0 w 1597591"/>
                <a:gd name="connsiteY1" fmla="*/ 543296 h 1258589"/>
                <a:gd name="connsiteX2" fmla="*/ 0 w 1597591"/>
                <a:gd name="connsiteY2" fmla="*/ 1258589 h 1258589"/>
                <a:gd name="connsiteX3" fmla="*/ 1597591 w 1597591"/>
                <a:gd name="connsiteY3" fmla="*/ 428965 h 1258589"/>
                <a:gd name="connsiteX4" fmla="*/ 1128424 w 1597591"/>
                <a:gd name="connsiteY4" fmla="*/ 0 h 1258589"/>
                <a:gd name="connsiteX0" fmla="*/ 1197436 w 1597591"/>
                <a:gd name="connsiteY0" fmla="*/ 0 h 1293095"/>
                <a:gd name="connsiteX1" fmla="*/ 0 w 1597591"/>
                <a:gd name="connsiteY1" fmla="*/ 577802 h 1293095"/>
                <a:gd name="connsiteX2" fmla="*/ 0 w 1597591"/>
                <a:gd name="connsiteY2" fmla="*/ 1293095 h 1293095"/>
                <a:gd name="connsiteX3" fmla="*/ 1597591 w 1597591"/>
                <a:gd name="connsiteY3" fmla="*/ 463471 h 1293095"/>
                <a:gd name="connsiteX4" fmla="*/ 1197436 w 1597591"/>
                <a:gd name="connsiteY4" fmla="*/ 0 h 1293095"/>
                <a:gd name="connsiteX0" fmla="*/ 1197436 w 1597591"/>
                <a:gd name="connsiteY0" fmla="*/ 0 h 1293095"/>
                <a:gd name="connsiteX1" fmla="*/ 0 w 1597591"/>
                <a:gd name="connsiteY1" fmla="*/ 577802 h 1293095"/>
                <a:gd name="connsiteX2" fmla="*/ 0 w 1597591"/>
                <a:gd name="connsiteY2" fmla="*/ 1293095 h 1293095"/>
                <a:gd name="connsiteX3" fmla="*/ 1597591 w 1597591"/>
                <a:gd name="connsiteY3" fmla="*/ 463471 h 1293095"/>
                <a:gd name="connsiteX4" fmla="*/ 1197436 w 1597591"/>
                <a:gd name="connsiteY4" fmla="*/ 0 h 1293095"/>
                <a:gd name="connsiteX0" fmla="*/ 1197436 w 1597591"/>
                <a:gd name="connsiteY0" fmla="*/ 0 h 1293095"/>
                <a:gd name="connsiteX1" fmla="*/ 0 w 1597591"/>
                <a:gd name="connsiteY1" fmla="*/ 577802 h 1293095"/>
                <a:gd name="connsiteX2" fmla="*/ 0 w 1597591"/>
                <a:gd name="connsiteY2" fmla="*/ 1293095 h 1293095"/>
                <a:gd name="connsiteX3" fmla="*/ 1597591 w 1597591"/>
                <a:gd name="connsiteY3" fmla="*/ 463471 h 1293095"/>
                <a:gd name="connsiteX4" fmla="*/ 1197436 w 1597591"/>
                <a:gd name="connsiteY4" fmla="*/ 0 h 1293095"/>
                <a:gd name="connsiteX0" fmla="*/ 1197436 w 1597591"/>
                <a:gd name="connsiteY0" fmla="*/ 0 h 1293095"/>
                <a:gd name="connsiteX1" fmla="*/ 0 w 1597591"/>
                <a:gd name="connsiteY1" fmla="*/ 577802 h 1293095"/>
                <a:gd name="connsiteX2" fmla="*/ 0 w 1597591"/>
                <a:gd name="connsiteY2" fmla="*/ 1293095 h 1293095"/>
                <a:gd name="connsiteX3" fmla="*/ 1597591 w 1597591"/>
                <a:gd name="connsiteY3" fmla="*/ 463471 h 1293095"/>
                <a:gd name="connsiteX4" fmla="*/ 1197436 w 1597591"/>
                <a:gd name="connsiteY4" fmla="*/ 0 h 1293095"/>
                <a:gd name="connsiteX0" fmla="*/ 1197436 w 1597591"/>
                <a:gd name="connsiteY0" fmla="*/ 0 h 1293095"/>
                <a:gd name="connsiteX1" fmla="*/ 0 w 1597591"/>
                <a:gd name="connsiteY1" fmla="*/ 577802 h 1293095"/>
                <a:gd name="connsiteX2" fmla="*/ 0 w 1597591"/>
                <a:gd name="connsiteY2" fmla="*/ 1293095 h 1293095"/>
                <a:gd name="connsiteX3" fmla="*/ 1597591 w 1597591"/>
                <a:gd name="connsiteY3" fmla="*/ 463471 h 1293095"/>
                <a:gd name="connsiteX4" fmla="*/ 1197436 w 1597591"/>
                <a:gd name="connsiteY4" fmla="*/ 0 h 1293095"/>
                <a:gd name="connsiteX0" fmla="*/ 1206165 w 1606320"/>
                <a:gd name="connsiteY0" fmla="*/ 0 h 1293095"/>
                <a:gd name="connsiteX1" fmla="*/ 0 w 1606320"/>
                <a:gd name="connsiteY1" fmla="*/ 685329 h 1293095"/>
                <a:gd name="connsiteX2" fmla="*/ 8729 w 1606320"/>
                <a:gd name="connsiteY2" fmla="*/ 1293095 h 1293095"/>
                <a:gd name="connsiteX3" fmla="*/ 1606320 w 1606320"/>
                <a:gd name="connsiteY3" fmla="*/ 463471 h 1293095"/>
                <a:gd name="connsiteX4" fmla="*/ 1206165 w 1606320"/>
                <a:gd name="connsiteY4" fmla="*/ 0 h 1293095"/>
                <a:gd name="connsiteX0" fmla="*/ 1197436 w 1597591"/>
                <a:gd name="connsiteY0" fmla="*/ 0 h 1293095"/>
                <a:gd name="connsiteX1" fmla="*/ 1 w 1597591"/>
                <a:gd name="connsiteY1" fmla="*/ 693600 h 1293095"/>
                <a:gd name="connsiteX2" fmla="*/ 0 w 1597591"/>
                <a:gd name="connsiteY2" fmla="*/ 1293095 h 1293095"/>
                <a:gd name="connsiteX3" fmla="*/ 1597591 w 1597591"/>
                <a:gd name="connsiteY3" fmla="*/ 463471 h 1293095"/>
                <a:gd name="connsiteX4" fmla="*/ 1197436 w 1597591"/>
                <a:gd name="connsiteY4" fmla="*/ 0 h 1293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7591" h="1293095">
                  <a:moveTo>
                    <a:pt x="1197436" y="0"/>
                  </a:moveTo>
                  <a:lnTo>
                    <a:pt x="1" y="693600"/>
                  </a:lnTo>
                  <a:cubicBezTo>
                    <a:pt x="1" y="893432"/>
                    <a:pt x="0" y="1093263"/>
                    <a:pt x="0" y="1293095"/>
                  </a:cubicBezTo>
                  <a:lnTo>
                    <a:pt x="1597591" y="463471"/>
                  </a:lnTo>
                  <a:cubicBezTo>
                    <a:pt x="1436830" y="266812"/>
                    <a:pt x="1358996" y="179406"/>
                    <a:pt x="1197436" y="0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75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xmlns="" id="{39977022-67CA-45F6-8E40-DF06A308DBE2}"/>
                </a:ext>
              </a:extLst>
            </p:cNvPr>
            <p:cNvSpPr/>
            <p:nvPr/>
          </p:nvSpPr>
          <p:spPr>
            <a:xfrm rot="3189794">
              <a:off x="5373833" y="2294933"/>
              <a:ext cx="861929" cy="743042"/>
            </a:xfrm>
            <a:prstGeom prst="triangle">
              <a:avLst>
                <a:gd name="adj" fmla="val 65408"/>
              </a:avLst>
            </a:prstGeom>
            <a:gradFill>
              <a:gsLst>
                <a:gs pos="0">
                  <a:schemeClr val="accent4">
                    <a:lumMod val="75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6605A994-4722-4BC7-A05E-E40E188AFBB8}"/>
              </a:ext>
            </a:extLst>
          </p:cNvPr>
          <p:cNvSpPr/>
          <p:nvPr/>
        </p:nvSpPr>
        <p:spPr>
          <a:xfrm flipH="1">
            <a:off x="4768422" y="2772229"/>
            <a:ext cx="2139700" cy="1304897"/>
          </a:xfrm>
          <a:custGeom>
            <a:avLst/>
            <a:gdLst>
              <a:gd name="connsiteX0" fmla="*/ 2045617 w 2049245"/>
              <a:gd name="connsiteY0" fmla="*/ 0 h 1762812"/>
              <a:gd name="connsiteX1" fmla="*/ 0 w 2049245"/>
              <a:gd name="connsiteY1" fmla="*/ 1036948 h 1762812"/>
              <a:gd name="connsiteX2" fmla="*/ 0 w 2049245"/>
              <a:gd name="connsiteY2" fmla="*/ 1762812 h 1762812"/>
              <a:gd name="connsiteX3" fmla="*/ 2045617 w 2049245"/>
              <a:gd name="connsiteY3" fmla="*/ 1055802 h 1762812"/>
              <a:gd name="connsiteX4" fmla="*/ 2045617 w 2049245"/>
              <a:gd name="connsiteY4" fmla="*/ 0 h 1762812"/>
              <a:gd name="connsiteX0" fmla="*/ 2024475 w 2045982"/>
              <a:gd name="connsiteY0" fmla="*/ 0 h 1746955"/>
              <a:gd name="connsiteX1" fmla="*/ 0 w 2045982"/>
              <a:gd name="connsiteY1" fmla="*/ 1021091 h 1746955"/>
              <a:gd name="connsiteX2" fmla="*/ 0 w 2045982"/>
              <a:gd name="connsiteY2" fmla="*/ 1746955 h 1746955"/>
              <a:gd name="connsiteX3" fmla="*/ 2045617 w 2045982"/>
              <a:gd name="connsiteY3" fmla="*/ 1039945 h 1746955"/>
              <a:gd name="connsiteX4" fmla="*/ 2024475 w 2045982"/>
              <a:gd name="connsiteY4" fmla="*/ 0 h 1746955"/>
              <a:gd name="connsiteX0" fmla="*/ 2045617 w 2049245"/>
              <a:gd name="connsiteY0" fmla="*/ 0 h 1746955"/>
              <a:gd name="connsiteX1" fmla="*/ 0 w 2049245"/>
              <a:gd name="connsiteY1" fmla="*/ 1021091 h 1746955"/>
              <a:gd name="connsiteX2" fmla="*/ 0 w 2049245"/>
              <a:gd name="connsiteY2" fmla="*/ 1746955 h 1746955"/>
              <a:gd name="connsiteX3" fmla="*/ 2045617 w 2049245"/>
              <a:gd name="connsiteY3" fmla="*/ 1039945 h 1746955"/>
              <a:gd name="connsiteX4" fmla="*/ 2045617 w 2049245"/>
              <a:gd name="connsiteY4" fmla="*/ 0 h 1746955"/>
              <a:gd name="connsiteX0" fmla="*/ 2045617 w 2046882"/>
              <a:gd name="connsiteY0" fmla="*/ 0 h 1746955"/>
              <a:gd name="connsiteX1" fmla="*/ 0 w 2046882"/>
              <a:gd name="connsiteY1" fmla="*/ 1021091 h 1746955"/>
              <a:gd name="connsiteX2" fmla="*/ 0 w 2046882"/>
              <a:gd name="connsiteY2" fmla="*/ 1746955 h 1746955"/>
              <a:gd name="connsiteX3" fmla="*/ 2029760 w 2046882"/>
              <a:gd name="connsiteY3" fmla="*/ 696385 h 1746955"/>
              <a:gd name="connsiteX4" fmla="*/ 2045617 w 2046882"/>
              <a:gd name="connsiteY4" fmla="*/ 0 h 1746955"/>
              <a:gd name="connsiteX0" fmla="*/ 2045617 w 2052334"/>
              <a:gd name="connsiteY0" fmla="*/ 0 h 1746955"/>
              <a:gd name="connsiteX1" fmla="*/ 0 w 2052334"/>
              <a:gd name="connsiteY1" fmla="*/ 1021091 h 1746955"/>
              <a:gd name="connsiteX2" fmla="*/ 0 w 2052334"/>
              <a:gd name="connsiteY2" fmla="*/ 1746955 h 1746955"/>
              <a:gd name="connsiteX3" fmla="*/ 2050902 w 2052334"/>
              <a:gd name="connsiteY3" fmla="*/ 632958 h 1746955"/>
              <a:gd name="connsiteX4" fmla="*/ 2045617 w 2052334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80528 h 1746955"/>
              <a:gd name="connsiteX4" fmla="*/ 2045617 w 2047886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96385 h 1746955"/>
              <a:gd name="connsiteX4" fmla="*/ 2045617 w 2047886"/>
              <a:gd name="connsiteY4" fmla="*/ 0 h 1746955"/>
              <a:gd name="connsiteX0" fmla="*/ 2077330 w 2079599"/>
              <a:gd name="connsiteY0" fmla="*/ 0 h 1746955"/>
              <a:gd name="connsiteX1" fmla="*/ 0 w 2079599"/>
              <a:gd name="connsiteY1" fmla="*/ 1042233 h 1746955"/>
              <a:gd name="connsiteX2" fmla="*/ 31713 w 2079599"/>
              <a:gd name="connsiteY2" fmla="*/ 1746955 h 1746955"/>
              <a:gd name="connsiteX3" fmla="*/ 2072044 w 2079599"/>
              <a:gd name="connsiteY3" fmla="*/ 696385 h 1746955"/>
              <a:gd name="connsiteX4" fmla="*/ 2077330 w 2079599"/>
              <a:gd name="connsiteY4" fmla="*/ 0 h 1746955"/>
              <a:gd name="connsiteX0" fmla="*/ 2077330 w 2079599"/>
              <a:gd name="connsiteY0" fmla="*/ 0 h 1741669"/>
              <a:gd name="connsiteX1" fmla="*/ 0 w 2079599"/>
              <a:gd name="connsiteY1" fmla="*/ 1042233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  <a:gd name="connsiteX0" fmla="*/ 2077330 w 2079599"/>
              <a:gd name="connsiteY0" fmla="*/ 0 h 1741669"/>
              <a:gd name="connsiteX1" fmla="*/ 0 w 2079599"/>
              <a:gd name="connsiteY1" fmla="*/ 1026376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9599" h="1741669">
                <a:moveTo>
                  <a:pt x="2077330" y="0"/>
                </a:moveTo>
                <a:lnTo>
                  <a:pt x="0" y="1026376"/>
                </a:lnTo>
                <a:lnTo>
                  <a:pt x="0" y="1741669"/>
                </a:lnTo>
                <a:lnTo>
                  <a:pt x="2072044" y="696385"/>
                </a:lnTo>
                <a:cubicBezTo>
                  <a:pt x="2075186" y="344451"/>
                  <a:pt x="2083615" y="351934"/>
                  <a:pt x="2077330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75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xmlns="" id="{8B1BF4BF-5E0E-4F77-AE14-5F57041C385F}"/>
              </a:ext>
            </a:extLst>
          </p:cNvPr>
          <p:cNvSpPr/>
          <p:nvPr/>
        </p:nvSpPr>
        <p:spPr>
          <a:xfrm flipH="1">
            <a:off x="4768422" y="3557428"/>
            <a:ext cx="2139700" cy="1304897"/>
          </a:xfrm>
          <a:custGeom>
            <a:avLst/>
            <a:gdLst>
              <a:gd name="connsiteX0" fmla="*/ 2045617 w 2049245"/>
              <a:gd name="connsiteY0" fmla="*/ 0 h 1762812"/>
              <a:gd name="connsiteX1" fmla="*/ 0 w 2049245"/>
              <a:gd name="connsiteY1" fmla="*/ 1036948 h 1762812"/>
              <a:gd name="connsiteX2" fmla="*/ 0 w 2049245"/>
              <a:gd name="connsiteY2" fmla="*/ 1762812 h 1762812"/>
              <a:gd name="connsiteX3" fmla="*/ 2045617 w 2049245"/>
              <a:gd name="connsiteY3" fmla="*/ 1055802 h 1762812"/>
              <a:gd name="connsiteX4" fmla="*/ 2045617 w 2049245"/>
              <a:gd name="connsiteY4" fmla="*/ 0 h 1762812"/>
              <a:gd name="connsiteX0" fmla="*/ 2024475 w 2045982"/>
              <a:gd name="connsiteY0" fmla="*/ 0 h 1746955"/>
              <a:gd name="connsiteX1" fmla="*/ 0 w 2045982"/>
              <a:gd name="connsiteY1" fmla="*/ 1021091 h 1746955"/>
              <a:gd name="connsiteX2" fmla="*/ 0 w 2045982"/>
              <a:gd name="connsiteY2" fmla="*/ 1746955 h 1746955"/>
              <a:gd name="connsiteX3" fmla="*/ 2045617 w 2045982"/>
              <a:gd name="connsiteY3" fmla="*/ 1039945 h 1746955"/>
              <a:gd name="connsiteX4" fmla="*/ 2024475 w 2045982"/>
              <a:gd name="connsiteY4" fmla="*/ 0 h 1746955"/>
              <a:gd name="connsiteX0" fmla="*/ 2045617 w 2049245"/>
              <a:gd name="connsiteY0" fmla="*/ 0 h 1746955"/>
              <a:gd name="connsiteX1" fmla="*/ 0 w 2049245"/>
              <a:gd name="connsiteY1" fmla="*/ 1021091 h 1746955"/>
              <a:gd name="connsiteX2" fmla="*/ 0 w 2049245"/>
              <a:gd name="connsiteY2" fmla="*/ 1746955 h 1746955"/>
              <a:gd name="connsiteX3" fmla="*/ 2045617 w 2049245"/>
              <a:gd name="connsiteY3" fmla="*/ 1039945 h 1746955"/>
              <a:gd name="connsiteX4" fmla="*/ 2045617 w 2049245"/>
              <a:gd name="connsiteY4" fmla="*/ 0 h 1746955"/>
              <a:gd name="connsiteX0" fmla="*/ 2045617 w 2046882"/>
              <a:gd name="connsiteY0" fmla="*/ 0 h 1746955"/>
              <a:gd name="connsiteX1" fmla="*/ 0 w 2046882"/>
              <a:gd name="connsiteY1" fmla="*/ 1021091 h 1746955"/>
              <a:gd name="connsiteX2" fmla="*/ 0 w 2046882"/>
              <a:gd name="connsiteY2" fmla="*/ 1746955 h 1746955"/>
              <a:gd name="connsiteX3" fmla="*/ 2029760 w 2046882"/>
              <a:gd name="connsiteY3" fmla="*/ 696385 h 1746955"/>
              <a:gd name="connsiteX4" fmla="*/ 2045617 w 2046882"/>
              <a:gd name="connsiteY4" fmla="*/ 0 h 1746955"/>
              <a:gd name="connsiteX0" fmla="*/ 2045617 w 2052334"/>
              <a:gd name="connsiteY0" fmla="*/ 0 h 1746955"/>
              <a:gd name="connsiteX1" fmla="*/ 0 w 2052334"/>
              <a:gd name="connsiteY1" fmla="*/ 1021091 h 1746955"/>
              <a:gd name="connsiteX2" fmla="*/ 0 w 2052334"/>
              <a:gd name="connsiteY2" fmla="*/ 1746955 h 1746955"/>
              <a:gd name="connsiteX3" fmla="*/ 2050902 w 2052334"/>
              <a:gd name="connsiteY3" fmla="*/ 632958 h 1746955"/>
              <a:gd name="connsiteX4" fmla="*/ 2045617 w 2052334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80528 h 1746955"/>
              <a:gd name="connsiteX4" fmla="*/ 2045617 w 2047886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96385 h 1746955"/>
              <a:gd name="connsiteX4" fmla="*/ 2045617 w 2047886"/>
              <a:gd name="connsiteY4" fmla="*/ 0 h 1746955"/>
              <a:gd name="connsiteX0" fmla="*/ 2077330 w 2079599"/>
              <a:gd name="connsiteY0" fmla="*/ 0 h 1746955"/>
              <a:gd name="connsiteX1" fmla="*/ 0 w 2079599"/>
              <a:gd name="connsiteY1" fmla="*/ 1042233 h 1746955"/>
              <a:gd name="connsiteX2" fmla="*/ 31713 w 2079599"/>
              <a:gd name="connsiteY2" fmla="*/ 1746955 h 1746955"/>
              <a:gd name="connsiteX3" fmla="*/ 2072044 w 2079599"/>
              <a:gd name="connsiteY3" fmla="*/ 696385 h 1746955"/>
              <a:gd name="connsiteX4" fmla="*/ 2077330 w 2079599"/>
              <a:gd name="connsiteY4" fmla="*/ 0 h 1746955"/>
              <a:gd name="connsiteX0" fmla="*/ 2077330 w 2079599"/>
              <a:gd name="connsiteY0" fmla="*/ 0 h 1741669"/>
              <a:gd name="connsiteX1" fmla="*/ 0 w 2079599"/>
              <a:gd name="connsiteY1" fmla="*/ 1042233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  <a:gd name="connsiteX0" fmla="*/ 2077330 w 2079599"/>
              <a:gd name="connsiteY0" fmla="*/ 0 h 1741669"/>
              <a:gd name="connsiteX1" fmla="*/ 0 w 2079599"/>
              <a:gd name="connsiteY1" fmla="*/ 1026376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9599" h="1741669">
                <a:moveTo>
                  <a:pt x="2077330" y="0"/>
                </a:moveTo>
                <a:lnTo>
                  <a:pt x="0" y="1026376"/>
                </a:lnTo>
                <a:lnTo>
                  <a:pt x="0" y="1741669"/>
                </a:lnTo>
                <a:lnTo>
                  <a:pt x="2072044" y="696385"/>
                </a:lnTo>
                <a:cubicBezTo>
                  <a:pt x="2075186" y="344451"/>
                  <a:pt x="2083615" y="351934"/>
                  <a:pt x="2077330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75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xmlns="" id="{237634DD-E941-4B70-9B5F-153940E68B81}"/>
              </a:ext>
            </a:extLst>
          </p:cNvPr>
          <p:cNvSpPr/>
          <p:nvPr/>
        </p:nvSpPr>
        <p:spPr>
          <a:xfrm>
            <a:off x="2434132" y="2772229"/>
            <a:ext cx="2139700" cy="1304897"/>
          </a:xfrm>
          <a:custGeom>
            <a:avLst/>
            <a:gdLst>
              <a:gd name="connsiteX0" fmla="*/ 2045617 w 2049245"/>
              <a:gd name="connsiteY0" fmla="*/ 0 h 1762812"/>
              <a:gd name="connsiteX1" fmla="*/ 0 w 2049245"/>
              <a:gd name="connsiteY1" fmla="*/ 1036948 h 1762812"/>
              <a:gd name="connsiteX2" fmla="*/ 0 w 2049245"/>
              <a:gd name="connsiteY2" fmla="*/ 1762812 h 1762812"/>
              <a:gd name="connsiteX3" fmla="*/ 2045617 w 2049245"/>
              <a:gd name="connsiteY3" fmla="*/ 1055802 h 1762812"/>
              <a:gd name="connsiteX4" fmla="*/ 2045617 w 2049245"/>
              <a:gd name="connsiteY4" fmla="*/ 0 h 1762812"/>
              <a:gd name="connsiteX0" fmla="*/ 2024475 w 2045982"/>
              <a:gd name="connsiteY0" fmla="*/ 0 h 1746955"/>
              <a:gd name="connsiteX1" fmla="*/ 0 w 2045982"/>
              <a:gd name="connsiteY1" fmla="*/ 1021091 h 1746955"/>
              <a:gd name="connsiteX2" fmla="*/ 0 w 2045982"/>
              <a:gd name="connsiteY2" fmla="*/ 1746955 h 1746955"/>
              <a:gd name="connsiteX3" fmla="*/ 2045617 w 2045982"/>
              <a:gd name="connsiteY3" fmla="*/ 1039945 h 1746955"/>
              <a:gd name="connsiteX4" fmla="*/ 2024475 w 2045982"/>
              <a:gd name="connsiteY4" fmla="*/ 0 h 1746955"/>
              <a:gd name="connsiteX0" fmla="*/ 2045617 w 2049245"/>
              <a:gd name="connsiteY0" fmla="*/ 0 h 1746955"/>
              <a:gd name="connsiteX1" fmla="*/ 0 w 2049245"/>
              <a:gd name="connsiteY1" fmla="*/ 1021091 h 1746955"/>
              <a:gd name="connsiteX2" fmla="*/ 0 w 2049245"/>
              <a:gd name="connsiteY2" fmla="*/ 1746955 h 1746955"/>
              <a:gd name="connsiteX3" fmla="*/ 2045617 w 2049245"/>
              <a:gd name="connsiteY3" fmla="*/ 1039945 h 1746955"/>
              <a:gd name="connsiteX4" fmla="*/ 2045617 w 2049245"/>
              <a:gd name="connsiteY4" fmla="*/ 0 h 1746955"/>
              <a:gd name="connsiteX0" fmla="*/ 2045617 w 2046882"/>
              <a:gd name="connsiteY0" fmla="*/ 0 h 1746955"/>
              <a:gd name="connsiteX1" fmla="*/ 0 w 2046882"/>
              <a:gd name="connsiteY1" fmla="*/ 1021091 h 1746955"/>
              <a:gd name="connsiteX2" fmla="*/ 0 w 2046882"/>
              <a:gd name="connsiteY2" fmla="*/ 1746955 h 1746955"/>
              <a:gd name="connsiteX3" fmla="*/ 2029760 w 2046882"/>
              <a:gd name="connsiteY3" fmla="*/ 696385 h 1746955"/>
              <a:gd name="connsiteX4" fmla="*/ 2045617 w 2046882"/>
              <a:gd name="connsiteY4" fmla="*/ 0 h 1746955"/>
              <a:gd name="connsiteX0" fmla="*/ 2045617 w 2052334"/>
              <a:gd name="connsiteY0" fmla="*/ 0 h 1746955"/>
              <a:gd name="connsiteX1" fmla="*/ 0 w 2052334"/>
              <a:gd name="connsiteY1" fmla="*/ 1021091 h 1746955"/>
              <a:gd name="connsiteX2" fmla="*/ 0 w 2052334"/>
              <a:gd name="connsiteY2" fmla="*/ 1746955 h 1746955"/>
              <a:gd name="connsiteX3" fmla="*/ 2050902 w 2052334"/>
              <a:gd name="connsiteY3" fmla="*/ 632958 h 1746955"/>
              <a:gd name="connsiteX4" fmla="*/ 2045617 w 2052334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80528 h 1746955"/>
              <a:gd name="connsiteX4" fmla="*/ 2045617 w 2047886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96385 h 1746955"/>
              <a:gd name="connsiteX4" fmla="*/ 2045617 w 2047886"/>
              <a:gd name="connsiteY4" fmla="*/ 0 h 1746955"/>
              <a:gd name="connsiteX0" fmla="*/ 2077330 w 2079599"/>
              <a:gd name="connsiteY0" fmla="*/ 0 h 1746955"/>
              <a:gd name="connsiteX1" fmla="*/ 0 w 2079599"/>
              <a:gd name="connsiteY1" fmla="*/ 1042233 h 1746955"/>
              <a:gd name="connsiteX2" fmla="*/ 31713 w 2079599"/>
              <a:gd name="connsiteY2" fmla="*/ 1746955 h 1746955"/>
              <a:gd name="connsiteX3" fmla="*/ 2072044 w 2079599"/>
              <a:gd name="connsiteY3" fmla="*/ 696385 h 1746955"/>
              <a:gd name="connsiteX4" fmla="*/ 2077330 w 2079599"/>
              <a:gd name="connsiteY4" fmla="*/ 0 h 1746955"/>
              <a:gd name="connsiteX0" fmla="*/ 2077330 w 2079599"/>
              <a:gd name="connsiteY0" fmla="*/ 0 h 1741669"/>
              <a:gd name="connsiteX1" fmla="*/ 0 w 2079599"/>
              <a:gd name="connsiteY1" fmla="*/ 1042233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  <a:gd name="connsiteX0" fmla="*/ 2077330 w 2079599"/>
              <a:gd name="connsiteY0" fmla="*/ 0 h 1741669"/>
              <a:gd name="connsiteX1" fmla="*/ 0 w 2079599"/>
              <a:gd name="connsiteY1" fmla="*/ 1026376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9599" h="1741669">
                <a:moveTo>
                  <a:pt x="2077330" y="0"/>
                </a:moveTo>
                <a:lnTo>
                  <a:pt x="0" y="1026376"/>
                </a:lnTo>
                <a:lnTo>
                  <a:pt x="0" y="1741669"/>
                </a:lnTo>
                <a:lnTo>
                  <a:pt x="2072044" y="696385"/>
                </a:lnTo>
                <a:cubicBezTo>
                  <a:pt x="2075186" y="344451"/>
                  <a:pt x="2083615" y="351934"/>
                  <a:pt x="2077330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xmlns="" id="{9033A5E8-83CC-49FC-AF0C-A537A3C85B89}"/>
              </a:ext>
            </a:extLst>
          </p:cNvPr>
          <p:cNvSpPr/>
          <p:nvPr/>
        </p:nvSpPr>
        <p:spPr>
          <a:xfrm>
            <a:off x="2434132" y="3557428"/>
            <a:ext cx="2139700" cy="1304897"/>
          </a:xfrm>
          <a:custGeom>
            <a:avLst/>
            <a:gdLst>
              <a:gd name="connsiteX0" fmla="*/ 2045617 w 2049245"/>
              <a:gd name="connsiteY0" fmla="*/ 0 h 1762812"/>
              <a:gd name="connsiteX1" fmla="*/ 0 w 2049245"/>
              <a:gd name="connsiteY1" fmla="*/ 1036948 h 1762812"/>
              <a:gd name="connsiteX2" fmla="*/ 0 w 2049245"/>
              <a:gd name="connsiteY2" fmla="*/ 1762812 h 1762812"/>
              <a:gd name="connsiteX3" fmla="*/ 2045617 w 2049245"/>
              <a:gd name="connsiteY3" fmla="*/ 1055802 h 1762812"/>
              <a:gd name="connsiteX4" fmla="*/ 2045617 w 2049245"/>
              <a:gd name="connsiteY4" fmla="*/ 0 h 1762812"/>
              <a:gd name="connsiteX0" fmla="*/ 2024475 w 2045982"/>
              <a:gd name="connsiteY0" fmla="*/ 0 h 1746955"/>
              <a:gd name="connsiteX1" fmla="*/ 0 w 2045982"/>
              <a:gd name="connsiteY1" fmla="*/ 1021091 h 1746955"/>
              <a:gd name="connsiteX2" fmla="*/ 0 w 2045982"/>
              <a:gd name="connsiteY2" fmla="*/ 1746955 h 1746955"/>
              <a:gd name="connsiteX3" fmla="*/ 2045617 w 2045982"/>
              <a:gd name="connsiteY3" fmla="*/ 1039945 h 1746955"/>
              <a:gd name="connsiteX4" fmla="*/ 2024475 w 2045982"/>
              <a:gd name="connsiteY4" fmla="*/ 0 h 1746955"/>
              <a:gd name="connsiteX0" fmla="*/ 2045617 w 2049245"/>
              <a:gd name="connsiteY0" fmla="*/ 0 h 1746955"/>
              <a:gd name="connsiteX1" fmla="*/ 0 w 2049245"/>
              <a:gd name="connsiteY1" fmla="*/ 1021091 h 1746955"/>
              <a:gd name="connsiteX2" fmla="*/ 0 w 2049245"/>
              <a:gd name="connsiteY2" fmla="*/ 1746955 h 1746955"/>
              <a:gd name="connsiteX3" fmla="*/ 2045617 w 2049245"/>
              <a:gd name="connsiteY3" fmla="*/ 1039945 h 1746955"/>
              <a:gd name="connsiteX4" fmla="*/ 2045617 w 2049245"/>
              <a:gd name="connsiteY4" fmla="*/ 0 h 1746955"/>
              <a:gd name="connsiteX0" fmla="*/ 2045617 w 2046882"/>
              <a:gd name="connsiteY0" fmla="*/ 0 h 1746955"/>
              <a:gd name="connsiteX1" fmla="*/ 0 w 2046882"/>
              <a:gd name="connsiteY1" fmla="*/ 1021091 h 1746955"/>
              <a:gd name="connsiteX2" fmla="*/ 0 w 2046882"/>
              <a:gd name="connsiteY2" fmla="*/ 1746955 h 1746955"/>
              <a:gd name="connsiteX3" fmla="*/ 2029760 w 2046882"/>
              <a:gd name="connsiteY3" fmla="*/ 696385 h 1746955"/>
              <a:gd name="connsiteX4" fmla="*/ 2045617 w 2046882"/>
              <a:gd name="connsiteY4" fmla="*/ 0 h 1746955"/>
              <a:gd name="connsiteX0" fmla="*/ 2045617 w 2052334"/>
              <a:gd name="connsiteY0" fmla="*/ 0 h 1746955"/>
              <a:gd name="connsiteX1" fmla="*/ 0 w 2052334"/>
              <a:gd name="connsiteY1" fmla="*/ 1021091 h 1746955"/>
              <a:gd name="connsiteX2" fmla="*/ 0 w 2052334"/>
              <a:gd name="connsiteY2" fmla="*/ 1746955 h 1746955"/>
              <a:gd name="connsiteX3" fmla="*/ 2050902 w 2052334"/>
              <a:gd name="connsiteY3" fmla="*/ 632958 h 1746955"/>
              <a:gd name="connsiteX4" fmla="*/ 2045617 w 2052334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80528 h 1746955"/>
              <a:gd name="connsiteX4" fmla="*/ 2045617 w 2047886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96385 h 1746955"/>
              <a:gd name="connsiteX4" fmla="*/ 2045617 w 2047886"/>
              <a:gd name="connsiteY4" fmla="*/ 0 h 1746955"/>
              <a:gd name="connsiteX0" fmla="*/ 2077330 w 2079599"/>
              <a:gd name="connsiteY0" fmla="*/ 0 h 1746955"/>
              <a:gd name="connsiteX1" fmla="*/ 0 w 2079599"/>
              <a:gd name="connsiteY1" fmla="*/ 1042233 h 1746955"/>
              <a:gd name="connsiteX2" fmla="*/ 31713 w 2079599"/>
              <a:gd name="connsiteY2" fmla="*/ 1746955 h 1746955"/>
              <a:gd name="connsiteX3" fmla="*/ 2072044 w 2079599"/>
              <a:gd name="connsiteY3" fmla="*/ 696385 h 1746955"/>
              <a:gd name="connsiteX4" fmla="*/ 2077330 w 2079599"/>
              <a:gd name="connsiteY4" fmla="*/ 0 h 1746955"/>
              <a:gd name="connsiteX0" fmla="*/ 2077330 w 2079599"/>
              <a:gd name="connsiteY0" fmla="*/ 0 h 1741669"/>
              <a:gd name="connsiteX1" fmla="*/ 0 w 2079599"/>
              <a:gd name="connsiteY1" fmla="*/ 1042233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  <a:gd name="connsiteX0" fmla="*/ 2077330 w 2079599"/>
              <a:gd name="connsiteY0" fmla="*/ 0 h 1741669"/>
              <a:gd name="connsiteX1" fmla="*/ 0 w 2079599"/>
              <a:gd name="connsiteY1" fmla="*/ 1026376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9599" h="1741669">
                <a:moveTo>
                  <a:pt x="2077330" y="0"/>
                </a:moveTo>
                <a:lnTo>
                  <a:pt x="0" y="1026376"/>
                </a:lnTo>
                <a:lnTo>
                  <a:pt x="0" y="1741669"/>
                </a:lnTo>
                <a:lnTo>
                  <a:pt x="2072044" y="696385"/>
                </a:lnTo>
                <a:cubicBezTo>
                  <a:pt x="2075186" y="344451"/>
                  <a:pt x="2083615" y="351934"/>
                  <a:pt x="2077330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Rectangle 13">
            <a:extLst>
              <a:ext uri="{FF2B5EF4-FFF2-40B4-BE49-F238E27FC236}">
                <a16:creationId xmlns:a16="http://schemas.microsoft.com/office/drawing/2014/main" xmlns="" id="{C8272CE6-61E8-47FA-BC3F-98F64649BD14}"/>
              </a:ext>
            </a:extLst>
          </p:cNvPr>
          <p:cNvSpPr/>
          <p:nvPr/>
        </p:nvSpPr>
        <p:spPr>
          <a:xfrm>
            <a:off x="2434130" y="2762112"/>
            <a:ext cx="2139701" cy="539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Rectangle 14">
            <a:extLst>
              <a:ext uri="{FF2B5EF4-FFF2-40B4-BE49-F238E27FC236}">
                <a16:creationId xmlns:a16="http://schemas.microsoft.com/office/drawing/2014/main" xmlns="" id="{7666F336-5D93-4605-A46A-AC20F78872C5}"/>
              </a:ext>
            </a:extLst>
          </p:cNvPr>
          <p:cNvSpPr/>
          <p:nvPr/>
        </p:nvSpPr>
        <p:spPr>
          <a:xfrm>
            <a:off x="2434130" y="3537626"/>
            <a:ext cx="2139701" cy="539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Rectangle 15">
            <a:extLst>
              <a:ext uri="{FF2B5EF4-FFF2-40B4-BE49-F238E27FC236}">
                <a16:creationId xmlns:a16="http://schemas.microsoft.com/office/drawing/2014/main" xmlns="" id="{65AE33BE-519E-4A38-8943-0F6C450C7BD1}"/>
              </a:ext>
            </a:extLst>
          </p:cNvPr>
          <p:cNvSpPr/>
          <p:nvPr/>
        </p:nvSpPr>
        <p:spPr>
          <a:xfrm>
            <a:off x="2434130" y="4322824"/>
            <a:ext cx="2139701" cy="539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6">
            <a:extLst>
              <a:ext uri="{FF2B5EF4-FFF2-40B4-BE49-F238E27FC236}">
                <a16:creationId xmlns:a16="http://schemas.microsoft.com/office/drawing/2014/main" xmlns="" id="{AC0A3238-B465-44CC-819D-D943872C0671}"/>
              </a:ext>
            </a:extLst>
          </p:cNvPr>
          <p:cNvSpPr/>
          <p:nvPr/>
        </p:nvSpPr>
        <p:spPr>
          <a:xfrm>
            <a:off x="4768421" y="2762112"/>
            <a:ext cx="2139701" cy="539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7">
            <a:extLst>
              <a:ext uri="{FF2B5EF4-FFF2-40B4-BE49-F238E27FC236}">
                <a16:creationId xmlns:a16="http://schemas.microsoft.com/office/drawing/2014/main" xmlns="" id="{27EB4B95-C4A6-4FF1-82F6-86EE65526991}"/>
              </a:ext>
            </a:extLst>
          </p:cNvPr>
          <p:cNvSpPr/>
          <p:nvPr/>
        </p:nvSpPr>
        <p:spPr>
          <a:xfrm>
            <a:off x="4768421" y="3537626"/>
            <a:ext cx="2139701" cy="539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ectangle 18">
            <a:extLst>
              <a:ext uri="{FF2B5EF4-FFF2-40B4-BE49-F238E27FC236}">
                <a16:creationId xmlns:a16="http://schemas.microsoft.com/office/drawing/2014/main" xmlns="" id="{5E6DC200-4D75-406F-A6B0-0472A22BE2CD}"/>
              </a:ext>
            </a:extLst>
          </p:cNvPr>
          <p:cNvSpPr/>
          <p:nvPr/>
        </p:nvSpPr>
        <p:spPr>
          <a:xfrm>
            <a:off x="4768421" y="4322824"/>
            <a:ext cx="2139701" cy="539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xmlns="" id="{3DEE5F10-E299-49A4-95DB-D245845E5A58}"/>
              </a:ext>
            </a:extLst>
          </p:cNvPr>
          <p:cNvSpPr txBox="1">
            <a:spLocks/>
          </p:cNvSpPr>
          <p:nvPr/>
        </p:nvSpPr>
        <p:spPr>
          <a:xfrm>
            <a:off x="3023520" y="2857095"/>
            <a:ext cx="1396883" cy="34953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800" b="1" dirty="0" smtClean="0">
                <a:solidFill>
                  <a:schemeClr val="bg1"/>
                </a:solidFill>
                <a:cs typeface="Arial" pitchFamily="34" charset="0"/>
              </a:rPr>
              <a:t>Pain </a:t>
            </a:r>
            <a:endParaRPr lang="ko-KR" altLang="en-US" sz="1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0" name="Text Placeholder 12">
            <a:extLst>
              <a:ext uri="{FF2B5EF4-FFF2-40B4-BE49-F238E27FC236}">
                <a16:creationId xmlns:a16="http://schemas.microsoft.com/office/drawing/2014/main" xmlns="" id="{6DE91CDD-096E-49F3-85D4-0F8027BA77DD}"/>
              </a:ext>
            </a:extLst>
          </p:cNvPr>
          <p:cNvSpPr txBox="1">
            <a:spLocks/>
          </p:cNvSpPr>
          <p:nvPr/>
        </p:nvSpPr>
        <p:spPr>
          <a:xfrm>
            <a:off x="3023520" y="3632608"/>
            <a:ext cx="1396883" cy="34953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800" b="1" dirty="0" smtClean="0">
                <a:solidFill>
                  <a:schemeClr val="bg1"/>
                </a:solidFill>
                <a:cs typeface="Arial" pitchFamily="34" charset="0"/>
              </a:rPr>
              <a:t>Paralysis </a:t>
            </a:r>
            <a:endParaRPr lang="ko-KR" altLang="en-US" sz="1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1" name="Text Placeholder 12">
            <a:extLst>
              <a:ext uri="{FF2B5EF4-FFF2-40B4-BE49-F238E27FC236}">
                <a16:creationId xmlns:a16="http://schemas.microsoft.com/office/drawing/2014/main" xmlns="" id="{266F7823-1156-4D28-9136-0738E70B95FF}"/>
              </a:ext>
            </a:extLst>
          </p:cNvPr>
          <p:cNvSpPr txBox="1">
            <a:spLocks/>
          </p:cNvSpPr>
          <p:nvPr/>
        </p:nvSpPr>
        <p:spPr>
          <a:xfrm>
            <a:off x="3023520" y="4417807"/>
            <a:ext cx="1396883" cy="34953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800" b="1" dirty="0" err="1" smtClean="0">
                <a:solidFill>
                  <a:schemeClr val="bg1"/>
                </a:solidFill>
                <a:cs typeface="Arial" pitchFamily="34" charset="0"/>
              </a:rPr>
              <a:t>Parasthesia</a:t>
            </a:r>
            <a:r>
              <a:rPr lang="en-US" altLang="ko-KR" sz="1800" b="1" dirty="0" smtClean="0">
                <a:solidFill>
                  <a:schemeClr val="bg1"/>
                </a:solidFill>
                <a:cs typeface="Arial" pitchFamily="34" charset="0"/>
              </a:rPr>
              <a:t> </a:t>
            </a:r>
            <a:endParaRPr lang="ko-KR" altLang="en-US" sz="1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xmlns="" id="{7F04B2BA-B66A-40C0-9E73-4C400FB283BB}"/>
              </a:ext>
            </a:extLst>
          </p:cNvPr>
          <p:cNvSpPr txBox="1">
            <a:spLocks/>
          </p:cNvSpPr>
          <p:nvPr/>
        </p:nvSpPr>
        <p:spPr>
          <a:xfrm>
            <a:off x="5363576" y="2854526"/>
            <a:ext cx="1396883" cy="34953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800" b="1" dirty="0" smtClean="0">
                <a:solidFill>
                  <a:schemeClr val="bg1"/>
                </a:solidFill>
                <a:cs typeface="Arial" pitchFamily="34" charset="0"/>
              </a:rPr>
              <a:t>Pallor </a:t>
            </a:r>
            <a:endParaRPr lang="ko-KR" altLang="en-US" sz="1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xmlns="" id="{A4151332-857E-4E0C-B33B-E5D8813E05B0}"/>
              </a:ext>
            </a:extLst>
          </p:cNvPr>
          <p:cNvSpPr txBox="1">
            <a:spLocks/>
          </p:cNvSpPr>
          <p:nvPr/>
        </p:nvSpPr>
        <p:spPr>
          <a:xfrm>
            <a:off x="5363576" y="3630040"/>
            <a:ext cx="1396883" cy="34953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800" b="1" dirty="0" smtClean="0">
                <a:solidFill>
                  <a:schemeClr val="bg1"/>
                </a:solidFill>
                <a:cs typeface="Arial" pitchFamily="34" charset="0"/>
              </a:rPr>
              <a:t>Pulseless </a:t>
            </a:r>
            <a:endParaRPr lang="ko-KR" altLang="en-US" sz="1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xmlns="" id="{4DFEB4C1-7483-4C10-BFF7-C6C3CC90E4FC}"/>
              </a:ext>
            </a:extLst>
          </p:cNvPr>
          <p:cNvSpPr txBox="1">
            <a:spLocks/>
          </p:cNvSpPr>
          <p:nvPr/>
        </p:nvSpPr>
        <p:spPr>
          <a:xfrm>
            <a:off x="5363576" y="4313782"/>
            <a:ext cx="1717343" cy="34953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600" b="1" dirty="0" smtClean="0">
                <a:solidFill>
                  <a:schemeClr val="bg1"/>
                </a:solidFill>
                <a:cs typeface="Arial" pitchFamily="34" charset="0"/>
              </a:rPr>
              <a:t>Progressive Coldness 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5" name="Oval 41">
            <a:extLst>
              <a:ext uri="{FF2B5EF4-FFF2-40B4-BE49-F238E27FC236}">
                <a16:creationId xmlns:a16="http://schemas.microsoft.com/office/drawing/2014/main" xmlns="" id="{42B1CBE3-A341-4236-94A0-CD1C7B18B5D6}"/>
              </a:ext>
            </a:extLst>
          </p:cNvPr>
          <p:cNvSpPr/>
          <p:nvPr/>
        </p:nvSpPr>
        <p:spPr>
          <a:xfrm>
            <a:off x="4273232" y="1712171"/>
            <a:ext cx="765004" cy="7209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4479317" y="1896212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82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2537679" y="2857095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83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2537679" y="3653631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84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2548196" y="4411942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85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4895625" y="2836131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86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4895625" y="3671005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87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4895625" y="4411049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89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6BD9C137-66E8-40F7-91FA-39C812D77B11}"/>
              </a:ext>
            </a:extLst>
          </p:cNvPr>
          <p:cNvGrpSpPr/>
          <p:nvPr/>
        </p:nvGrpSpPr>
        <p:grpSpPr>
          <a:xfrm>
            <a:off x="3564528" y="2379409"/>
            <a:ext cx="1950238" cy="1893182"/>
            <a:chOff x="6929202" y="1639696"/>
            <a:chExt cx="2232000" cy="22320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xmlns="" id="{B48C3F23-C009-400A-AE00-C4BF47873563}"/>
                </a:ext>
              </a:extLst>
            </p:cNvPr>
            <p:cNvSpPr/>
            <p:nvPr/>
          </p:nvSpPr>
          <p:spPr>
            <a:xfrm>
              <a:off x="6929202" y="1639696"/>
              <a:ext cx="2232000" cy="2232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xmlns="" id="{B2B8D765-F332-479F-B2A2-B05F247B1527}"/>
                </a:ext>
              </a:extLst>
            </p:cNvPr>
            <p:cNvSpPr/>
            <p:nvPr/>
          </p:nvSpPr>
          <p:spPr>
            <a:xfrm>
              <a:off x="7037202" y="1747696"/>
              <a:ext cx="2016000" cy="201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" name="Oval 3">
              <a:extLst>
                <a:ext uri="{FF2B5EF4-FFF2-40B4-BE49-F238E27FC236}">
                  <a16:creationId xmlns:a16="http://schemas.microsoft.com/office/drawing/2014/main" xmlns="" id="{BEBDB56E-61CD-49E8-8096-1D86A9151CE2}"/>
                </a:ext>
              </a:extLst>
            </p:cNvPr>
            <p:cNvSpPr/>
            <p:nvPr/>
          </p:nvSpPr>
          <p:spPr>
            <a:xfrm>
              <a:off x="7360734" y="2071228"/>
              <a:ext cx="1368937" cy="13689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" name="Right Arrow 19">
            <a:extLst>
              <a:ext uri="{FF2B5EF4-FFF2-40B4-BE49-F238E27FC236}">
                <a16:creationId xmlns:a16="http://schemas.microsoft.com/office/drawing/2014/main" xmlns="" id="{2F52951D-B80C-44FD-9006-C65CB5398224}"/>
              </a:ext>
            </a:extLst>
          </p:cNvPr>
          <p:cNvSpPr/>
          <p:nvPr/>
        </p:nvSpPr>
        <p:spPr>
          <a:xfrm>
            <a:off x="2949809" y="1641548"/>
            <a:ext cx="3139177" cy="3122932"/>
          </a:xfrm>
          <a:custGeom>
            <a:avLst/>
            <a:gdLst>
              <a:gd name="connsiteX0" fmla="*/ 1605124 w 3176186"/>
              <a:gd name="connsiteY0" fmla="*/ 1349556 h 3254975"/>
              <a:gd name="connsiteX1" fmla="*/ 1215939 w 3176186"/>
              <a:gd name="connsiteY1" fmla="*/ 1738741 h 3254975"/>
              <a:gd name="connsiteX2" fmla="*/ 1605124 w 3176186"/>
              <a:gd name="connsiteY2" fmla="*/ 2127926 h 3254975"/>
              <a:gd name="connsiteX3" fmla="*/ 1994309 w 3176186"/>
              <a:gd name="connsiteY3" fmla="*/ 1738741 h 3254975"/>
              <a:gd name="connsiteX4" fmla="*/ 1605124 w 3176186"/>
              <a:gd name="connsiteY4" fmla="*/ 1349556 h 3254975"/>
              <a:gd name="connsiteX5" fmla="*/ 1257037 w 3176186"/>
              <a:gd name="connsiteY5" fmla="*/ 0 h 3254975"/>
              <a:gd name="connsiteX6" fmla="*/ 1564306 w 3176186"/>
              <a:gd name="connsiteY6" fmla="*/ 407758 h 3254975"/>
              <a:gd name="connsiteX7" fmla="*/ 1385549 w 3176186"/>
              <a:gd name="connsiteY7" fmla="*/ 382636 h 3254975"/>
              <a:gd name="connsiteX8" fmla="*/ 1295073 w 3176186"/>
              <a:gd name="connsiteY8" fmla="*/ 1026408 h 3254975"/>
              <a:gd name="connsiteX9" fmla="*/ 1605125 w 3176186"/>
              <a:gd name="connsiteY9" fmla="*/ 960370 h 3254975"/>
              <a:gd name="connsiteX10" fmla="*/ 1682815 w 3176186"/>
              <a:gd name="connsiteY10" fmla="*/ 964293 h 3254975"/>
              <a:gd name="connsiteX11" fmla="*/ 2815159 w 3176186"/>
              <a:gd name="connsiteY11" fmla="*/ 964293 h 3254975"/>
              <a:gd name="connsiteX12" fmla="*/ 2815159 w 3176186"/>
              <a:gd name="connsiteY12" fmla="*/ 783779 h 3254975"/>
              <a:gd name="connsiteX13" fmla="*/ 3176186 w 3176186"/>
              <a:gd name="connsiteY13" fmla="*/ 1144806 h 3254975"/>
              <a:gd name="connsiteX14" fmla="*/ 2815159 w 3176186"/>
              <a:gd name="connsiteY14" fmla="*/ 1505833 h 3254975"/>
              <a:gd name="connsiteX15" fmla="*/ 2815159 w 3176186"/>
              <a:gd name="connsiteY15" fmla="*/ 1325320 h 3254975"/>
              <a:gd name="connsiteX16" fmla="*/ 2262381 w 3176186"/>
              <a:gd name="connsiteY16" fmla="*/ 1325320 h 3254975"/>
              <a:gd name="connsiteX17" fmla="*/ 2372257 w 3176186"/>
              <a:gd name="connsiteY17" fmla="*/ 1612055 h 3254975"/>
              <a:gd name="connsiteX18" fmla="*/ 2376543 w 3176186"/>
              <a:gd name="connsiteY18" fmla="*/ 1610662 h 3254975"/>
              <a:gd name="connsiteX19" fmla="*/ 2728027 w 3176186"/>
              <a:gd name="connsiteY19" fmla="*/ 2692416 h 3254975"/>
              <a:gd name="connsiteX20" fmla="*/ 2899706 w 3176186"/>
              <a:gd name="connsiteY20" fmla="*/ 2636635 h 3254975"/>
              <a:gd name="connsiteX21" fmla="*/ 2667912 w 3176186"/>
              <a:gd name="connsiteY21" fmla="*/ 3091555 h 3254975"/>
              <a:gd name="connsiteX22" fmla="*/ 2212991 w 3176186"/>
              <a:gd name="connsiteY22" fmla="*/ 2859761 h 3254975"/>
              <a:gd name="connsiteX23" fmla="*/ 2384669 w 3176186"/>
              <a:gd name="connsiteY23" fmla="*/ 2803980 h 3254975"/>
              <a:gd name="connsiteX24" fmla="*/ 2199905 w 3176186"/>
              <a:gd name="connsiteY24" fmla="*/ 2235333 h 3254975"/>
              <a:gd name="connsiteX25" fmla="*/ 1942157 w 3176186"/>
              <a:gd name="connsiteY25" fmla="*/ 2439955 h 3254975"/>
              <a:gd name="connsiteX26" fmla="*/ 1942462 w 3176186"/>
              <a:gd name="connsiteY26" fmla="*/ 2440375 h 3254975"/>
              <a:gd name="connsiteX27" fmla="*/ 1022266 w 3176186"/>
              <a:gd name="connsiteY27" fmla="*/ 3108936 h 3254975"/>
              <a:gd name="connsiteX28" fmla="*/ 1128370 w 3176186"/>
              <a:gd name="connsiteY28" fmla="*/ 3254975 h 3254975"/>
              <a:gd name="connsiteX29" fmla="*/ 624086 w 3176186"/>
              <a:gd name="connsiteY29" fmla="*/ 3175104 h 3254975"/>
              <a:gd name="connsiteX30" fmla="*/ 703957 w 3176186"/>
              <a:gd name="connsiteY30" fmla="*/ 2670821 h 3254975"/>
              <a:gd name="connsiteX31" fmla="*/ 810060 w 3176186"/>
              <a:gd name="connsiteY31" fmla="*/ 2816859 h 3254975"/>
              <a:gd name="connsiteX32" fmla="*/ 1305419 w 3176186"/>
              <a:gd name="connsiteY32" fmla="*/ 2456959 h 3254975"/>
              <a:gd name="connsiteX33" fmla="*/ 1097326 w 3176186"/>
              <a:gd name="connsiteY33" fmla="*/ 2326940 h 3254975"/>
              <a:gd name="connsiteX34" fmla="*/ 185974 w 3176186"/>
              <a:gd name="connsiteY34" fmla="*/ 1664804 h 3254975"/>
              <a:gd name="connsiteX35" fmla="*/ 79871 w 3176186"/>
              <a:gd name="connsiteY35" fmla="*/ 1810843 h 3254975"/>
              <a:gd name="connsiteX36" fmla="*/ 0 w 3176186"/>
              <a:gd name="connsiteY36" fmla="*/ 1306559 h 3254975"/>
              <a:gd name="connsiteX37" fmla="*/ 504283 w 3176186"/>
              <a:gd name="connsiteY37" fmla="*/ 1226689 h 3254975"/>
              <a:gd name="connsiteX38" fmla="*/ 398181 w 3176186"/>
              <a:gd name="connsiteY38" fmla="*/ 1372727 h 3254975"/>
              <a:gd name="connsiteX39" fmla="*/ 829415 w 3176186"/>
              <a:gd name="connsiteY39" fmla="*/ 1686037 h 3254975"/>
              <a:gd name="connsiteX40" fmla="*/ 882077 w 3176186"/>
              <a:gd name="connsiteY40" fmla="*/ 1460480 h 3254975"/>
              <a:gd name="connsiteX41" fmla="*/ 1028036 w 3176186"/>
              <a:gd name="connsiteY41" fmla="*/ 332391 h 3254975"/>
              <a:gd name="connsiteX42" fmla="*/ 849279 w 3176186"/>
              <a:gd name="connsiteY42" fmla="*/ 307268 h 3254975"/>
              <a:gd name="connsiteX43" fmla="*/ 1257037 w 3176186"/>
              <a:gd name="connsiteY43" fmla="*/ 0 h 3254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3176186" h="3254975">
                <a:moveTo>
                  <a:pt x="1605124" y="1349556"/>
                </a:moveTo>
                <a:cubicBezTo>
                  <a:pt x="1390183" y="1349556"/>
                  <a:pt x="1215939" y="1523800"/>
                  <a:pt x="1215939" y="1738741"/>
                </a:cubicBezTo>
                <a:cubicBezTo>
                  <a:pt x="1215939" y="1953682"/>
                  <a:pt x="1390183" y="2127926"/>
                  <a:pt x="1605124" y="2127926"/>
                </a:cubicBezTo>
                <a:cubicBezTo>
                  <a:pt x="1820065" y="2127926"/>
                  <a:pt x="1994309" y="1953682"/>
                  <a:pt x="1994309" y="1738741"/>
                </a:cubicBezTo>
                <a:cubicBezTo>
                  <a:pt x="1994309" y="1523800"/>
                  <a:pt x="1820065" y="1349556"/>
                  <a:pt x="1605124" y="1349556"/>
                </a:cubicBezTo>
                <a:close/>
                <a:moveTo>
                  <a:pt x="1257037" y="0"/>
                </a:moveTo>
                <a:lnTo>
                  <a:pt x="1564306" y="407758"/>
                </a:lnTo>
                <a:lnTo>
                  <a:pt x="1385549" y="382636"/>
                </a:lnTo>
                <a:lnTo>
                  <a:pt x="1295073" y="1026408"/>
                </a:lnTo>
                <a:cubicBezTo>
                  <a:pt x="1389570" y="983381"/>
                  <a:pt x="1494660" y="960370"/>
                  <a:pt x="1605125" y="960370"/>
                </a:cubicBezTo>
                <a:lnTo>
                  <a:pt x="1682815" y="964293"/>
                </a:lnTo>
                <a:lnTo>
                  <a:pt x="2815159" y="964293"/>
                </a:lnTo>
                <a:lnTo>
                  <a:pt x="2815159" y="783779"/>
                </a:lnTo>
                <a:lnTo>
                  <a:pt x="3176186" y="1144806"/>
                </a:lnTo>
                <a:lnTo>
                  <a:pt x="2815159" y="1505833"/>
                </a:lnTo>
                <a:lnTo>
                  <a:pt x="2815159" y="1325320"/>
                </a:lnTo>
                <a:lnTo>
                  <a:pt x="2262381" y="1325320"/>
                </a:lnTo>
                <a:cubicBezTo>
                  <a:pt x="2317795" y="1410538"/>
                  <a:pt x="2355974" y="1507654"/>
                  <a:pt x="2372257" y="1612055"/>
                </a:cubicBezTo>
                <a:lnTo>
                  <a:pt x="2376543" y="1610662"/>
                </a:lnTo>
                <a:lnTo>
                  <a:pt x="2728027" y="2692416"/>
                </a:lnTo>
                <a:lnTo>
                  <a:pt x="2899706" y="2636635"/>
                </a:lnTo>
                <a:lnTo>
                  <a:pt x="2667912" y="3091555"/>
                </a:lnTo>
                <a:lnTo>
                  <a:pt x="2212991" y="2859761"/>
                </a:lnTo>
                <a:lnTo>
                  <a:pt x="2384669" y="2803980"/>
                </a:lnTo>
                <a:lnTo>
                  <a:pt x="2199905" y="2235333"/>
                </a:lnTo>
                <a:cubicBezTo>
                  <a:pt x="2130386" y="2321260"/>
                  <a:pt x="2042482" y="2391310"/>
                  <a:pt x="1942157" y="2439955"/>
                </a:cubicBezTo>
                <a:lnTo>
                  <a:pt x="1942462" y="2440375"/>
                </a:lnTo>
                <a:lnTo>
                  <a:pt x="1022266" y="3108936"/>
                </a:lnTo>
                <a:lnTo>
                  <a:pt x="1128370" y="3254975"/>
                </a:lnTo>
                <a:lnTo>
                  <a:pt x="624086" y="3175104"/>
                </a:lnTo>
                <a:lnTo>
                  <a:pt x="703957" y="2670821"/>
                </a:lnTo>
                <a:lnTo>
                  <a:pt x="810060" y="2816859"/>
                </a:lnTo>
                <a:lnTo>
                  <a:pt x="1305419" y="2456959"/>
                </a:lnTo>
                <a:cubicBezTo>
                  <a:pt x="1228817" y="2425055"/>
                  <a:pt x="1158426" y="2381246"/>
                  <a:pt x="1097326" y="2326940"/>
                </a:cubicBezTo>
                <a:lnTo>
                  <a:pt x="185974" y="1664804"/>
                </a:lnTo>
                <a:lnTo>
                  <a:pt x="79871" y="1810843"/>
                </a:lnTo>
                <a:lnTo>
                  <a:pt x="0" y="1306559"/>
                </a:lnTo>
                <a:lnTo>
                  <a:pt x="504283" y="1226689"/>
                </a:lnTo>
                <a:lnTo>
                  <a:pt x="398181" y="1372727"/>
                </a:lnTo>
                <a:lnTo>
                  <a:pt x="829415" y="1686037"/>
                </a:lnTo>
                <a:cubicBezTo>
                  <a:pt x="834556" y="1606591"/>
                  <a:pt x="851648" y="1530410"/>
                  <a:pt x="882077" y="1460480"/>
                </a:cubicBezTo>
                <a:lnTo>
                  <a:pt x="1028036" y="332391"/>
                </a:lnTo>
                <a:lnTo>
                  <a:pt x="849279" y="307268"/>
                </a:lnTo>
                <a:lnTo>
                  <a:pt x="1257037" y="0"/>
                </a:lnTo>
                <a:close/>
              </a:path>
            </a:pathLst>
          </a:custGeom>
          <a:solidFill>
            <a:srgbClr val="DF96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FFC000"/>
              </a:solidFill>
            </a:endParaRPr>
          </a:p>
        </p:txBody>
      </p:sp>
      <p:sp>
        <p:nvSpPr>
          <p:cNvPr id="9" name="TextBox 104">
            <a:extLst>
              <a:ext uri="{FF2B5EF4-FFF2-40B4-BE49-F238E27FC236}">
                <a16:creationId xmlns:a16="http://schemas.microsoft.com/office/drawing/2014/main" xmlns="" id="{9DBF6431-704D-4BF1-A666-641691BDB29F}"/>
              </a:ext>
            </a:extLst>
          </p:cNvPr>
          <p:cNvSpPr txBox="1"/>
          <p:nvPr/>
        </p:nvSpPr>
        <p:spPr>
          <a:xfrm>
            <a:off x="1216090" y="4215994"/>
            <a:ext cx="243968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Bulging anterior leg compartment . </a:t>
            </a:r>
          </a:p>
        </p:txBody>
      </p:sp>
      <p:sp>
        <p:nvSpPr>
          <p:cNvPr id="12" name="TextBox 107">
            <a:extLst>
              <a:ext uri="{FF2B5EF4-FFF2-40B4-BE49-F238E27FC236}">
                <a16:creationId xmlns:a16="http://schemas.microsoft.com/office/drawing/2014/main" xmlns="" id="{278EE3D8-32E4-4C09-9F64-EB469FEABAC6}"/>
              </a:ext>
            </a:extLst>
          </p:cNvPr>
          <p:cNvSpPr txBox="1"/>
          <p:nvPr/>
        </p:nvSpPr>
        <p:spPr>
          <a:xfrm>
            <a:off x="85692" y="2266340"/>
            <a:ext cx="326466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Acute paraplegia in case </a:t>
            </a:r>
            <a:endParaRPr lang="en-US" altLang="ko-KR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saddle </a:t>
            </a:r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aortic embolism 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</a:p>
        </p:txBody>
      </p:sp>
      <p:sp>
        <p:nvSpPr>
          <p:cNvPr id="15" name="TextBox 110">
            <a:extLst>
              <a:ext uri="{FF2B5EF4-FFF2-40B4-BE49-F238E27FC236}">
                <a16:creationId xmlns:a16="http://schemas.microsoft.com/office/drawing/2014/main" xmlns="" id="{A091EF82-3359-45EA-9B54-FC5A7833C999}"/>
              </a:ext>
            </a:extLst>
          </p:cNvPr>
          <p:cNvSpPr txBox="1"/>
          <p:nvPr/>
        </p:nvSpPr>
        <p:spPr>
          <a:xfrm>
            <a:off x="4433433" y="1350110"/>
            <a:ext cx="288725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Fixed color changes  </a:t>
            </a:r>
          </a:p>
          <a:p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( blue staining ) 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13">
            <a:extLst>
              <a:ext uri="{FF2B5EF4-FFF2-40B4-BE49-F238E27FC236}">
                <a16:creationId xmlns:a16="http://schemas.microsoft.com/office/drawing/2014/main" xmlns="" id="{5F3ED614-B937-4C87-9D61-FD86F69C47A9}"/>
              </a:ext>
            </a:extLst>
          </p:cNvPr>
          <p:cNvSpPr txBox="1"/>
          <p:nvPr/>
        </p:nvSpPr>
        <p:spPr>
          <a:xfrm>
            <a:off x="6113188" y="2400106"/>
            <a:ext cx="288725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Fixed plantar flexion of the foot . </a:t>
            </a:r>
          </a:p>
        </p:txBody>
      </p:sp>
      <p:sp>
        <p:nvSpPr>
          <p:cNvPr id="21" name="TextBox 116">
            <a:extLst>
              <a:ext uri="{FF2B5EF4-FFF2-40B4-BE49-F238E27FC236}">
                <a16:creationId xmlns:a16="http://schemas.microsoft.com/office/drawing/2014/main" xmlns="" id="{70E0660F-EED7-44EF-AC37-769D431DEACA}"/>
              </a:ext>
            </a:extLst>
          </p:cNvPr>
          <p:cNvSpPr txBox="1"/>
          <p:nvPr/>
        </p:nvSpPr>
        <p:spPr>
          <a:xfrm>
            <a:off x="5804289" y="4244491"/>
            <a:ext cx="288725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Tense calf . </a:t>
            </a:r>
          </a:p>
        </p:txBody>
      </p:sp>
      <p:sp>
        <p:nvSpPr>
          <p:cNvPr id="29" name="مستطيل 28"/>
          <p:cNvSpPr/>
          <p:nvPr/>
        </p:nvSpPr>
        <p:spPr>
          <a:xfrm>
            <a:off x="4110387" y="3040521"/>
            <a:ext cx="8515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Irreversible</a:t>
            </a:r>
          </a:p>
          <a:p>
            <a:pPr algn="ctr"/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1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lower </a:t>
            </a:r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limb</a:t>
            </a:r>
          </a:p>
          <a:p>
            <a:pPr algn="ctr"/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1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ischemia 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0" name="مستطيل 29"/>
          <p:cNvSpPr/>
          <p:nvPr/>
        </p:nvSpPr>
        <p:spPr>
          <a:xfrm>
            <a:off x="4575930" y="586585"/>
            <a:ext cx="42718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IRREVERSIBLE LOWER LIMB ISCHEMIA </a:t>
            </a:r>
            <a:endParaRPr lang="ko-KR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67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مستطيل 19"/>
          <p:cNvSpPr/>
          <p:nvPr/>
        </p:nvSpPr>
        <p:spPr>
          <a:xfrm>
            <a:off x="4567081" y="398369"/>
            <a:ext cx="42806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ARTERIAL EMBOLISM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자유형: 도형 35">
            <a:extLst>
              <a:ext uri="{FF2B5EF4-FFF2-40B4-BE49-F238E27FC236}">
                <a16:creationId xmlns:a16="http://schemas.microsoft.com/office/drawing/2014/main" xmlns="" id="{ECE21926-A270-4A84-8815-BAD424B5D73B}"/>
              </a:ext>
            </a:extLst>
          </p:cNvPr>
          <p:cNvSpPr>
            <a:spLocks/>
          </p:cNvSpPr>
          <p:nvPr/>
        </p:nvSpPr>
        <p:spPr bwMode="auto">
          <a:xfrm rot="21272014">
            <a:off x="2062326" y="1761237"/>
            <a:ext cx="7162722" cy="2153996"/>
          </a:xfrm>
          <a:custGeom>
            <a:avLst/>
            <a:gdLst>
              <a:gd name="connsiteX0" fmla="*/ 9372170 w 10144647"/>
              <a:gd name="connsiteY0" fmla="*/ 2547816 h 3105549"/>
              <a:gd name="connsiteX1" fmla="*/ 9376551 w 10144647"/>
              <a:gd name="connsiteY1" fmla="*/ 2552404 h 3105549"/>
              <a:gd name="connsiteX2" fmla="*/ 9371391 w 10144647"/>
              <a:gd name="connsiteY2" fmla="*/ 2552404 h 3105549"/>
              <a:gd name="connsiteX3" fmla="*/ 7568719 w 10144647"/>
              <a:gd name="connsiteY3" fmla="*/ 44154 h 3105549"/>
              <a:gd name="connsiteX4" fmla="*/ 7647818 w 10144647"/>
              <a:gd name="connsiteY4" fmla="*/ 159525 h 3105549"/>
              <a:gd name="connsiteX5" fmla="*/ 7678780 w 10144647"/>
              <a:gd name="connsiteY5" fmla="*/ 182314 h 3105549"/>
              <a:gd name="connsiteX6" fmla="*/ 7709742 w 10144647"/>
              <a:gd name="connsiteY6" fmla="*/ 189911 h 3105549"/>
              <a:gd name="connsiteX7" fmla="*/ 7828432 w 10144647"/>
              <a:gd name="connsiteY7" fmla="*/ 364629 h 3105549"/>
              <a:gd name="connsiteX8" fmla="*/ 7880036 w 10144647"/>
              <a:gd name="connsiteY8" fmla="*/ 326647 h 3105549"/>
              <a:gd name="connsiteX9" fmla="*/ 7910998 w 10144647"/>
              <a:gd name="connsiteY9" fmla="*/ 410207 h 3105549"/>
              <a:gd name="connsiteX10" fmla="*/ 7952281 w 10144647"/>
              <a:gd name="connsiteY10" fmla="*/ 448190 h 3105549"/>
              <a:gd name="connsiteX11" fmla="*/ 7957442 w 10144647"/>
              <a:gd name="connsiteY11" fmla="*/ 372225 h 3105549"/>
              <a:gd name="connsiteX12" fmla="*/ 7941960 w 10144647"/>
              <a:gd name="connsiteY12" fmla="*/ 334243 h 3105549"/>
              <a:gd name="connsiteX13" fmla="*/ 7993564 w 10144647"/>
              <a:gd name="connsiteY13" fmla="*/ 417804 h 3105549"/>
              <a:gd name="connsiteX14" fmla="*/ 8112254 w 10144647"/>
              <a:gd name="connsiteY14" fmla="*/ 357032 h 3105549"/>
              <a:gd name="connsiteX15" fmla="*/ 8215462 w 10144647"/>
              <a:gd name="connsiteY15" fmla="*/ 281068 h 3105549"/>
              <a:gd name="connsiteX16" fmla="*/ 8328990 w 10144647"/>
              <a:gd name="connsiteY16" fmla="*/ 281068 h 3105549"/>
              <a:gd name="connsiteX17" fmla="*/ 8359952 w 10144647"/>
              <a:gd name="connsiteY17" fmla="*/ 311454 h 3105549"/>
              <a:gd name="connsiteX18" fmla="*/ 8375434 w 10144647"/>
              <a:gd name="connsiteY18" fmla="*/ 349436 h 3105549"/>
              <a:gd name="connsiteX19" fmla="*/ 8380594 w 10144647"/>
              <a:gd name="connsiteY19" fmla="*/ 501365 h 3105549"/>
              <a:gd name="connsiteX20" fmla="*/ 8478642 w 10144647"/>
              <a:gd name="connsiteY20" fmla="*/ 584926 h 3105549"/>
              <a:gd name="connsiteX21" fmla="*/ 8478642 w 10144647"/>
              <a:gd name="connsiteY21" fmla="*/ 600118 h 3105549"/>
              <a:gd name="connsiteX22" fmla="*/ 8483802 w 10144647"/>
              <a:gd name="connsiteY22" fmla="*/ 592522 h 3105549"/>
              <a:gd name="connsiteX23" fmla="*/ 8535406 w 10144647"/>
              <a:gd name="connsiteY23" fmla="*/ 455786 h 3105549"/>
              <a:gd name="connsiteX24" fmla="*/ 8561208 w 10144647"/>
              <a:gd name="connsiteY24" fmla="*/ 258279 h 3105549"/>
              <a:gd name="connsiteX25" fmla="*/ 8638614 w 10144647"/>
              <a:gd name="connsiteY25" fmla="*/ 470979 h 3105549"/>
              <a:gd name="connsiteX26" fmla="*/ 8736662 w 10144647"/>
              <a:gd name="connsiteY26" fmla="*/ 357032 h 3105549"/>
              <a:gd name="connsiteX27" fmla="*/ 8762464 w 10144647"/>
              <a:gd name="connsiteY27" fmla="*/ 387418 h 3105549"/>
              <a:gd name="connsiteX28" fmla="*/ 8752143 w 10144647"/>
              <a:gd name="connsiteY28" fmla="*/ 470979 h 3105549"/>
              <a:gd name="connsiteX29" fmla="*/ 8685058 w 10144647"/>
              <a:gd name="connsiteY29" fmla="*/ 622908 h 3105549"/>
              <a:gd name="connsiteX30" fmla="*/ 8695379 w 10144647"/>
              <a:gd name="connsiteY30" fmla="*/ 691276 h 3105549"/>
              <a:gd name="connsiteX31" fmla="*/ 8736662 w 10144647"/>
              <a:gd name="connsiteY31" fmla="*/ 638101 h 3105549"/>
              <a:gd name="connsiteX32" fmla="*/ 8814067 w 10144647"/>
              <a:gd name="connsiteY32" fmla="*/ 607715 h 3105549"/>
              <a:gd name="connsiteX33" fmla="*/ 8829549 w 10144647"/>
              <a:gd name="connsiteY33" fmla="*/ 638101 h 3105549"/>
              <a:gd name="connsiteX34" fmla="*/ 8870832 w 10144647"/>
              <a:gd name="connsiteY34" fmla="*/ 676083 h 3105549"/>
              <a:gd name="connsiteX35" fmla="*/ 8896634 w 10144647"/>
              <a:gd name="connsiteY35" fmla="*/ 516558 h 3105549"/>
              <a:gd name="connsiteX36" fmla="*/ 8927597 w 10144647"/>
              <a:gd name="connsiteY36" fmla="*/ 524154 h 3105549"/>
              <a:gd name="connsiteX37" fmla="*/ 8989521 w 10144647"/>
              <a:gd name="connsiteY37" fmla="*/ 470979 h 3105549"/>
              <a:gd name="connsiteX38" fmla="*/ 8999842 w 10144647"/>
              <a:gd name="connsiteY38" fmla="*/ 463382 h 3105549"/>
              <a:gd name="connsiteX39" fmla="*/ 9046286 w 10144647"/>
              <a:gd name="connsiteY39" fmla="*/ 372225 h 3105549"/>
              <a:gd name="connsiteX40" fmla="*/ 9082409 w 10144647"/>
              <a:gd name="connsiteY40" fmla="*/ 372225 h 3105549"/>
              <a:gd name="connsiteX41" fmla="*/ 9144333 w 10144647"/>
              <a:gd name="connsiteY41" fmla="*/ 364629 h 3105549"/>
              <a:gd name="connsiteX42" fmla="*/ 9159815 w 10144647"/>
              <a:gd name="connsiteY42" fmla="*/ 341839 h 3105549"/>
              <a:gd name="connsiteX43" fmla="*/ 9185617 w 10144647"/>
              <a:gd name="connsiteY43" fmla="*/ 432997 h 3105549"/>
              <a:gd name="connsiteX44" fmla="*/ 9268183 w 10144647"/>
              <a:gd name="connsiteY44" fmla="*/ 425400 h 3105549"/>
              <a:gd name="connsiteX45" fmla="*/ 9278504 w 10144647"/>
              <a:gd name="connsiteY45" fmla="*/ 372225 h 3105549"/>
              <a:gd name="connsiteX46" fmla="*/ 9283664 w 10144647"/>
              <a:gd name="connsiteY46" fmla="*/ 319050 h 3105549"/>
              <a:gd name="connsiteX47" fmla="*/ 9355910 w 10144647"/>
              <a:gd name="connsiteY47" fmla="*/ 303857 h 3105549"/>
              <a:gd name="connsiteX48" fmla="*/ 9350749 w 10144647"/>
              <a:gd name="connsiteY48" fmla="*/ 364629 h 3105549"/>
              <a:gd name="connsiteX49" fmla="*/ 9366231 w 10144647"/>
              <a:gd name="connsiteY49" fmla="*/ 569733 h 3105549"/>
              <a:gd name="connsiteX50" fmla="*/ 9412674 w 10144647"/>
              <a:gd name="connsiteY50" fmla="*/ 577329 h 3105549"/>
              <a:gd name="connsiteX51" fmla="*/ 9428155 w 10144647"/>
              <a:gd name="connsiteY51" fmla="*/ 364629 h 3105549"/>
              <a:gd name="connsiteX52" fmla="*/ 9629411 w 10144647"/>
              <a:gd name="connsiteY52" fmla="*/ 638101 h 3105549"/>
              <a:gd name="connsiteX53" fmla="*/ 9613930 w 10144647"/>
              <a:gd name="connsiteY53" fmla="*/ 531750 h 3105549"/>
              <a:gd name="connsiteX54" fmla="*/ 9655213 w 10144647"/>
              <a:gd name="connsiteY54" fmla="*/ 600118 h 3105549"/>
              <a:gd name="connsiteX55" fmla="*/ 9660373 w 10144647"/>
              <a:gd name="connsiteY55" fmla="*/ 524154 h 3105549"/>
              <a:gd name="connsiteX56" fmla="*/ 9660373 w 10144647"/>
              <a:gd name="connsiteY56" fmla="*/ 493768 h 3105549"/>
              <a:gd name="connsiteX57" fmla="*/ 9696496 w 10144647"/>
              <a:gd name="connsiteY57" fmla="*/ 463382 h 3105549"/>
              <a:gd name="connsiteX58" fmla="*/ 9681015 w 10144647"/>
              <a:gd name="connsiteY58" fmla="*/ 379822 h 3105549"/>
              <a:gd name="connsiteX59" fmla="*/ 9706817 w 10144647"/>
              <a:gd name="connsiteY59" fmla="*/ 372225 h 3105549"/>
              <a:gd name="connsiteX60" fmla="*/ 9722298 w 10144647"/>
              <a:gd name="connsiteY60" fmla="*/ 440593 h 3105549"/>
              <a:gd name="connsiteX61" fmla="*/ 9773902 w 10144647"/>
              <a:gd name="connsiteY61" fmla="*/ 577329 h 3105549"/>
              <a:gd name="connsiteX62" fmla="*/ 9954516 w 10144647"/>
              <a:gd name="connsiteY62" fmla="*/ 698872 h 3105549"/>
              <a:gd name="connsiteX63" fmla="*/ 9995799 w 10144647"/>
              <a:gd name="connsiteY63" fmla="*/ 729258 h 3105549"/>
              <a:gd name="connsiteX64" fmla="*/ 10052564 w 10144647"/>
              <a:gd name="connsiteY64" fmla="*/ 721661 h 3105549"/>
              <a:gd name="connsiteX65" fmla="*/ 10119649 w 10144647"/>
              <a:gd name="connsiteY65" fmla="*/ 721661 h 3105549"/>
              <a:gd name="connsiteX66" fmla="*/ 10140936 w 10144647"/>
              <a:gd name="connsiteY66" fmla="*/ 782433 h 3105549"/>
              <a:gd name="connsiteX67" fmla="*/ 10144647 w 10144647"/>
              <a:gd name="connsiteY67" fmla="*/ 791397 h 3105549"/>
              <a:gd name="connsiteX68" fmla="*/ 9969437 w 10144647"/>
              <a:gd name="connsiteY68" fmla="*/ 2622261 h 3105549"/>
              <a:gd name="connsiteX69" fmla="*/ 9943954 w 10144647"/>
              <a:gd name="connsiteY69" fmla="*/ 2592760 h 3105549"/>
              <a:gd name="connsiteX70" fmla="*/ 9742940 w 10144647"/>
              <a:gd name="connsiteY70" fmla="*/ 2537211 h 3105549"/>
              <a:gd name="connsiteX71" fmla="*/ 9572647 w 10144647"/>
              <a:gd name="connsiteY71" fmla="*/ 2560000 h 3105549"/>
              <a:gd name="connsiteX72" fmla="*/ 9392033 w 10144647"/>
              <a:gd name="connsiteY72" fmla="*/ 2453650 h 3105549"/>
              <a:gd name="connsiteX73" fmla="*/ 9379777 w 10144647"/>
              <a:gd name="connsiteY73" fmla="*/ 2503027 h 3105549"/>
              <a:gd name="connsiteX74" fmla="*/ 9372170 w 10144647"/>
              <a:gd name="connsiteY74" fmla="*/ 2547816 h 3105549"/>
              <a:gd name="connsiteX75" fmla="*/ 9364537 w 10144647"/>
              <a:gd name="connsiteY75" fmla="*/ 2539822 h 3105549"/>
              <a:gd name="connsiteX76" fmla="*/ 9350749 w 10144647"/>
              <a:gd name="connsiteY76" fmla="*/ 2567596 h 3105549"/>
              <a:gd name="connsiteX77" fmla="*/ 9324947 w 10144647"/>
              <a:gd name="connsiteY77" fmla="*/ 2742315 h 3105549"/>
              <a:gd name="connsiteX78" fmla="*/ 9268183 w 10144647"/>
              <a:gd name="connsiteY78" fmla="*/ 2438457 h 3105549"/>
              <a:gd name="connsiteX79" fmla="*/ 9257862 w 10144647"/>
              <a:gd name="connsiteY79" fmla="*/ 2597982 h 3105549"/>
              <a:gd name="connsiteX80" fmla="*/ 9206258 w 10144647"/>
              <a:gd name="connsiteY80" fmla="*/ 2666350 h 3105549"/>
              <a:gd name="connsiteX81" fmla="*/ 9097890 w 10144647"/>
              <a:gd name="connsiteY81" fmla="*/ 2597982 h 3105549"/>
              <a:gd name="connsiteX82" fmla="*/ 8948238 w 10144647"/>
              <a:gd name="connsiteY82" fmla="*/ 2575193 h 3105549"/>
              <a:gd name="connsiteX83" fmla="*/ 8912115 w 10144647"/>
              <a:gd name="connsiteY83" fmla="*/ 2491632 h 3105549"/>
              <a:gd name="connsiteX84" fmla="*/ 8819228 w 10144647"/>
              <a:gd name="connsiteY84" fmla="*/ 2597982 h 3105549"/>
              <a:gd name="connsiteX85" fmla="*/ 8700539 w 10144647"/>
              <a:gd name="connsiteY85" fmla="*/ 2134599 h 3105549"/>
              <a:gd name="connsiteX86" fmla="*/ 8669577 w 10144647"/>
              <a:gd name="connsiteY86" fmla="*/ 2294125 h 3105549"/>
              <a:gd name="connsiteX87" fmla="*/ 8628293 w 10144647"/>
              <a:gd name="connsiteY87" fmla="*/ 2370089 h 3105549"/>
              <a:gd name="connsiteX88" fmla="*/ 8581850 w 10144647"/>
              <a:gd name="connsiteY88" fmla="*/ 2392878 h 3105549"/>
              <a:gd name="connsiteX89" fmla="*/ 8504444 w 10144647"/>
              <a:gd name="connsiteY89" fmla="*/ 2461246 h 3105549"/>
              <a:gd name="connsiteX90" fmla="*/ 8385755 w 10144647"/>
              <a:gd name="connsiteY90" fmla="*/ 2461246 h 3105549"/>
              <a:gd name="connsiteX91" fmla="*/ 8277386 w 10144647"/>
              <a:gd name="connsiteY91" fmla="*/ 2385282 h 3105549"/>
              <a:gd name="connsiteX92" fmla="*/ 8251584 w 10144647"/>
              <a:gd name="connsiteY92" fmla="*/ 2385282 h 3105549"/>
              <a:gd name="connsiteX93" fmla="*/ 8205140 w 10144647"/>
              <a:gd name="connsiteY93" fmla="*/ 2499228 h 3105549"/>
              <a:gd name="connsiteX94" fmla="*/ 8230942 w 10144647"/>
              <a:gd name="connsiteY94" fmla="*/ 2658754 h 3105549"/>
              <a:gd name="connsiteX95" fmla="*/ 8132895 w 10144647"/>
              <a:gd name="connsiteY95" fmla="*/ 2544807 h 3105549"/>
              <a:gd name="connsiteX96" fmla="*/ 8107093 w 10144647"/>
              <a:gd name="connsiteY96" fmla="*/ 2468843 h 3105549"/>
              <a:gd name="connsiteX97" fmla="*/ 8050328 w 10144647"/>
              <a:gd name="connsiteY97" fmla="*/ 2582789 h 3105549"/>
              <a:gd name="connsiteX98" fmla="*/ 8019366 w 10144647"/>
              <a:gd name="connsiteY98" fmla="*/ 2423264 h 3105549"/>
              <a:gd name="connsiteX99" fmla="*/ 7983244 w 10144647"/>
              <a:gd name="connsiteY99" fmla="*/ 2597982 h 3105549"/>
              <a:gd name="connsiteX100" fmla="*/ 7916158 w 10144647"/>
              <a:gd name="connsiteY100" fmla="*/ 2400475 h 3105549"/>
              <a:gd name="connsiteX101" fmla="*/ 7926479 w 10144647"/>
              <a:gd name="connsiteY101" fmla="*/ 2567596 h 3105549"/>
              <a:gd name="connsiteX102" fmla="*/ 7874875 w 10144647"/>
              <a:gd name="connsiteY102" fmla="*/ 2628368 h 3105549"/>
              <a:gd name="connsiteX103" fmla="*/ 7565251 w 10144647"/>
              <a:gd name="connsiteY103" fmla="*/ 2491632 h 3105549"/>
              <a:gd name="connsiteX104" fmla="*/ 7482684 w 10144647"/>
              <a:gd name="connsiteY104" fmla="*/ 2552404 h 3105549"/>
              <a:gd name="connsiteX105" fmla="*/ 7410439 w 10144647"/>
              <a:gd name="connsiteY105" fmla="*/ 2370089 h 3105549"/>
              <a:gd name="connsiteX106" fmla="*/ 7343354 w 10144647"/>
              <a:gd name="connsiteY106" fmla="*/ 2324510 h 3105549"/>
              <a:gd name="connsiteX107" fmla="*/ 7358835 w 10144647"/>
              <a:gd name="connsiteY107" fmla="*/ 2810683 h 3105549"/>
              <a:gd name="connsiteX108" fmla="*/ 7302070 w 10144647"/>
              <a:gd name="connsiteY108" fmla="*/ 2590386 h 3105549"/>
              <a:gd name="connsiteX109" fmla="*/ 7276268 w 10144647"/>
              <a:gd name="connsiteY109" fmla="*/ 2544807 h 3105549"/>
              <a:gd name="connsiteX110" fmla="*/ 7245306 w 10144647"/>
              <a:gd name="connsiteY110" fmla="*/ 2590386 h 3105549"/>
              <a:gd name="connsiteX111" fmla="*/ 7209184 w 10144647"/>
              <a:gd name="connsiteY111" fmla="*/ 2681543 h 3105549"/>
              <a:gd name="connsiteX112" fmla="*/ 7105976 w 10144647"/>
              <a:gd name="connsiteY112" fmla="*/ 2689139 h 3105549"/>
              <a:gd name="connsiteX113" fmla="*/ 7049211 w 10144647"/>
              <a:gd name="connsiteY113" fmla="*/ 2970208 h 3105549"/>
              <a:gd name="connsiteX114" fmla="*/ 6976966 w 10144647"/>
              <a:gd name="connsiteY114" fmla="*/ 2932226 h 3105549"/>
              <a:gd name="connsiteX115" fmla="*/ 6966644 w 10144647"/>
              <a:gd name="connsiteY115" fmla="*/ 2856261 h 3105549"/>
              <a:gd name="connsiteX116" fmla="*/ 6951164 w 10144647"/>
              <a:gd name="connsiteY116" fmla="*/ 2727122 h 3105549"/>
              <a:gd name="connsiteX117" fmla="*/ 6946003 w 10144647"/>
              <a:gd name="connsiteY117" fmla="*/ 2689139 h 3105549"/>
              <a:gd name="connsiteX118" fmla="*/ 6868597 w 10144647"/>
              <a:gd name="connsiteY118" fmla="*/ 2575193 h 3105549"/>
              <a:gd name="connsiteX119" fmla="*/ 6755068 w 10144647"/>
              <a:gd name="connsiteY119" fmla="*/ 2446053 h 3105549"/>
              <a:gd name="connsiteX120" fmla="*/ 6739587 w 10144647"/>
              <a:gd name="connsiteY120" fmla="*/ 2628368 h 3105549"/>
              <a:gd name="connsiteX121" fmla="*/ 6641540 w 10144647"/>
              <a:gd name="connsiteY121" fmla="*/ 2552404 h 3105549"/>
              <a:gd name="connsiteX122" fmla="*/ 6615738 w 10144647"/>
              <a:gd name="connsiteY122" fmla="*/ 2529614 h 3105549"/>
              <a:gd name="connsiteX123" fmla="*/ 6558973 w 10144647"/>
              <a:gd name="connsiteY123" fmla="*/ 2499228 h 3105549"/>
              <a:gd name="connsiteX124" fmla="*/ 6548652 w 10144647"/>
              <a:gd name="connsiteY124" fmla="*/ 2499228 h 3105549"/>
              <a:gd name="connsiteX125" fmla="*/ 6460926 w 10144647"/>
              <a:gd name="connsiteY125" fmla="*/ 2597982 h 3105549"/>
              <a:gd name="connsiteX126" fmla="*/ 6393840 w 10144647"/>
              <a:gd name="connsiteY126" fmla="*/ 2613175 h 3105549"/>
              <a:gd name="connsiteX127" fmla="*/ 6337076 w 10144647"/>
              <a:gd name="connsiteY127" fmla="*/ 2628368 h 3105549"/>
              <a:gd name="connsiteX128" fmla="*/ 6321595 w 10144647"/>
              <a:gd name="connsiteY128" fmla="*/ 2408071 h 3105549"/>
              <a:gd name="connsiteX129" fmla="*/ 6316434 w 10144647"/>
              <a:gd name="connsiteY129" fmla="*/ 2408071 h 3105549"/>
              <a:gd name="connsiteX130" fmla="*/ 6306113 w 10144647"/>
              <a:gd name="connsiteY130" fmla="*/ 2423264 h 3105549"/>
              <a:gd name="connsiteX131" fmla="*/ 6295793 w 10144647"/>
              <a:gd name="connsiteY131" fmla="*/ 2423264 h 3105549"/>
              <a:gd name="connsiteX132" fmla="*/ 6264830 w 10144647"/>
              <a:gd name="connsiteY132" fmla="*/ 2392878 h 3105549"/>
              <a:gd name="connsiteX133" fmla="*/ 6249349 w 10144647"/>
              <a:gd name="connsiteY133" fmla="*/ 2415668 h 3105549"/>
              <a:gd name="connsiteX134" fmla="*/ 6104858 w 10144647"/>
              <a:gd name="connsiteY134" fmla="*/ 2499228 h 3105549"/>
              <a:gd name="connsiteX135" fmla="*/ 5981008 w 10144647"/>
              <a:gd name="connsiteY135" fmla="*/ 2575193 h 3105549"/>
              <a:gd name="connsiteX136" fmla="*/ 5898442 w 10144647"/>
              <a:gd name="connsiteY136" fmla="*/ 2560000 h 3105549"/>
              <a:gd name="connsiteX137" fmla="*/ 5857159 w 10144647"/>
              <a:gd name="connsiteY137" fmla="*/ 2446053 h 3105549"/>
              <a:gd name="connsiteX138" fmla="*/ 5836517 w 10144647"/>
              <a:gd name="connsiteY138" fmla="*/ 2597982 h 3105549"/>
              <a:gd name="connsiteX139" fmla="*/ 5826196 w 10144647"/>
              <a:gd name="connsiteY139" fmla="*/ 2651157 h 3105549"/>
              <a:gd name="connsiteX140" fmla="*/ 5728149 w 10144647"/>
              <a:gd name="connsiteY140" fmla="*/ 2749911 h 3105549"/>
              <a:gd name="connsiteX141" fmla="*/ 5666224 w 10144647"/>
              <a:gd name="connsiteY141" fmla="*/ 2856261 h 3105549"/>
              <a:gd name="connsiteX142" fmla="*/ 5640422 w 10144647"/>
              <a:gd name="connsiteY142" fmla="*/ 2711929 h 3105549"/>
              <a:gd name="connsiteX143" fmla="*/ 5640422 w 10144647"/>
              <a:gd name="connsiteY143" fmla="*/ 2552404 h 3105549"/>
              <a:gd name="connsiteX144" fmla="*/ 5588818 w 10144647"/>
              <a:gd name="connsiteY144" fmla="*/ 2856261 h 3105549"/>
              <a:gd name="connsiteX145" fmla="*/ 5423685 w 10144647"/>
              <a:gd name="connsiteY145" fmla="*/ 2240949 h 3105549"/>
              <a:gd name="connsiteX146" fmla="*/ 5413364 w 10144647"/>
              <a:gd name="connsiteY146" fmla="*/ 2408071 h 3105549"/>
              <a:gd name="connsiteX147" fmla="*/ 5372081 w 10144647"/>
              <a:gd name="connsiteY147" fmla="*/ 2339703 h 3105549"/>
              <a:gd name="connsiteX148" fmla="*/ 5253392 w 10144647"/>
              <a:gd name="connsiteY148" fmla="*/ 2666350 h 3105549"/>
              <a:gd name="connsiteX149" fmla="*/ 5248231 w 10144647"/>
              <a:gd name="connsiteY149" fmla="*/ 2514421 h 3105549"/>
              <a:gd name="connsiteX150" fmla="*/ 5175986 w 10144647"/>
              <a:gd name="connsiteY150" fmla="*/ 2484036 h 3105549"/>
              <a:gd name="connsiteX151" fmla="*/ 5124382 w 10144647"/>
              <a:gd name="connsiteY151" fmla="*/ 2377685 h 3105549"/>
              <a:gd name="connsiteX152" fmla="*/ 5077938 w 10144647"/>
              <a:gd name="connsiteY152" fmla="*/ 2522018 h 3105549"/>
              <a:gd name="connsiteX153" fmla="*/ 5062457 w 10144647"/>
              <a:gd name="connsiteY153" fmla="*/ 2613175 h 3105549"/>
              <a:gd name="connsiteX154" fmla="*/ 5016013 w 10144647"/>
              <a:gd name="connsiteY154" fmla="*/ 2567596 h 3105549"/>
              <a:gd name="connsiteX155" fmla="*/ 4943768 w 10144647"/>
              <a:gd name="connsiteY155" fmla="*/ 2704332 h 3105549"/>
              <a:gd name="connsiteX156" fmla="*/ 4887003 w 10144647"/>
              <a:gd name="connsiteY156" fmla="*/ 2734718 h 3105549"/>
              <a:gd name="connsiteX157" fmla="*/ 4830239 w 10144647"/>
              <a:gd name="connsiteY157" fmla="*/ 2818279 h 3105549"/>
              <a:gd name="connsiteX158" fmla="*/ 4845720 w 10144647"/>
              <a:gd name="connsiteY158" fmla="*/ 2970208 h 3105549"/>
              <a:gd name="connsiteX159" fmla="*/ 4830239 w 10144647"/>
              <a:gd name="connsiteY159" fmla="*/ 3030979 h 3105549"/>
              <a:gd name="connsiteX160" fmla="*/ 4773475 w 10144647"/>
              <a:gd name="connsiteY160" fmla="*/ 2681543 h 3105549"/>
              <a:gd name="connsiteX161" fmla="*/ 4721871 w 10144647"/>
              <a:gd name="connsiteY161" fmla="*/ 2947418 h 3105549"/>
              <a:gd name="connsiteX162" fmla="*/ 4711550 w 10144647"/>
              <a:gd name="connsiteY162" fmla="*/ 2818279 h 3105549"/>
              <a:gd name="connsiteX163" fmla="*/ 4654785 w 10144647"/>
              <a:gd name="connsiteY163" fmla="*/ 2742315 h 3105549"/>
              <a:gd name="connsiteX164" fmla="*/ 4603181 w 10144647"/>
              <a:gd name="connsiteY164" fmla="*/ 2711929 h 3105549"/>
              <a:gd name="connsiteX165" fmla="*/ 4546417 w 10144647"/>
              <a:gd name="connsiteY165" fmla="*/ 2651157 h 3105549"/>
              <a:gd name="connsiteX166" fmla="*/ 4546417 w 10144647"/>
              <a:gd name="connsiteY166" fmla="*/ 2734718 h 3105549"/>
              <a:gd name="connsiteX167" fmla="*/ 4469011 w 10144647"/>
              <a:gd name="connsiteY167" fmla="*/ 2841068 h 3105549"/>
              <a:gd name="connsiteX168" fmla="*/ 4463851 w 10144647"/>
              <a:gd name="connsiteY168" fmla="*/ 2635964 h 3105549"/>
              <a:gd name="connsiteX169" fmla="*/ 4438049 w 10144647"/>
              <a:gd name="connsiteY169" fmla="*/ 2575193 h 3105549"/>
              <a:gd name="connsiteX170" fmla="*/ 4412247 w 10144647"/>
              <a:gd name="connsiteY170" fmla="*/ 2597982 h 3105549"/>
              <a:gd name="connsiteX171" fmla="*/ 4329680 w 10144647"/>
              <a:gd name="connsiteY171" fmla="*/ 2628368 h 3105549"/>
              <a:gd name="connsiteX172" fmla="*/ 4278076 w 10144647"/>
              <a:gd name="connsiteY172" fmla="*/ 2673947 h 3105549"/>
              <a:gd name="connsiteX173" fmla="*/ 4278076 w 10144647"/>
              <a:gd name="connsiteY173" fmla="*/ 2666350 h 3105549"/>
              <a:gd name="connsiteX174" fmla="*/ 4231633 w 10144647"/>
              <a:gd name="connsiteY174" fmla="*/ 2567596 h 3105549"/>
              <a:gd name="connsiteX175" fmla="*/ 4190349 w 10144647"/>
              <a:gd name="connsiteY175" fmla="*/ 2666350 h 3105549"/>
              <a:gd name="connsiteX176" fmla="*/ 4169708 w 10144647"/>
              <a:gd name="connsiteY176" fmla="*/ 2825875 h 3105549"/>
              <a:gd name="connsiteX177" fmla="*/ 4149066 w 10144647"/>
              <a:gd name="connsiteY177" fmla="*/ 2871454 h 3105549"/>
              <a:gd name="connsiteX178" fmla="*/ 4138745 w 10144647"/>
              <a:gd name="connsiteY178" fmla="*/ 2818279 h 3105549"/>
              <a:gd name="connsiteX179" fmla="*/ 4128424 w 10144647"/>
              <a:gd name="connsiteY179" fmla="*/ 2742315 h 3105549"/>
              <a:gd name="connsiteX180" fmla="*/ 4112943 w 10144647"/>
              <a:gd name="connsiteY180" fmla="*/ 2803086 h 3105549"/>
              <a:gd name="connsiteX181" fmla="*/ 4004575 w 10144647"/>
              <a:gd name="connsiteY181" fmla="*/ 2992997 h 3105549"/>
              <a:gd name="connsiteX182" fmla="*/ 3978773 w 10144647"/>
              <a:gd name="connsiteY182" fmla="*/ 3015786 h 3105549"/>
              <a:gd name="connsiteX183" fmla="*/ 3968452 w 10144647"/>
              <a:gd name="connsiteY183" fmla="*/ 3015786 h 3105549"/>
              <a:gd name="connsiteX184" fmla="*/ 3963292 w 10144647"/>
              <a:gd name="connsiteY184" fmla="*/ 2803086 h 3105549"/>
              <a:gd name="connsiteX185" fmla="*/ 3973612 w 10144647"/>
              <a:gd name="connsiteY185" fmla="*/ 2765104 h 3105549"/>
              <a:gd name="connsiteX186" fmla="*/ 3994254 w 10144647"/>
              <a:gd name="connsiteY186" fmla="*/ 2719525 h 3105549"/>
              <a:gd name="connsiteX187" fmla="*/ 3963292 w 10144647"/>
              <a:gd name="connsiteY187" fmla="*/ 2658754 h 3105549"/>
              <a:gd name="connsiteX188" fmla="*/ 3922008 w 10144647"/>
              <a:gd name="connsiteY188" fmla="*/ 2696736 h 3105549"/>
              <a:gd name="connsiteX189" fmla="*/ 3865244 w 10144647"/>
              <a:gd name="connsiteY189" fmla="*/ 2886647 h 3105549"/>
              <a:gd name="connsiteX190" fmla="*/ 3854923 w 10144647"/>
              <a:gd name="connsiteY190" fmla="*/ 2681543 h 3105549"/>
              <a:gd name="connsiteX191" fmla="*/ 3839442 w 10144647"/>
              <a:gd name="connsiteY191" fmla="*/ 2620771 h 3105549"/>
              <a:gd name="connsiteX192" fmla="*/ 3798159 w 10144647"/>
              <a:gd name="connsiteY192" fmla="*/ 2666350 h 3105549"/>
              <a:gd name="connsiteX193" fmla="*/ 3787838 w 10144647"/>
              <a:gd name="connsiteY193" fmla="*/ 2841068 h 3105549"/>
              <a:gd name="connsiteX194" fmla="*/ 3792998 w 10144647"/>
              <a:gd name="connsiteY194" fmla="*/ 3030979 h 3105549"/>
              <a:gd name="connsiteX195" fmla="*/ 3741394 w 10144647"/>
              <a:gd name="connsiteY195" fmla="*/ 2803086 h 3105549"/>
              <a:gd name="connsiteX196" fmla="*/ 3607224 w 10144647"/>
              <a:gd name="connsiteY196" fmla="*/ 2818279 h 3105549"/>
              <a:gd name="connsiteX197" fmla="*/ 3571101 w 10144647"/>
              <a:gd name="connsiteY197" fmla="*/ 2795490 h 3105549"/>
              <a:gd name="connsiteX198" fmla="*/ 3519497 w 10144647"/>
              <a:gd name="connsiteY198" fmla="*/ 2886647 h 3105549"/>
              <a:gd name="connsiteX199" fmla="*/ 3519497 w 10144647"/>
              <a:gd name="connsiteY199" fmla="*/ 3008190 h 3105549"/>
              <a:gd name="connsiteX200" fmla="*/ 3483374 w 10144647"/>
              <a:gd name="connsiteY200" fmla="*/ 2879050 h 3105549"/>
              <a:gd name="connsiteX201" fmla="*/ 3426610 w 10144647"/>
              <a:gd name="connsiteY201" fmla="*/ 2985401 h 3105549"/>
              <a:gd name="connsiteX202" fmla="*/ 3395648 w 10144647"/>
              <a:gd name="connsiteY202" fmla="*/ 3015786 h 3105549"/>
              <a:gd name="connsiteX203" fmla="*/ 3380166 w 10144647"/>
              <a:gd name="connsiteY203" fmla="*/ 2970208 h 3105549"/>
              <a:gd name="connsiteX204" fmla="*/ 3349204 w 10144647"/>
              <a:gd name="connsiteY204" fmla="*/ 2810683 h 3105549"/>
              <a:gd name="connsiteX205" fmla="*/ 3292440 w 10144647"/>
              <a:gd name="connsiteY205" fmla="*/ 2856261 h 3105549"/>
              <a:gd name="connsiteX206" fmla="*/ 3297600 w 10144647"/>
              <a:gd name="connsiteY206" fmla="*/ 2719525 h 3105549"/>
              <a:gd name="connsiteX207" fmla="*/ 3173750 w 10144647"/>
              <a:gd name="connsiteY207" fmla="*/ 2841068 h 3105549"/>
              <a:gd name="connsiteX208" fmla="*/ 3122146 w 10144647"/>
              <a:gd name="connsiteY208" fmla="*/ 2841068 h 3105549"/>
              <a:gd name="connsiteX209" fmla="*/ 3106665 w 10144647"/>
              <a:gd name="connsiteY209" fmla="*/ 2757507 h 3105549"/>
              <a:gd name="connsiteX210" fmla="*/ 3075703 w 10144647"/>
              <a:gd name="connsiteY210" fmla="*/ 2613175 h 3105549"/>
              <a:gd name="connsiteX211" fmla="*/ 3075703 w 10144647"/>
              <a:gd name="connsiteY211" fmla="*/ 2719525 h 3105549"/>
              <a:gd name="connsiteX212" fmla="*/ 3049901 w 10144647"/>
              <a:gd name="connsiteY212" fmla="*/ 2704332 h 3105549"/>
              <a:gd name="connsiteX213" fmla="*/ 3008618 w 10144647"/>
              <a:gd name="connsiteY213" fmla="*/ 2719525 h 3105549"/>
              <a:gd name="connsiteX214" fmla="*/ 2915730 w 10144647"/>
              <a:gd name="connsiteY214" fmla="*/ 2863858 h 3105549"/>
              <a:gd name="connsiteX215" fmla="*/ 2874447 w 10144647"/>
              <a:gd name="connsiteY215" fmla="*/ 2955015 h 3105549"/>
              <a:gd name="connsiteX216" fmla="*/ 2817683 w 10144647"/>
              <a:gd name="connsiteY216" fmla="*/ 3068961 h 3105549"/>
              <a:gd name="connsiteX217" fmla="*/ 2760918 w 10144647"/>
              <a:gd name="connsiteY217" fmla="*/ 3099347 h 3105549"/>
              <a:gd name="connsiteX218" fmla="*/ 2688673 w 10144647"/>
              <a:gd name="connsiteY218" fmla="*/ 3076558 h 3105549"/>
              <a:gd name="connsiteX219" fmla="*/ 2575144 w 10144647"/>
              <a:gd name="connsiteY219" fmla="*/ 2947418 h 3105549"/>
              <a:gd name="connsiteX220" fmla="*/ 2533861 w 10144647"/>
              <a:gd name="connsiteY220" fmla="*/ 2879050 h 3105549"/>
              <a:gd name="connsiteX221" fmla="*/ 2440974 w 10144647"/>
              <a:gd name="connsiteY221" fmla="*/ 2825875 h 3105549"/>
              <a:gd name="connsiteX222" fmla="*/ 2430653 w 10144647"/>
              <a:gd name="connsiteY222" fmla="*/ 2818279 h 3105549"/>
              <a:gd name="connsiteX223" fmla="*/ 2260360 w 10144647"/>
              <a:gd name="connsiteY223" fmla="*/ 2780297 h 3105549"/>
              <a:gd name="connsiteX224" fmla="*/ 2177793 w 10144647"/>
              <a:gd name="connsiteY224" fmla="*/ 2810683 h 3105549"/>
              <a:gd name="connsiteX225" fmla="*/ 2090066 w 10144647"/>
              <a:gd name="connsiteY225" fmla="*/ 2909436 h 3105549"/>
              <a:gd name="connsiteX226" fmla="*/ 1976538 w 10144647"/>
              <a:gd name="connsiteY226" fmla="*/ 2917033 h 3105549"/>
              <a:gd name="connsiteX227" fmla="*/ 1935255 w 10144647"/>
              <a:gd name="connsiteY227" fmla="*/ 2734718 h 3105549"/>
              <a:gd name="connsiteX228" fmla="*/ 1930094 w 10144647"/>
              <a:gd name="connsiteY228" fmla="*/ 2704332 h 3105549"/>
              <a:gd name="connsiteX229" fmla="*/ 1904292 w 10144647"/>
              <a:gd name="connsiteY229" fmla="*/ 2605579 h 3105549"/>
              <a:gd name="connsiteX230" fmla="*/ 1816565 w 10144647"/>
              <a:gd name="connsiteY230" fmla="*/ 2597982 h 3105549"/>
              <a:gd name="connsiteX231" fmla="*/ 1775282 w 10144647"/>
              <a:gd name="connsiteY231" fmla="*/ 2719525 h 3105549"/>
              <a:gd name="connsiteX232" fmla="*/ 1749480 w 10144647"/>
              <a:gd name="connsiteY232" fmla="*/ 2962611 h 3105549"/>
              <a:gd name="connsiteX233" fmla="*/ 1666914 w 10144647"/>
              <a:gd name="connsiteY233" fmla="*/ 2780297 h 3105549"/>
              <a:gd name="connsiteX234" fmla="*/ 1574027 w 10144647"/>
              <a:gd name="connsiteY234" fmla="*/ 2886647 h 3105549"/>
              <a:gd name="connsiteX235" fmla="*/ 1574027 w 10144647"/>
              <a:gd name="connsiteY235" fmla="*/ 2734718 h 3105549"/>
              <a:gd name="connsiteX236" fmla="*/ 1610149 w 10144647"/>
              <a:gd name="connsiteY236" fmla="*/ 2415668 h 3105549"/>
              <a:gd name="connsiteX237" fmla="*/ 1470818 w 10144647"/>
              <a:gd name="connsiteY237" fmla="*/ 2453650 h 3105549"/>
              <a:gd name="connsiteX238" fmla="*/ 1424375 w 10144647"/>
              <a:gd name="connsiteY238" fmla="*/ 2430860 h 3105549"/>
              <a:gd name="connsiteX239" fmla="*/ 1408894 w 10144647"/>
              <a:gd name="connsiteY239" fmla="*/ 2491632 h 3105549"/>
              <a:gd name="connsiteX240" fmla="*/ 1398573 w 10144647"/>
              <a:gd name="connsiteY240" fmla="*/ 2734718 h 3105549"/>
              <a:gd name="connsiteX241" fmla="*/ 1383092 w 10144647"/>
              <a:gd name="connsiteY241" fmla="*/ 2582789 h 3105549"/>
              <a:gd name="connsiteX242" fmla="*/ 1248921 w 10144647"/>
              <a:gd name="connsiteY242" fmla="*/ 2749911 h 3105549"/>
              <a:gd name="connsiteX243" fmla="*/ 1233440 w 10144647"/>
              <a:gd name="connsiteY243" fmla="*/ 2749911 h 3105549"/>
              <a:gd name="connsiteX244" fmla="*/ 1176676 w 10144647"/>
              <a:gd name="connsiteY244" fmla="*/ 2689139 h 3105549"/>
              <a:gd name="connsiteX245" fmla="*/ 1073468 w 10144647"/>
              <a:gd name="connsiteY245" fmla="*/ 2727122 h 3105549"/>
              <a:gd name="connsiteX246" fmla="*/ 1042505 w 10144647"/>
              <a:gd name="connsiteY246" fmla="*/ 2795490 h 3105549"/>
              <a:gd name="connsiteX247" fmla="*/ 1027024 w 10144647"/>
              <a:gd name="connsiteY247" fmla="*/ 2825875 h 3105549"/>
              <a:gd name="connsiteX248" fmla="*/ 990901 w 10144647"/>
              <a:gd name="connsiteY248" fmla="*/ 2955015 h 3105549"/>
              <a:gd name="connsiteX249" fmla="*/ 954779 w 10144647"/>
              <a:gd name="connsiteY249" fmla="*/ 2628368 h 3105549"/>
              <a:gd name="connsiteX250" fmla="*/ 928977 w 10144647"/>
              <a:gd name="connsiteY250" fmla="*/ 2567596 h 3105549"/>
              <a:gd name="connsiteX251" fmla="*/ 913495 w 10144647"/>
              <a:gd name="connsiteY251" fmla="*/ 2605579 h 3105549"/>
              <a:gd name="connsiteX252" fmla="*/ 887693 w 10144647"/>
              <a:gd name="connsiteY252" fmla="*/ 2689139 h 3105549"/>
              <a:gd name="connsiteX253" fmla="*/ 872212 w 10144647"/>
              <a:gd name="connsiteY253" fmla="*/ 2772700 h 3105549"/>
              <a:gd name="connsiteX254" fmla="*/ 861891 w 10144647"/>
              <a:gd name="connsiteY254" fmla="*/ 2704332 h 3105549"/>
              <a:gd name="connsiteX255" fmla="*/ 763844 w 10144647"/>
              <a:gd name="connsiteY255" fmla="*/ 2575193 h 3105549"/>
              <a:gd name="connsiteX256" fmla="*/ 645155 w 10144647"/>
              <a:gd name="connsiteY256" fmla="*/ 2430860 h 3105549"/>
              <a:gd name="connsiteX257" fmla="*/ 676117 w 10144647"/>
              <a:gd name="connsiteY257" fmla="*/ 2560000 h 3105549"/>
              <a:gd name="connsiteX258" fmla="*/ 696758 w 10144647"/>
              <a:gd name="connsiteY258" fmla="*/ 2658754 h 3105549"/>
              <a:gd name="connsiteX259" fmla="*/ 655475 w 10144647"/>
              <a:gd name="connsiteY259" fmla="*/ 2597982 h 3105549"/>
              <a:gd name="connsiteX260" fmla="*/ 650315 w 10144647"/>
              <a:gd name="connsiteY260" fmla="*/ 2590386 h 3105549"/>
              <a:gd name="connsiteX261" fmla="*/ 650315 w 10144647"/>
              <a:gd name="connsiteY261" fmla="*/ 2597982 h 3105549"/>
              <a:gd name="connsiteX262" fmla="*/ 655475 w 10144647"/>
              <a:gd name="connsiteY262" fmla="*/ 2597982 h 3105549"/>
              <a:gd name="connsiteX263" fmla="*/ 650315 w 10144647"/>
              <a:gd name="connsiteY263" fmla="*/ 2734718 h 3105549"/>
              <a:gd name="connsiteX264" fmla="*/ 320049 w 10144647"/>
              <a:gd name="connsiteY264" fmla="*/ 2635964 h 3105549"/>
              <a:gd name="connsiteX265" fmla="*/ 309729 w 10144647"/>
              <a:gd name="connsiteY265" fmla="*/ 2529614 h 3105549"/>
              <a:gd name="connsiteX266" fmla="*/ 283926 w 10144647"/>
              <a:gd name="connsiteY266" fmla="*/ 2582789 h 3105549"/>
              <a:gd name="connsiteX267" fmla="*/ 278766 w 10144647"/>
              <a:gd name="connsiteY267" fmla="*/ 2514421 h 3105549"/>
              <a:gd name="connsiteX268" fmla="*/ 263285 w 10144647"/>
              <a:gd name="connsiteY268" fmla="*/ 2544807 h 3105549"/>
              <a:gd name="connsiteX269" fmla="*/ 191039 w 10144647"/>
              <a:gd name="connsiteY269" fmla="*/ 2552404 h 3105549"/>
              <a:gd name="connsiteX270" fmla="*/ 154917 w 10144647"/>
              <a:gd name="connsiteY270" fmla="*/ 2461246 h 3105549"/>
              <a:gd name="connsiteX271" fmla="*/ 103313 w 10144647"/>
              <a:gd name="connsiteY271" fmla="*/ 2408071 h 3105549"/>
              <a:gd name="connsiteX272" fmla="*/ 87831 w 10144647"/>
              <a:gd name="connsiteY272" fmla="*/ 2385282 h 3105549"/>
              <a:gd name="connsiteX273" fmla="*/ 20746 w 10144647"/>
              <a:gd name="connsiteY273" fmla="*/ 1640831 h 3105549"/>
              <a:gd name="connsiteX274" fmla="*/ 15586 w 10144647"/>
              <a:gd name="connsiteY274" fmla="*/ 1595252 h 3105549"/>
              <a:gd name="connsiteX275" fmla="*/ 36227 w 10144647"/>
              <a:gd name="connsiteY275" fmla="*/ 1488902 h 3105549"/>
              <a:gd name="connsiteX276" fmla="*/ 67190 w 10144647"/>
              <a:gd name="connsiteY276" fmla="*/ 1397745 h 3105549"/>
              <a:gd name="connsiteX277" fmla="*/ 25907 w 10144647"/>
              <a:gd name="connsiteY277" fmla="*/ 1177448 h 3105549"/>
              <a:gd name="connsiteX278" fmla="*/ 20746 w 10144647"/>
              <a:gd name="connsiteY278" fmla="*/ 903976 h 3105549"/>
              <a:gd name="connsiteX279" fmla="*/ 5265 w 10144647"/>
              <a:gd name="connsiteY279" fmla="*/ 820415 h 3105549"/>
              <a:gd name="connsiteX280" fmla="*/ 41388 w 10144647"/>
              <a:gd name="connsiteY280" fmla="*/ 736854 h 3105549"/>
              <a:gd name="connsiteX281" fmla="*/ 108473 w 10144647"/>
              <a:gd name="connsiteY281" fmla="*/ 615311 h 3105549"/>
              <a:gd name="connsiteX282" fmla="*/ 201360 w 10144647"/>
              <a:gd name="connsiteY282" fmla="*/ 805222 h 3105549"/>
              <a:gd name="connsiteX283" fmla="*/ 242643 w 10144647"/>
              <a:gd name="connsiteY283" fmla="*/ 508961 h 3105549"/>
              <a:gd name="connsiteX284" fmla="*/ 634834 w 10144647"/>
              <a:gd name="connsiteY284" fmla="*/ 660890 h 3105549"/>
              <a:gd name="connsiteX285" fmla="*/ 908335 w 10144647"/>
              <a:gd name="connsiteY285" fmla="*/ 706469 h 3105549"/>
              <a:gd name="connsiteX286" fmla="*/ 918656 w 10144647"/>
              <a:gd name="connsiteY286" fmla="*/ 630504 h 3105549"/>
              <a:gd name="connsiteX287" fmla="*/ 949618 w 10144647"/>
              <a:gd name="connsiteY287" fmla="*/ 562136 h 3105549"/>
              <a:gd name="connsiteX288" fmla="*/ 965099 w 10144647"/>
              <a:gd name="connsiteY288" fmla="*/ 432997 h 3105549"/>
              <a:gd name="connsiteX289" fmla="*/ 1006383 w 10144647"/>
              <a:gd name="connsiteY289" fmla="*/ 569733 h 3105549"/>
              <a:gd name="connsiteX290" fmla="*/ 1042505 w 10144647"/>
              <a:gd name="connsiteY290" fmla="*/ 714065 h 3105549"/>
              <a:gd name="connsiteX291" fmla="*/ 1042505 w 10144647"/>
              <a:gd name="connsiteY291" fmla="*/ 531750 h 3105549"/>
              <a:gd name="connsiteX292" fmla="*/ 1083789 w 10144647"/>
              <a:gd name="connsiteY292" fmla="*/ 470979 h 3105549"/>
              <a:gd name="connsiteX293" fmla="*/ 1202478 w 10144647"/>
              <a:gd name="connsiteY293" fmla="*/ 531750 h 3105549"/>
              <a:gd name="connsiteX294" fmla="*/ 1357290 w 10144647"/>
              <a:gd name="connsiteY294" fmla="*/ 524154 h 3105549"/>
              <a:gd name="connsiteX295" fmla="*/ 1486300 w 10144647"/>
              <a:gd name="connsiteY295" fmla="*/ 501365 h 3105549"/>
              <a:gd name="connsiteX296" fmla="*/ 1584347 w 10144647"/>
              <a:gd name="connsiteY296" fmla="*/ 706469 h 3105549"/>
              <a:gd name="connsiteX297" fmla="*/ 1599828 w 10144647"/>
              <a:gd name="connsiteY297" fmla="*/ 957151 h 3105549"/>
              <a:gd name="connsiteX298" fmla="*/ 1630791 w 10144647"/>
              <a:gd name="connsiteY298" fmla="*/ 835608 h 3105549"/>
              <a:gd name="connsiteX299" fmla="*/ 1687555 w 10144647"/>
              <a:gd name="connsiteY299" fmla="*/ 714065 h 3105549"/>
              <a:gd name="connsiteX300" fmla="*/ 1733999 w 10144647"/>
              <a:gd name="connsiteY300" fmla="*/ 676083 h 3105549"/>
              <a:gd name="connsiteX301" fmla="*/ 1780443 w 10144647"/>
              <a:gd name="connsiteY301" fmla="*/ 600118 h 3105549"/>
              <a:gd name="connsiteX302" fmla="*/ 2028142 w 10144647"/>
              <a:gd name="connsiteY302" fmla="*/ 698872 h 3105549"/>
              <a:gd name="connsiteX303" fmla="*/ 2069425 w 10144647"/>
              <a:gd name="connsiteY303" fmla="*/ 387418 h 3105549"/>
              <a:gd name="connsiteX304" fmla="*/ 2172633 w 10144647"/>
              <a:gd name="connsiteY304" fmla="*/ 531750 h 3105549"/>
              <a:gd name="connsiteX305" fmla="*/ 2198435 w 10144647"/>
              <a:gd name="connsiteY305" fmla="*/ 577329 h 3105549"/>
              <a:gd name="connsiteX306" fmla="*/ 2229397 w 10144647"/>
              <a:gd name="connsiteY306" fmla="*/ 546943 h 3105549"/>
              <a:gd name="connsiteX307" fmla="*/ 2244878 w 10144647"/>
              <a:gd name="connsiteY307" fmla="*/ 486172 h 3105549"/>
              <a:gd name="connsiteX308" fmla="*/ 2250039 w 10144647"/>
              <a:gd name="connsiteY308" fmla="*/ 486172 h 3105549"/>
              <a:gd name="connsiteX309" fmla="*/ 2255199 w 10144647"/>
              <a:gd name="connsiteY309" fmla="*/ 486172 h 3105549"/>
              <a:gd name="connsiteX310" fmla="*/ 2270680 w 10144647"/>
              <a:gd name="connsiteY310" fmla="*/ 607715 h 3105549"/>
              <a:gd name="connsiteX311" fmla="*/ 2301643 w 10144647"/>
              <a:gd name="connsiteY311" fmla="*/ 524154 h 3105549"/>
              <a:gd name="connsiteX312" fmla="*/ 2322284 w 10144647"/>
              <a:gd name="connsiteY312" fmla="*/ 524154 h 3105549"/>
              <a:gd name="connsiteX313" fmla="*/ 2327445 w 10144647"/>
              <a:gd name="connsiteY313" fmla="*/ 615311 h 3105549"/>
              <a:gd name="connsiteX314" fmla="*/ 2368728 w 10144647"/>
              <a:gd name="connsiteY314" fmla="*/ 660890 h 3105549"/>
              <a:gd name="connsiteX315" fmla="*/ 2384209 w 10144647"/>
              <a:gd name="connsiteY315" fmla="*/ 607715 h 3105549"/>
              <a:gd name="connsiteX316" fmla="*/ 2379049 w 10144647"/>
              <a:gd name="connsiteY316" fmla="*/ 524154 h 3105549"/>
              <a:gd name="connsiteX317" fmla="*/ 2451294 w 10144647"/>
              <a:gd name="connsiteY317" fmla="*/ 432997 h 3105549"/>
              <a:gd name="connsiteX318" fmla="*/ 2776400 w 10144647"/>
              <a:gd name="connsiteY318" fmla="*/ 562136 h 3105549"/>
              <a:gd name="connsiteX319" fmla="*/ 2828004 w 10144647"/>
              <a:gd name="connsiteY319" fmla="*/ 569733 h 3105549"/>
              <a:gd name="connsiteX320" fmla="*/ 2884768 w 10144647"/>
              <a:gd name="connsiteY320" fmla="*/ 638101 h 3105549"/>
              <a:gd name="connsiteX321" fmla="*/ 2957014 w 10144647"/>
              <a:gd name="connsiteY321" fmla="*/ 714065 h 3105549"/>
              <a:gd name="connsiteX322" fmla="*/ 2946693 w 10144647"/>
              <a:gd name="connsiteY322" fmla="*/ 341839 h 3105549"/>
              <a:gd name="connsiteX323" fmla="*/ 3003457 w 10144647"/>
              <a:gd name="connsiteY323" fmla="*/ 546943 h 3105549"/>
              <a:gd name="connsiteX324" fmla="*/ 3055061 w 10144647"/>
              <a:gd name="connsiteY324" fmla="*/ 539347 h 3105549"/>
              <a:gd name="connsiteX325" fmla="*/ 3086024 w 10144647"/>
              <a:gd name="connsiteY325" fmla="*/ 432997 h 3105549"/>
              <a:gd name="connsiteX326" fmla="*/ 3215034 w 10144647"/>
              <a:gd name="connsiteY326" fmla="*/ 357032 h 3105549"/>
              <a:gd name="connsiteX327" fmla="*/ 3256317 w 10144647"/>
              <a:gd name="connsiteY327" fmla="*/ 144332 h 3105549"/>
              <a:gd name="connsiteX328" fmla="*/ 3354364 w 10144647"/>
              <a:gd name="connsiteY328" fmla="*/ 212700 h 3105549"/>
              <a:gd name="connsiteX329" fmla="*/ 3323402 w 10144647"/>
              <a:gd name="connsiteY329" fmla="*/ 364629 h 3105549"/>
              <a:gd name="connsiteX330" fmla="*/ 3457572 w 10144647"/>
              <a:gd name="connsiteY330" fmla="*/ 448190 h 3105549"/>
              <a:gd name="connsiteX331" fmla="*/ 3488535 w 10144647"/>
              <a:gd name="connsiteY331" fmla="*/ 243086 h 3105549"/>
              <a:gd name="connsiteX332" fmla="*/ 3509176 w 10144647"/>
              <a:gd name="connsiteY332" fmla="*/ 250682 h 3105549"/>
              <a:gd name="connsiteX333" fmla="*/ 3504016 w 10144647"/>
              <a:gd name="connsiteY333" fmla="*/ 448190 h 3105549"/>
              <a:gd name="connsiteX334" fmla="*/ 3560780 w 10144647"/>
              <a:gd name="connsiteY334" fmla="*/ 577329 h 3105549"/>
              <a:gd name="connsiteX335" fmla="*/ 3571101 w 10144647"/>
              <a:gd name="connsiteY335" fmla="*/ 470979 h 3105549"/>
              <a:gd name="connsiteX336" fmla="*/ 3787838 w 10144647"/>
              <a:gd name="connsiteY336" fmla="*/ 562136 h 3105549"/>
              <a:gd name="connsiteX337" fmla="*/ 3880725 w 10144647"/>
              <a:gd name="connsiteY337" fmla="*/ 448190 h 3105549"/>
              <a:gd name="connsiteX338" fmla="*/ 3968452 w 10144647"/>
              <a:gd name="connsiteY338" fmla="*/ 493768 h 3105549"/>
              <a:gd name="connsiteX339" fmla="*/ 3983933 w 10144647"/>
              <a:gd name="connsiteY339" fmla="*/ 638101 h 3105549"/>
              <a:gd name="connsiteX340" fmla="*/ 4014896 w 10144647"/>
              <a:gd name="connsiteY340" fmla="*/ 554540 h 3105549"/>
              <a:gd name="connsiteX341" fmla="*/ 4014896 w 10144647"/>
              <a:gd name="connsiteY341" fmla="*/ 653293 h 3105549"/>
              <a:gd name="connsiteX342" fmla="*/ 4092302 w 10144647"/>
              <a:gd name="connsiteY342" fmla="*/ 546943 h 3105549"/>
              <a:gd name="connsiteX343" fmla="*/ 4154226 w 10144647"/>
              <a:gd name="connsiteY343" fmla="*/ 554540 h 3105549"/>
              <a:gd name="connsiteX344" fmla="*/ 4236793 w 10144647"/>
              <a:gd name="connsiteY344" fmla="*/ 554540 h 3105549"/>
              <a:gd name="connsiteX345" fmla="*/ 4298718 w 10144647"/>
              <a:gd name="connsiteY345" fmla="*/ 478575 h 3105549"/>
              <a:gd name="connsiteX346" fmla="*/ 4401926 w 10144647"/>
              <a:gd name="connsiteY346" fmla="*/ 486172 h 3105549"/>
              <a:gd name="connsiteX347" fmla="*/ 4453530 w 10144647"/>
              <a:gd name="connsiteY347" fmla="*/ 569733 h 3105549"/>
              <a:gd name="connsiteX348" fmla="*/ 4463851 w 10144647"/>
              <a:gd name="connsiteY348" fmla="*/ 501365 h 3105549"/>
              <a:gd name="connsiteX349" fmla="*/ 4520615 w 10144647"/>
              <a:gd name="connsiteY349" fmla="*/ 379822 h 3105549"/>
              <a:gd name="connsiteX350" fmla="*/ 4556738 w 10144647"/>
              <a:gd name="connsiteY350" fmla="*/ 326647 h 3105549"/>
              <a:gd name="connsiteX351" fmla="*/ 4634144 w 10144647"/>
              <a:gd name="connsiteY351" fmla="*/ 159525 h 3105549"/>
              <a:gd name="connsiteX352" fmla="*/ 4665106 w 10144647"/>
              <a:gd name="connsiteY352" fmla="*/ 311454 h 3105549"/>
              <a:gd name="connsiteX353" fmla="*/ 4670267 w 10144647"/>
              <a:gd name="connsiteY353" fmla="*/ 478575 h 3105549"/>
              <a:gd name="connsiteX354" fmla="*/ 4701229 w 10144647"/>
              <a:gd name="connsiteY354" fmla="*/ 189911 h 3105549"/>
              <a:gd name="connsiteX355" fmla="*/ 4732191 w 10144647"/>
              <a:gd name="connsiteY355" fmla="*/ 235489 h 3105549"/>
              <a:gd name="connsiteX356" fmla="*/ 4794116 w 10144647"/>
              <a:gd name="connsiteY356" fmla="*/ 554540 h 3105549"/>
              <a:gd name="connsiteX357" fmla="*/ 4799277 w 10144647"/>
              <a:gd name="connsiteY357" fmla="*/ 577329 h 3105549"/>
              <a:gd name="connsiteX358" fmla="*/ 4881843 w 10144647"/>
              <a:gd name="connsiteY358" fmla="*/ 797626 h 3105549"/>
              <a:gd name="connsiteX359" fmla="*/ 4887003 w 10144647"/>
              <a:gd name="connsiteY359" fmla="*/ 653293 h 3105549"/>
              <a:gd name="connsiteX360" fmla="*/ 4933447 w 10144647"/>
              <a:gd name="connsiteY360" fmla="*/ 729258 h 3105549"/>
              <a:gd name="connsiteX361" fmla="*/ 5052136 w 10144647"/>
              <a:gd name="connsiteY361" fmla="*/ 372225 h 3105549"/>
              <a:gd name="connsiteX362" fmla="*/ 5052136 w 10144647"/>
              <a:gd name="connsiteY362" fmla="*/ 546943 h 3105549"/>
              <a:gd name="connsiteX363" fmla="*/ 5129542 w 10144647"/>
              <a:gd name="connsiteY363" fmla="*/ 562136 h 3105549"/>
              <a:gd name="connsiteX364" fmla="*/ 5150184 w 10144647"/>
              <a:gd name="connsiteY364" fmla="*/ 638101 h 3105549"/>
              <a:gd name="connsiteX365" fmla="*/ 5181146 w 10144647"/>
              <a:gd name="connsiteY365" fmla="*/ 683679 h 3105549"/>
              <a:gd name="connsiteX366" fmla="*/ 5212109 w 10144647"/>
              <a:gd name="connsiteY366" fmla="*/ 630504 h 3105549"/>
              <a:gd name="connsiteX367" fmla="*/ 5227590 w 10144647"/>
              <a:gd name="connsiteY367" fmla="*/ 478575 h 3105549"/>
              <a:gd name="connsiteX368" fmla="*/ 5268873 w 10144647"/>
              <a:gd name="connsiteY368" fmla="*/ 440593 h 3105549"/>
              <a:gd name="connsiteX369" fmla="*/ 5320477 w 10144647"/>
              <a:gd name="connsiteY369" fmla="*/ 410207 h 3105549"/>
              <a:gd name="connsiteX370" fmla="*/ 5366921 w 10144647"/>
              <a:gd name="connsiteY370" fmla="*/ 326647 h 3105549"/>
              <a:gd name="connsiteX371" fmla="*/ 5408205 w 10144647"/>
              <a:gd name="connsiteY371" fmla="*/ 303857 h 3105549"/>
              <a:gd name="connsiteX372" fmla="*/ 5470129 w 10144647"/>
              <a:gd name="connsiteY372" fmla="*/ 220296 h 3105549"/>
              <a:gd name="connsiteX373" fmla="*/ 5454647 w 10144647"/>
              <a:gd name="connsiteY373" fmla="*/ 83560 h 3105549"/>
              <a:gd name="connsiteX374" fmla="*/ 5470129 w 10144647"/>
              <a:gd name="connsiteY374" fmla="*/ 15192 h 3105549"/>
              <a:gd name="connsiteX375" fmla="*/ 5485610 w 10144647"/>
              <a:gd name="connsiteY375" fmla="*/ 182314 h 3105549"/>
              <a:gd name="connsiteX376" fmla="*/ 5526893 w 10144647"/>
              <a:gd name="connsiteY376" fmla="*/ 349436 h 3105549"/>
              <a:gd name="connsiteX377" fmla="*/ 5583657 w 10144647"/>
              <a:gd name="connsiteY377" fmla="*/ 98753 h 3105549"/>
              <a:gd name="connsiteX378" fmla="*/ 5593978 w 10144647"/>
              <a:gd name="connsiteY378" fmla="*/ 250682 h 3105549"/>
              <a:gd name="connsiteX379" fmla="*/ 5661063 w 10144647"/>
              <a:gd name="connsiteY379" fmla="*/ 326647 h 3105549"/>
              <a:gd name="connsiteX380" fmla="*/ 5831357 w 10144647"/>
              <a:gd name="connsiteY380" fmla="*/ 205103 h 3105549"/>
              <a:gd name="connsiteX381" fmla="*/ 5826196 w 10144647"/>
              <a:gd name="connsiteY381" fmla="*/ 425400 h 3105549"/>
              <a:gd name="connsiteX382" fmla="*/ 5821036 w 10144647"/>
              <a:gd name="connsiteY382" fmla="*/ 569733 h 3105549"/>
              <a:gd name="connsiteX383" fmla="*/ 5831357 w 10144647"/>
              <a:gd name="connsiteY383" fmla="*/ 470979 h 3105549"/>
              <a:gd name="connsiteX384" fmla="*/ 5888121 w 10144647"/>
              <a:gd name="connsiteY384" fmla="*/ 448190 h 3105549"/>
              <a:gd name="connsiteX385" fmla="*/ 5965527 w 10144647"/>
              <a:gd name="connsiteY385" fmla="*/ 357032 h 3105549"/>
              <a:gd name="connsiteX386" fmla="*/ 5981008 w 10144647"/>
              <a:gd name="connsiteY386" fmla="*/ 425400 h 3105549"/>
              <a:gd name="connsiteX387" fmla="*/ 6017131 w 10144647"/>
              <a:gd name="connsiteY387" fmla="*/ 341839 h 3105549"/>
              <a:gd name="connsiteX388" fmla="*/ 6027452 w 10144647"/>
              <a:gd name="connsiteY388" fmla="*/ 349436 h 3105549"/>
              <a:gd name="connsiteX389" fmla="*/ 6068735 w 10144647"/>
              <a:gd name="connsiteY389" fmla="*/ 470979 h 3105549"/>
              <a:gd name="connsiteX390" fmla="*/ 6110018 w 10144647"/>
              <a:gd name="connsiteY390" fmla="*/ 349436 h 3105549"/>
              <a:gd name="connsiteX391" fmla="*/ 6146141 w 10144647"/>
              <a:gd name="connsiteY391" fmla="*/ 136736 h 3105549"/>
              <a:gd name="connsiteX392" fmla="*/ 6177103 w 10144647"/>
              <a:gd name="connsiteY392" fmla="*/ 273471 h 3105549"/>
              <a:gd name="connsiteX393" fmla="*/ 6187424 w 10144647"/>
              <a:gd name="connsiteY393" fmla="*/ 250682 h 3105549"/>
              <a:gd name="connsiteX394" fmla="*/ 6300953 w 10144647"/>
              <a:gd name="connsiteY394" fmla="*/ 37982 h 3105549"/>
              <a:gd name="connsiteX395" fmla="*/ 6331915 w 10144647"/>
              <a:gd name="connsiteY395" fmla="*/ 15192 h 3105549"/>
              <a:gd name="connsiteX396" fmla="*/ 6337076 w 10144647"/>
              <a:gd name="connsiteY396" fmla="*/ 22789 h 3105549"/>
              <a:gd name="connsiteX397" fmla="*/ 6337076 w 10144647"/>
              <a:gd name="connsiteY397" fmla="*/ 227893 h 3105549"/>
              <a:gd name="connsiteX398" fmla="*/ 6326755 w 10144647"/>
              <a:gd name="connsiteY398" fmla="*/ 273471 h 3105549"/>
              <a:gd name="connsiteX399" fmla="*/ 6306113 w 10144647"/>
              <a:gd name="connsiteY399" fmla="*/ 311454 h 3105549"/>
              <a:gd name="connsiteX400" fmla="*/ 6337076 w 10144647"/>
              <a:gd name="connsiteY400" fmla="*/ 357032 h 3105549"/>
              <a:gd name="connsiteX401" fmla="*/ 6373197 w 10144647"/>
              <a:gd name="connsiteY401" fmla="*/ 334243 h 3105549"/>
              <a:gd name="connsiteX402" fmla="*/ 6450604 w 10144647"/>
              <a:gd name="connsiteY402" fmla="*/ 144332 h 3105549"/>
              <a:gd name="connsiteX403" fmla="*/ 6450604 w 10144647"/>
              <a:gd name="connsiteY403" fmla="*/ 281068 h 3105549"/>
              <a:gd name="connsiteX404" fmla="*/ 6466086 w 10144647"/>
              <a:gd name="connsiteY404" fmla="*/ 417804 h 3105549"/>
              <a:gd name="connsiteX405" fmla="*/ 6512530 w 10144647"/>
              <a:gd name="connsiteY405" fmla="*/ 0 h 3105549"/>
              <a:gd name="connsiteX406" fmla="*/ 6558973 w 10144647"/>
              <a:gd name="connsiteY406" fmla="*/ 235489 h 3105549"/>
              <a:gd name="connsiteX407" fmla="*/ 6589936 w 10144647"/>
              <a:gd name="connsiteY407" fmla="*/ 182314 h 3105549"/>
              <a:gd name="connsiteX408" fmla="*/ 6662181 w 10144647"/>
              <a:gd name="connsiteY408" fmla="*/ 174718 h 3105549"/>
              <a:gd name="connsiteX409" fmla="*/ 6734426 w 10144647"/>
              <a:gd name="connsiteY409" fmla="*/ 235489 h 3105549"/>
              <a:gd name="connsiteX410" fmla="*/ 6775710 w 10144647"/>
              <a:gd name="connsiteY410" fmla="*/ 91157 h 3105549"/>
              <a:gd name="connsiteX411" fmla="*/ 6853116 w 10144647"/>
              <a:gd name="connsiteY411" fmla="*/ 91157 h 3105549"/>
              <a:gd name="connsiteX412" fmla="*/ 6878918 w 10144647"/>
              <a:gd name="connsiteY412" fmla="*/ 37982 h 3105549"/>
              <a:gd name="connsiteX413" fmla="*/ 6925362 w 10144647"/>
              <a:gd name="connsiteY413" fmla="*/ 60771 h 3105549"/>
              <a:gd name="connsiteX414" fmla="*/ 6956324 w 10144647"/>
              <a:gd name="connsiteY414" fmla="*/ 220296 h 3105549"/>
              <a:gd name="connsiteX415" fmla="*/ 7013088 w 10144647"/>
              <a:gd name="connsiteY415" fmla="*/ 144332 h 3105549"/>
              <a:gd name="connsiteX416" fmla="*/ 6997607 w 10144647"/>
              <a:gd name="connsiteY416" fmla="*/ 410207 h 3105549"/>
              <a:gd name="connsiteX417" fmla="*/ 7105976 w 10144647"/>
              <a:gd name="connsiteY417" fmla="*/ 296261 h 3105549"/>
              <a:gd name="connsiteX418" fmla="*/ 7121456 w 10144647"/>
              <a:gd name="connsiteY418" fmla="*/ 243086 h 3105549"/>
              <a:gd name="connsiteX419" fmla="*/ 7157580 w 10144647"/>
              <a:gd name="connsiteY419" fmla="*/ 182314 h 3105549"/>
              <a:gd name="connsiteX420" fmla="*/ 7188542 w 10144647"/>
              <a:gd name="connsiteY420" fmla="*/ 205103 h 3105549"/>
              <a:gd name="connsiteX421" fmla="*/ 7188542 w 10144647"/>
              <a:gd name="connsiteY421" fmla="*/ 349436 h 3105549"/>
              <a:gd name="connsiteX422" fmla="*/ 7147258 w 10144647"/>
              <a:gd name="connsiteY422" fmla="*/ 364629 h 3105549"/>
              <a:gd name="connsiteX423" fmla="*/ 7224664 w 10144647"/>
              <a:gd name="connsiteY423" fmla="*/ 508961 h 3105549"/>
              <a:gd name="connsiteX424" fmla="*/ 7229825 w 10144647"/>
              <a:gd name="connsiteY424" fmla="*/ 311454 h 3105549"/>
              <a:gd name="connsiteX425" fmla="*/ 7322712 w 10144647"/>
              <a:gd name="connsiteY425" fmla="*/ 296261 h 3105549"/>
              <a:gd name="connsiteX426" fmla="*/ 7384637 w 10144647"/>
              <a:gd name="connsiteY426" fmla="*/ 273471 h 3105549"/>
              <a:gd name="connsiteX427" fmla="*/ 7431080 w 10144647"/>
              <a:gd name="connsiteY427" fmla="*/ 174718 h 3105549"/>
              <a:gd name="connsiteX428" fmla="*/ 7482684 w 10144647"/>
              <a:gd name="connsiteY428" fmla="*/ 75964 h 3105549"/>
              <a:gd name="connsiteX429" fmla="*/ 7518808 w 10144647"/>
              <a:gd name="connsiteY429" fmla="*/ 60771 h 3105549"/>
              <a:gd name="connsiteX430" fmla="*/ 7568719 w 10144647"/>
              <a:gd name="connsiteY430" fmla="*/ 44154 h 3105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</a:cxnLst>
            <a:rect l="l" t="t" r="r" b="b"/>
            <a:pathLst>
              <a:path w="10144647" h="3105549">
                <a:moveTo>
                  <a:pt x="9372170" y="2547816"/>
                </a:moveTo>
                <a:lnTo>
                  <a:pt x="9376551" y="2552404"/>
                </a:lnTo>
                <a:cubicBezTo>
                  <a:pt x="9376551" y="2552404"/>
                  <a:pt x="9376551" y="2552404"/>
                  <a:pt x="9371391" y="2552404"/>
                </a:cubicBezTo>
                <a:close/>
                <a:moveTo>
                  <a:pt x="7568719" y="44154"/>
                </a:moveTo>
                <a:cubicBezTo>
                  <a:pt x="7611051" y="39881"/>
                  <a:pt x="7632337" y="74065"/>
                  <a:pt x="7647818" y="159525"/>
                </a:cubicBezTo>
                <a:cubicBezTo>
                  <a:pt x="7652978" y="197507"/>
                  <a:pt x="7652978" y="212700"/>
                  <a:pt x="7678780" y="182314"/>
                </a:cubicBezTo>
                <a:cubicBezTo>
                  <a:pt x="7683940" y="182314"/>
                  <a:pt x="7699422" y="189911"/>
                  <a:pt x="7709742" y="189911"/>
                </a:cubicBezTo>
                <a:cubicBezTo>
                  <a:pt x="7751026" y="205103"/>
                  <a:pt x="7823271" y="311454"/>
                  <a:pt x="7828432" y="364629"/>
                </a:cubicBezTo>
                <a:cubicBezTo>
                  <a:pt x="7849073" y="372225"/>
                  <a:pt x="7859394" y="334243"/>
                  <a:pt x="7880036" y="326647"/>
                </a:cubicBezTo>
                <a:cubicBezTo>
                  <a:pt x="7890356" y="357032"/>
                  <a:pt x="7895516" y="387418"/>
                  <a:pt x="7910998" y="410207"/>
                </a:cubicBezTo>
                <a:cubicBezTo>
                  <a:pt x="7921318" y="432997"/>
                  <a:pt x="7931640" y="455786"/>
                  <a:pt x="7952281" y="448190"/>
                </a:cubicBezTo>
                <a:cubicBezTo>
                  <a:pt x="7972922" y="432997"/>
                  <a:pt x="7962602" y="395014"/>
                  <a:pt x="7957442" y="372225"/>
                </a:cubicBezTo>
                <a:cubicBezTo>
                  <a:pt x="7952281" y="357032"/>
                  <a:pt x="7947120" y="349436"/>
                  <a:pt x="7941960" y="334243"/>
                </a:cubicBezTo>
                <a:cubicBezTo>
                  <a:pt x="7988404" y="326647"/>
                  <a:pt x="7983244" y="379822"/>
                  <a:pt x="7993564" y="417804"/>
                </a:cubicBezTo>
                <a:cubicBezTo>
                  <a:pt x="8019366" y="334243"/>
                  <a:pt x="8081291" y="349436"/>
                  <a:pt x="8112254" y="357032"/>
                </a:cubicBezTo>
                <a:cubicBezTo>
                  <a:pt x="8163858" y="364629"/>
                  <a:pt x="8189660" y="319050"/>
                  <a:pt x="8215462" y="281068"/>
                </a:cubicBezTo>
                <a:cubicBezTo>
                  <a:pt x="8267066" y="205103"/>
                  <a:pt x="8277386" y="205103"/>
                  <a:pt x="8328990" y="281068"/>
                </a:cubicBezTo>
                <a:cubicBezTo>
                  <a:pt x="8339311" y="296261"/>
                  <a:pt x="8344472" y="311454"/>
                  <a:pt x="8359952" y="311454"/>
                </a:cubicBezTo>
                <a:cubicBezTo>
                  <a:pt x="8375434" y="311454"/>
                  <a:pt x="8380594" y="319050"/>
                  <a:pt x="8375434" y="349436"/>
                </a:cubicBezTo>
                <a:cubicBezTo>
                  <a:pt x="8359952" y="417804"/>
                  <a:pt x="8365113" y="425400"/>
                  <a:pt x="8380594" y="501365"/>
                </a:cubicBezTo>
                <a:cubicBezTo>
                  <a:pt x="8447679" y="463382"/>
                  <a:pt x="8473481" y="486172"/>
                  <a:pt x="8478642" y="584926"/>
                </a:cubicBezTo>
                <a:cubicBezTo>
                  <a:pt x="8478642" y="592522"/>
                  <a:pt x="8473481" y="600118"/>
                  <a:pt x="8478642" y="600118"/>
                </a:cubicBezTo>
                <a:cubicBezTo>
                  <a:pt x="8483802" y="607715"/>
                  <a:pt x="8483802" y="600118"/>
                  <a:pt x="8483802" y="592522"/>
                </a:cubicBezTo>
                <a:cubicBezTo>
                  <a:pt x="8519925" y="562136"/>
                  <a:pt x="8535406" y="516558"/>
                  <a:pt x="8535406" y="455786"/>
                </a:cubicBezTo>
                <a:cubicBezTo>
                  <a:pt x="8530246" y="387418"/>
                  <a:pt x="8488963" y="303857"/>
                  <a:pt x="8561208" y="258279"/>
                </a:cubicBezTo>
                <a:cubicBezTo>
                  <a:pt x="8576689" y="319050"/>
                  <a:pt x="8628293" y="364629"/>
                  <a:pt x="8638614" y="470979"/>
                </a:cubicBezTo>
                <a:cubicBezTo>
                  <a:pt x="8654095" y="372225"/>
                  <a:pt x="8710860" y="402611"/>
                  <a:pt x="8736662" y="357032"/>
                </a:cubicBezTo>
                <a:cubicBezTo>
                  <a:pt x="8741822" y="341839"/>
                  <a:pt x="8762464" y="372225"/>
                  <a:pt x="8762464" y="387418"/>
                </a:cubicBezTo>
                <a:cubicBezTo>
                  <a:pt x="8757303" y="410207"/>
                  <a:pt x="8788266" y="448190"/>
                  <a:pt x="8752143" y="470979"/>
                </a:cubicBezTo>
                <a:cubicBezTo>
                  <a:pt x="8710860" y="493768"/>
                  <a:pt x="8685058" y="554540"/>
                  <a:pt x="8685058" y="622908"/>
                </a:cubicBezTo>
                <a:cubicBezTo>
                  <a:pt x="8685058" y="645697"/>
                  <a:pt x="8669577" y="683679"/>
                  <a:pt x="8695379" y="691276"/>
                </a:cubicBezTo>
                <a:cubicBezTo>
                  <a:pt x="8716020" y="698872"/>
                  <a:pt x="8731501" y="668486"/>
                  <a:pt x="8736662" y="638101"/>
                </a:cubicBezTo>
                <a:cubicBezTo>
                  <a:pt x="8752143" y="569733"/>
                  <a:pt x="8783105" y="584926"/>
                  <a:pt x="8814067" y="607715"/>
                </a:cubicBezTo>
                <a:cubicBezTo>
                  <a:pt x="8819228" y="615311"/>
                  <a:pt x="8824388" y="630504"/>
                  <a:pt x="8829549" y="638101"/>
                </a:cubicBezTo>
                <a:cubicBezTo>
                  <a:pt x="8834709" y="653293"/>
                  <a:pt x="8845030" y="676083"/>
                  <a:pt x="8870832" y="676083"/>
                </a:cubicBezTo>
                <a:cubicBezTo>
                  <a:pt x="8855351" y="615311"/>
                  <a:pt x="8891474" y="569733"/>
                  <a:pt x="8896634" y="516558"/>
                </a:cubicBezTo>
                <a:cubicBezTo>
                  <a:pt x="8906955" y="478575"/>
                  <a:pt x="8912115" y="546943"/>
                  <a:pt x="8927597" y="524154"/>
                </a:cubicBezTo>
                <a:cubicBezTo>
                  <a:pt x="8948238" y="501365"/>
                  <a:pt x="8963719" y="478575"/>
                  <a:pt x="8989521" y="470979"/>
                </a:cubicBezTo>
                <a:cubicBezTo>
                  <a:pt x="8994682" y="470979"/>
                  <a:pt x="8999842" y="470979"/>
                  <a:pt x="8999842" y="463382"/>
                </a:cubicBezTo>
                <a:cubicBezTo>
                  <a:pt x="8999842" y="417804"/>
                  <a:pt x="9025644" y="395014"/>
                  <a:pt x="9046286" y="372225"/>
                </a:cubicBezTo>
                <a:cubicBezTo>
                  <a:pt x="9061767" y="357032"/>
                  <a:pt x="9077248" y="357032"/>
                  <a:pt x="9082409" y="372225"/>
                </a:cubicBezTo>
                <a:cubicBezTo>
                  <a:pt x="9108211" y="470979"/>
                  <a:pt x="9123692" y="402611"/>
                  <a:pt x="9144333" y="364629"/>
                </a:cubicBezTo>
                <a:cubicBezTo>
                  <a:pt x="9149494" y="357032"/>
                  <a:pt x="9154654" y="349436"/>
                  <a:pt x="9159815" y="341839"/>
                </a:cubicBezTo>
                <a:cubicBezTo>
                  <a:pt x="9190777" y="364629"/>
                  <a:pt x="9154654" y="425400"/>
                  <a:pt x="9185617" y="432997"/>
                </a:cubicBezTo>
                <a:cubicBezTo>
                  <a:pt x="9211419" y="440593"/>
                  <a:pt x="9242381" y="432997"/>
                  <a:pt x="9268183" y="425400"/>
                </a:cubicBezTo>
                <a:cubicBezTo>
                  <a:pt x="9288825" y="410207"/>
                  <a:pt x="9293985" y="395014"/>
                  <a:pt x="9278504" y="372225"/>
                </a:cubicBezTo>
                <a:cubicBezTo>
                  <a:pt x="9268183" y="357032"/>
                  <a:pt x="9252702" y="341839"/>
                  <a:pt x="9283664" y="319050"/>
                </a:cubicBezTo>
                <a:cubicBezTo>
                  <a:pt x="9304306" y="303857"/>
                  <a:pt x="9324947" y="273471"/>
                  <a:pt x="9355910" y="303857"/>
                </a:cubicBezTo>
                <a:cubicBezTo>
                  <a:pt x="9376551" y="326647"/>
                  <a:pt x="9355910" y="341839"/>
                  <a:pt x="9350749" y="364629"/>
                </a:cubicBezTo>
                <a:cubicBezTo>
                  <a:pt x="9330108" y="432997"/>
                  <a:pt x="9350749" y="493768"/>
                  <a:pt x="9366231" y="569733"/>
                </a:cubicBezTo>
                <a:cubicBezTo>
                  <a:pt x="9392033" y="493768"/>
                  <a:pt x="9407514" y="516558"/>
                  <a:pt x="9412674" y="577329"/>
                </a:cubicBezTo>
                <a:cubicBezTo>
                  <a:pt x="9448797" y="508961"/>
                  <a:pt x="9386872" y="425400"/>
                  <a:pt x="9428155" y="364629"/>
                </a:cubicBezTo>
                <a:cubicBezTo>
                  <a:pt x="9469439" y="577329"/>
                  <a:pt x="9526203" y="645697"/>
                  <a:pt x="9629411" y="638101"/>
                </a:cubicBezTo>
                <a:cubicBezTo>
                  <a:pt x="9598449" y="607715"/>
                  <a:pt x="9613930" y="569733"/>
                  <a:pt x="9613930" y="531750"/>
                </a:cubicBezTo>
                <a:cubicBezTo>
                  <a:pt x="9639732" y="539347"/>
                  <a:pt x="9634571" y="584926"/>
                  <a:pt x="9655213" y="600118"/>
                </a:cubicBezTo>
                <a:cubicBezTo>
                  <a:pt x="9665534" y="577329"/>
                  <a:pt x="9655213" y="546943"/>
                  <a:pt x="9660373" y="524154"/>
                </a:cubicBezTo>
                <a:cubicBezTo>
                  <a:pt x="9660373" y="516558"/>
                  <a:pt x="9660373" y="501365"/>
                  <a:pt x="9660373" y="493768"/>
                </a:cubicBezTo>
                <a:cubicBezTo>
                  <a:pt x="9655213" y="440593"/>
                  <a:pt x="9701657" y="516558"/>
                  <a:pt x="9696496" y="463382"/>
                </a:cubicBezTo>
                <a:cubicBezTo>
                  <a:pt x="9691336" y="432997"/>
                  <a:pt x="9681015" y="410207"/>
                  <a:pt x="9681015" y="379822"/>
                </a:cubicBezTo>
                <a:cubicBezTo>
                  <a:pt x="9681015" y="357032"/>
                  <a:pt x="9696496" y="364629"/>
                  <a:pt x="9706817" y="372225"/>
                </a:cubicBezTo>
                <a:cubicBezTo>
                  <a:pt x="9722298" y="387418"/>
                  <a:pt x="9722298" y="417804"/>
                  <a:pt x="9722298" y="440593"/>
                </a:cubicBezTo>
                <a:cubicBezTo>
                  <a:pt x="9706817" y="516558"/>
                  <a:pt x="9742940" y="539347"/>
                  <a:pt x="9773902" y="577329"/>
                </a:cubicBezTo>
                <a:cubicBezTo>
                  <a:pt x="9830667" y="645697"/>
                  <a:pt x="9882271" y="698872"/>
                  <a:pt x="9954516" y="698872"/>
                </a:cubicBezTo>
                <a:cubicBezTo>
                  <a:pt x="9969997" y="698872"/>
                  <a:pt x="10006120" y="645697"/>
                  <a:pt x="9995799" y="729258"/>
                </a:cubicBezTo>
                <a:cubicBezTo>
                  <a:pt x="10016441" y="729258"/>
                  <a:pt x="10037083" y="767240"/>
                  <a:pt x="10052564" y="721661"/>
                </a:cubicBezTo>
                <a:cubicBezTo>
                  <a:pt x="10073205" y="660890"/>
                  <a:pt x="10099007" y="676083"/>
                  <a:pt x="10119649" y="721661"/>
                </a:cubicBezTo>
                <a:cubicBezTo>
                  <a:pt x="10127389" y="740653"/>
                  <a:pt x="10133840" y="761543"/>
                  <a:pt x="10140936" y="782433"/>
                </a:cubicBezTo>
                <a:lnTo>
                  <a:pt x="10144647" y="791397"/>
                </a:lnTo>
                <a:lnTo>
                  <a:pt x="9969437" y="2622261"/>
                </a:lnTo>
                <a:lnTo>
                  <a:pt x="9943954" y="2592760"/>
                </a:lnTo>
                <a:cubicBezTo>
                  <a:pt x="9884205" y="2540060"/>
                  <a:pt x="9816475" y="2525816"/>
                  <a:pt x="9742940" y="2537211"/>
                </a:cubicBezTo>
                <a:cubicBezTo>
                  <a:pt x="9686175" y="2544807"/>
                  <a:pt x="9629411" y="2560000"/>
                  <a:pt x="9572647" y="2560000"/>
                </a:cubicBezTo>
                <a:cubicBezTo>
                  <a:pt x="9500401" y="2560000"/>
                  <a:pt x="9438476" y="2537211"/>
                  <a:pt x="9392033" y="2453650"/>
                </a:cubicBezTo>
                <a:cubicBezTo>
                  <a:pt x="9381712" y="2468843"/>
                  <a:pt x="9380422" y="2485935"/>
                  <a:pt x="9379777" y="2503027"/>
                </a:cubicBezTo>
                <a:lnTo>
                  <a:pt x="9372170" y="2547816"/>
                </a:lnTo>
                <a:lnTo>
                  <a:pt x="9364537" y="2539822"/>
                </a:lnTo>
                <a:cubicBezTo>
                  <a:pt x="9355587" y="2536261"/>
                  <a:pt x="9354620" y="2556202"/>
                  <a:pt x="9350749" y="2567596"/>
                </a:cubicBezTo>
                <a:cubicBezTo>
                  <a:pt x="9345589" y="2620771"/>
                  <a:pt x="9335268" y="2673947"/>
                  <a:pt x="9324947" y="2742315"/>
                </a:cubicBezTo>
                <a:cubicBezTo>
                  <a:pt x="9304306" y="2635964"/>
                  <a:pt x="9288825" y="2544807"/>
                  <a:pt x="9268183" y="2438457"/>
                </a:cubicBezTo>
                <a:cubicBezTo>
                  <a:pt x="9247541" y="2499228"/>
                  <a:pt x="9247541" y="2552404"/>
                  <a:pt x="9257862" y="2597982"/>
                </a:cubicBezTo>
                <a:cubicBezTo>
                  <a:pt x="9263023" y="2666350"/>
                  <a:pt x="9242381" y="2681543"/>
                  <a:pt x="9206258" y="2666350"/>
                </a:cubicBezTo>
                <a:cubicBezTo>
                  <a:pt x="9164975" y="2658754"/>
                  <a:pt x="9134013" y="2620771"/>
                  <a:pt x="9097890" y="2597982"/>
                </a:cubicBezTo>
                <a:cubicBezTo>
                  <a:pt x="9051446" y="2560000"/>
                  <a:pt x="9010163" y="2529614"/>
                  <a:pt x="8948238" y="2575193"/>
                </a:cubicBezTo>
                <a:cubicBezTo>
                  <a:pt x="8922436" y="2597982"/>
                  <a:pt x="8927597" y="2529614"/>
                  <a:pt x="8912115" y="2491632"/>
                </a:cubicBezTo>
                <a:cubicBezTo>
                  <a:pt x="8886313" y="2544807"/>
                  <a:pt x="8834709" y="2544807"/>
                  <a:pt x="8819228" y="2597982"/>
                </a:cubicBezTo>
                <a:cubicBezTo>
                  <a:pt x="8746983" y="2468843"/>
                  <a:pt x="8669577" y="2339703"/>
                  <a:pt x="8700539" y="2134599"/>
                </a:cubicBezTo>
                <a:cubicBezTo>
                  <a:pt x="8654095" y="2180178"/>
                  <a:pt x="8669577" y="2240949"/>
                  <a:pt x="8669577" y="2294125"/>
                </a:cubicBezTo>
                <a:cubicBezTo>
                  <a:pt x="8674737" y="2347300"/>
                  <a:pt x="8674737" y="2385282"/>
                  <a:pt x="8628293" y="2370089"/>
                </a:cubicBezTo>
                <a:cubicBezTo>
                  <a:pt x="8612812" y="2370089"/>
                  <a:pt x="8597331" y="2392878"/>
                  <a:pt x="8581850" y="2392878"/>
                </a:cubicBezTo>
                <a:cubicBezTo>
                  <a:pt x="8545727" y="2392878"/>
                  <a:pt x="8571529" y="2514421"/>
                  <a:pt x="8504444" y="2461246"/>
                </a:cubicBezTo>
                <a:cubicBezTo>
                  <a:pt x="8473481" y="2438457"/>
                  <a:pt x="8427038" y="2461246"/>
                  <a:pt x="8385755" y="2461246"/>
                </a:cubicBezTo>
                <a:cubicBezTo>
                  <a:pt x="8339311" y="2461246"/>
                  <a:pt x="8303188" y="2438457"/>
                  <a:pt x="8277386" y="2385282"/>
                </a:cubicBezTo>
                <a:cubicBezTo>
                  <a:pt x="8267066" y="2377685"/>
                  <a:pt x="8256744" y="2362493"/>
                  <a:pt x="8251584" y="2385282"/>
                </a:cubicBezTo>
                <a:cubicBezTo>
                  <a:pt x="8246424" y="2430860"/>
                  <a:pt x="8194820" y="2438457"/>
                  <a:pt x="8205140" y="2499228"/>
                </a:cubicBezTo>
                <a:cubicBezTo>
                  <a:pt x="8215462" y="2552404"/>
                  <a:pt x="8220622" y="2605579"/>
                  <a:pt x="8230942" y="2658754"/>
                </a:cubicBezTo>
                <a:cubicBezTo>
                  <a:pt x="8169018" y="2658754"/>
                  <a:pt x="8122574" y="2658754"/>
                  <a:pt x="8132895" y="2544807"/>
                </a:cubicBezTo>
                <a:cubicBezTo>
                  <a:pt x="8132895" y="2514421"/>
                  <a:pt x="8117414" y="2491632"/>
                  <a:pt x="8107093" y="2468843"/>
                </a:cubicBezTo>
                <a:cubicBezTo>
                  <a:pt x="8076130" y="2499228"/>
                  <a:pt x="8065810" y="2544807"/>
                  <a:pt x="8050328" y="2582789"/>
                </a:cubicBezTo>
                <a:cubicBezTo>
                  <a:pt x="8045168" y="2529614"/>
                  <a:pt x="8050328" y="2468843"/>
                  <a:pt x="8019366" y="2423264"/>
                </a:cubicBezTo>
                <a:cubicBezTo>
                  <a:pt x="8009046" y="2484036"/>
                  <a:pt x="8009046" y="2537211"/>
                  <a:pt x="7983244" y="2597982"/>
                </a:cubicBezTo>
                <a:cubicBezTo>
                  <a:pt x="7967762" y="2514421"/>
                  <a:pt x="8009046" y="2408071"/>
                  <a:pt x="7916158" y="2400475"/>
                </a:cubicBezTo>
                <a:cubicBezTo>
                  <a:pt x="7916158" y="2453650"/>
                  <a:pt x="7916158" y="2514421"/>
                  <a:pt x="7926479" y="2567596"/>
                </a:cubicBezTo>
                <a:cubicBezTo>
                  <a:pt x="7936800" y="2643561"/>
                  <a:pt x="7916158" y="2651157"/>
                  <a:pt x="7874875" y="2628368"/>
                </a:cubicBezTo>
                <a:cubicBezTo>
                  <a:pt x="7771667" y="2590386"/>
                  <a:pt x="7668459" y="2537211"/>
                  <a:pt x="7565251" y="2491632"/>
                </a:cubicBezTo>
                <a:cubicBezTo>
                  <a:pt x="7508486" y="2468843"/>
                  <a:pt x="7508486" y="2468843"/>
                  <a:pt x="7482684" y="2552404"/>
                </a:cubicBezTo>
                <a:cubicBezTo>
                  <a:pt x="7487845" y="2468843"/>
                  <a:pt x="7415600" y="2453650"/>
                  <a:pt x="7410439" y="2370089"/>
                </a:cubicBezTo>
                <a:cubicBezTo>
                  <a:pt x="7410439" y="2339703"/>
                  <a:pt x="7369156" y="2332107"/>
                  <a:pt x="7343354" y="2324510"/>
                </a:cubicBezTo>
                <a:cubicBezTo>
                  <a:pt x="7338194" y="2476439"/>
                  <a:pt x="7348514" y="2635964"/>
                  <a:pt x="7358835" y="2810683"/>
                </a:cubicBezTo>
                <a:cubicBezTo>
                  <a:pt x="7322712" y="2727122"/>
                  <a:pt x="7327872" y="2651157"/>
                  <a:pt x="7302070" y="2590386"/>
                </a:cubicBezTo>
                <a:cubicBezTo>
                  <a:pt x="7291750" y="2575193"/>
                  <a:pt x="7291750" y="2552404"/>
                  <a:pt x="7276268" y="2544807"/>
                </a:cubicBezTo>
                <a:cubicBezTo>
                  <a:pt x="7255627" y="2544807"/>
                  <a:pt x="7250466" y="2575193"/>
                  <a:pt x="7245306" y="2590386"/>
                </a:cubicBezTo>
                <a:cubicBezTo>
                  <a:pt x="7234986" y="2620771"/>
                  <a:pt x="7224664" y="2651157"/>
                  <a:pt x="7209184" y="2681543"/>
                </a:cubicBezTo>
                <a:cubicBezTo>
                  <a:pt x="7178221" y="2757507"/>
                  <a:pt x="7152419" y="2757507"/>
                  <a:pt x="7105976" y="2689139"/>
                </a:cubicBezTo>
                <a:cubicBezTo>
                  <a:pt x="7075013" y="2780297"/>
                  <a:pt x="7038890" y="2863858"/>
                  <a:pt x="7049211" y="2970208"/>
                </a:cubicBezTo>
                <a:cubicBezTo>
                  <a:pt x="7018248" y="2970208"/>
                  <a:pt x="6997607" y="2955015"/>
                  <a:pt x="6976966" y="2932226"/>
                </a:cubicBezTo>
                <a:cubicBezTo>
                  <a:pt x="6961484" y="2924629"/>
                  <a:pt x="6940842" y="2901840"/>
                  <a:pt x="6966644" y="2856261"/>
                </a:cubicBezTo>
                <a:cubicBezTo>
                  <a:pt x="6982125" y="2825875"/>
                  <a:pt x="7002768" y="2765104"/>
                  <a:pt x="6951164" y="2727122"/>
                </a:cubicBezTo>
                <a:cubicBezTo>
                  <a:pt x="6946003" y="2727122"/>
                  <a:pt x="6946003" y="2704332"/>
                  <a:pt x="6946003" y="2689139"/>
                </a:cubicBezTo>
                <a:cubicBezTo>
                  <a:pt x="6935682" y="2628368"/>
                  <a:pt x="6925362" y="2582789"/>
                  <a:pt x="6868597" y="2575193"/>
                </a:cubicBezTo>
                <a:cubicBezTo>
                  <a:pt x="6822154" y="2575193"/>
                  <a:pt x="6791191" y="2514421"/>
                  <a:pt x="6755068" y="2446053"/>
                </a:cubicBezTo>
                <a:cubicBezTo>
                  <a:pt x="6760228" y="2522018"/>
                  <a:pt x="6682822" y="2544807"/>
                  <a:pt x="6739587" y="2628368"/>
                </a:cubicBezTo>
                <a:cubicBezTo>
                  <a:pt x="6687983" y="2628368"/>
                  <a:pt x="6641540" y="2651157"/>
                  <a:pt x="6641540" y="2552404"/>
                </a:cubicBezTo>
                <a:cubicBezTo>
                  <a:pt x="6641540" y="2529614"/>
                  <a:pt x="6631218" y="2529614"/>
                  <a:pt x="6615738" y="2529614"/>
                </a:cubicBezTo>
                <a:cubicBezTo>
                  <a:pt x="6595096" y="2529614"/>
                  <a:pt x="6569294" y="2544807"/>
                  <a:pt x="6558973" y="2499228"/>
                </a:cubicBezTo>
                <a:cubicBezTo>
                  <a:pt x="6558973" y="2499228"/>
                  <a:pt x="6553812" y="2491632"/>
                  <a:pt x="6548652" y="2499228"/>
                </a:cubicBezTo>
                <a:cubicBezTo>
                  <a:pt x="6522850" y="2529614"/>
                  <a:pt x="6476406" y="2529614"/>
                  <a:pt x="6460926" y="2597982"/>
                </a:cubicBezTo>
                <a:cubicBezTo>
                  <a:pt x="6445444" y="2666350"/>
                  <a:pt x="6429963" y="2673947"/>
                  <a:pt x="6393840" y="2613175"/>
                </a:cubicBezTo>
                <a:cubicBezTo>
                  <a:pt x="6368038" y="2575193"/>
                  <a:pt x="6368038" y="2575193"/>
                  <a:pt x="6337076" y="2628368"/>
                </a:cubicBezTo>
                <a:cubicBezTo>
                  <a:pt x="6331915" y="2560000"/>
                  <a:pt x="6326755" y="2484036"/>
                  <a:pt x="6321595" y="2408071"/>
                </a:cubicBezTo>
                <a:cubicBezTo>
                  <a:pt x="6321595" y="2408071"/>
                  <a:pt x="6316434" y="2408071"/>
                  <a:pt x="6316434" y="2408071"/>
                </a:cubicBezTo>
                <a:cubicBezTo>
                  <a:pt x="6311274" y="2415668"/>
                  <a:pt x="6311274" y="2415668"/>
                  <a:pt x="6306113" y="2423264"/>
                </a:cubicBezTo>
                <a:cubicBezTo>
                  <a:pt x="6300953" y="2423264"/>
                  <a:pt x="6300953" y="2423264"/>
                  <a:pt x="6295793" y="2423264"/>
                </a:cubicBezTo>
                <a:cubicBezTo>
                  <a:pt x="6285472" y="2408071"/>
                  <a:pt x="6306113" y="2347300"/>
                  <a:pt x="6264830" y="2392878"/>
                </a:cubicBezTo>
                <a:cubicBezTo>
                  <a:pt x="6259670" y="2400475"/>
                  <a:pt x="6254509" y="2408071"/>
                  <a:pt x="6249349" y="2415668"/>
                </a:cubicBezTo>
                <a:cubicBezTo>
                  <a:pt x="6218387" y="2506825"/>
                  <a:pt x="6166783" y="2522018"/>
                  <a:pt x="6104858" y="2499228"/>
                </a:cubicBezTo>
                <a:cubicBezTo>
                  <a:pt x="6048093" y="2468843"/>
                  <a:pt x="6017131" y="2544807"/>
                  <a:pt x="5981008" y="2575193"/>
                </a:cubicBezTo>
                <a:cubicBezTo>
                  <a:pt x="5944885" y="2605579"/>
                  <a:pt x="5919083" y="2613175"/>
                  <a:pt x="5898442" y="2560000"/>
                </a:cubicBezTo>
                <a:cubicBezTo>
                  <a:pt x="5888121" y="2522018"/>
                  <a:pt x="5872640" y="2491632"/>
                  <a:pt x="5857159" y="2446053"/>
                </a:cubicBezTo>
                <a:cubicBezTo>
                  <a:pt x="5836517" y="2499228"/>
                  <a:pt x="5836517" y="2552404"/>
                  <a:pt x="5836517" y="2597982"/>
                </a:cubicBezTo>
                <a:cubicBezTo>
                  <a:pt x="5836517" y="2620771"/>
                  <a:pt x="5841677" y="2658754"/>
                  <a:pt x="5826196" y="2651157"/>
                </a:cubicBezTo>
                <a:cubicBezTo>
                  <a:pt x="5759111" y="2613175"/>
                  <a:pt x="5753951" y="2704332"/>
                  <a:pt x="5728149" y="2749911"/>
                </a:cubicBezTo>
                <a:cubicBezTo>
                  <a:pt x="5707507" y="2787893"/>
                  <a:pt x="5702347" y="2871454"/>
                  <a:pt x="5666224" y="2856261"/>
                </a:cubicBezTo>
                <a:cubicBezTo>
                  <a:pt x="5624941" y="2841068"/>
                  <a:pt x="5640422" y="2765104"/>
                  <a:pt x="5640422" y="2711929"/>
                </a:cubicBezTo>
                <a:cubicBezTo>
                  <a:pt x="5635261" y="2658754"/>
                  <a:pt x="5640422" y="2613175"/>
                  <a:pt x="5640422" y="2552404"/>
                </a:cubicBezTo>
                <a:cubicBezTo>
                  <a:pt x="5588818" y="2651157"/>
                  <a:pt x="5619780" y="2757507"/>
                  <a:pt x="5588818" y="2856261"/>
                </a:cubicBezTo>
                <a:cubicBezTo>
                  <a:pt x="5599139" y="2620771"/>
                  <a:pt x="5490770" y="2453650"/>
                  <a:pt x="5423685" y="2240949"/>
                </a:cubicBezTo>
                <a:cubicBezTo>
                  <a:pt x="5408204" y="2309317"/>
                  <a:pt x="5413364" y="2354896"/>
                  <a:pt x="5413364" y="2408071"/>
                </a:cubicBezTo>
                <a:cubicBezTo>
                  <a:pt x="5392723" y="2392878"/>
                  <a:pt x="5392723" y="2354896"/>
                  <a:pt x="5372081" y="2339703"/>
                </a:cubicBezTo>
                <a:cubicBezTo>
                  <a:pt x="5335958" y="2446053"/>
                  <a:pt x="5315317" y="2567596"/>
                  <a:pt x="5253392" y="2666350"/>
                </a:cubicBezTo>
                <a:cubicBezTo>
                  <a:pt x="5237911" y="2613175"/>
                  <a:pt x="5258552" y="2567596"/>
                  <a:pt x="5248231" y="2514421"/>
                </a:cubicBezTo>
                <a:cubicBezTo>
                  <a:pt x="5212109" y="2582789"/>
                  <a:pt x="5191467" y="2537211"/>
                  <a:pt x="5175986" y="2484036"/>
                </a:cubicBezTo>
                <a:cubicBezTo>
                  <a:pt x="5160505" y="2446053"/>
                  <a:pt x="5155344" y="2370089"/>
                  <a:pt x="5124382" y="2377685"/>
                </a:cubicBezTo>
                <a:cubicBezTo>
                  <a:pt x="5077938" y="2385282"/>
                  <a:pt x="5083099" y="2461246"/>
                  <a:pt x="5077938" y="2522018"/>
                </a:cubicBezTo>
                <a:cubicBezTo>
                  <a:pt x="5072778" y="2552404"/>
                  <a:pt x="5083099" y="2582789"/>
                  <a:pt x="5062457" y="2613175"/>
                </a:cubicBezTo>
                <a:cubicBezTo>
                  <a:pt x="5031495" y="2651157"/>
                  <a:pt x="5026334" y="2605579"/>
                  <a:pt x="5016013" y="2567596"/>
                </a:cubicBezTo>
                <a:cubicBezTo>
                  <a:pt x="4990211" y="2620771"/>
                  <a:pt x="4964409" y="2658754"/>
                  <a:pt x="4943768" y="2704332"/>
                </a:cubicBezTo>
                <a:cubicBezTo>
                  <a:pt x="4928287" y="2734718"/>
                  <a:pt x="4907645" y="2749911"/>
                  <a:pt x="4887003" y="2734718"/>
                </a:cubicBezTo>
                <a:cubicBezTo>
                  <a:pt x="4819918" y="2696736"/>
                  <a:pt x="4830239" y="2772700"/>
                  <a:pt x="4830239" y="2818279"/>
                </a:cubicBezTo>
                <a:cubicBezTo>
                  <a:pt x="4830239" y="2871454"/>
                  <a:pt x="4840560" y="2917033"/>
                  <a:pt x="4845720" y="2970208"/>
                </a:cubicBezTo>
                <a:cubicBezTo>
                  <a:pt x="4850881" y="2992997"/>
                  <a:pt x="4850881" y="3008190"/>
                  <a:pt x="4830239" y="3030979"/>
                </a:cubicBezTo>
                <a:cubicBezTo>
                  <a:pt x="4809597" y="2917033"/>
                  <a:pt x="4825079" y="2787893"/>
                  <a:pt x="4773475" y="2681543"/>
                </a:cubicBezTo>
                <a:cubicBezTo>
                  <a:pt x="4747673" y="2765104"/>
                  <a:pt x="4747673" y="2863858"/>
                  <a:pt x="4721871" y="2947418"/>
                </a:cubicBezTo>
                <a:cubicBezTo>
                  <a:pt x="4706390" y="2901840"/>
                  <a:pt x="4706389" y="2863858"/>
                  <a:pt x="4711550" y="2818279"/>
                </a:cubicBezTo>
                <a:cubicBezTo>
                  <a:pt x="4721872" y="2757507"/>
                  <a:pt x="4675427" y="2749911"/>
                  <a:pt x="4654785" y="2742315"/>
                </a:cubicBezTo>
                <a:cubicBezTo>
                  <a:pt x="4639304" y="2727122"/>
                  <a:pt x="4618663" y="2727122"/>
                  <a:pt x="4603181" y="2711929"/>
                </a:cubicBezTo>
                <a:cubicBezTo>
                  <a:pt x="4603181" y="2658754"/>
                  <a:pt x="4551577" y="2696736"/>
                  <a:pt x="4546417" y="2651157"/>
                </a:cubicBezTo>
                <a:cubicBezTo>
                  <a:pt x="4546417" y="2673947"/>
                  <a:pt x="4546417" y="2704332"/>
                  <a:pt x="4546417" y="2734718"/>
                </a:cubicBezTo>
                <a:cubicBezTo>
                  <a:pt x="4505134" y="2727122"/>
                  <a:pt x="4499973" y="2787893"/>
                  <a:pt x="4469011" y="2841068"/>
                </a:cubicBezTo>
                <a:cubicBezTo>
                  <a:pt x="4458690" y="2765104"/>
                  <a:pt x="4432888" y="2704332"/>
                  <a:pt x="4463851" y="2635964"/>
                </a:cubicBezTo>
                <a:cubicBezTo>
                  <a:pt x="4479332" y="2597982"/>
                  <a:pt x="4453530" y="2582789"/>
                  <a:pt x="4438049" y="2575193"/>
                </a:cubicBezTo>
                <a:cubicBezTo>
                  <a:pt x="4417407" y="2552404"/>
                  <a:pt x="4417407" y="2582789"/>
                  <a:pt x="4412247" y="2597982"/>
                </a:cubicBezTo>
                <a:cubicBezTo>
                  <a:pt x="4391605" y="2666350"/>
                  <a:pt x="4370963" y="2666350"/>
                  <a:pt x="4329680" y="2628368"/>
                </a:cubicBezTo>
                <a:cubicBezTo>
                  <a:pt x="4298719" y="2597982"/>
                  <a:pt x="4303878" y="2666350"/>
                  <a:pt x="4278076" y="2673947"/>
                </a:cubicBezTo>
                <a:cubicBezTo>
                  <a:pt x="4278076" y="2673947"/>
                  <a:pt x="4278076" y="2673947"/>
                  <a:pt x="4278076" y="2666350"/>
                </a:cubicBezTo>
                <a:cubicBezTo>
                  <a:pt x="4267755" y="2628368"/>
                  <a:pt x="4267755" y="2560000"/>
                  <a:pt x="4231633" y="2567596"/>
                </a:cubicBezTo>
                <a:cubicBezTo>
                  <a:pt x="4195510" y="2567596"/>
                  <a:pt x="4195510" y="2628368"/>
                  <a:pt x="4190349" y="2666350"/>
                </a:cubicBezTo>
                <a:cubicBezTo>
                  <a:pt x="4185189" y="2719525"/>
                  <a:pt x="4180029" y="2772700"/>
                  <a:pt x="4169708" y="2825875"/>
                </a:cubicBezTo>
                <a:cubicBezTo>
                  <a:pt x="4169708" y="2848665"/>
                  <a:pt x="4169708" y="2879050"/>
                  <a:pt x="4149066" y="2871454"/>
                </a:cubicBezTo>
                <a:cubicBezTo>
                  <a:pt x="4133585" y="2871454"/>
                  <a:pt x="4133585" y="2841068"/>
                  <a:pt x="4138745" y="2818279"/>
                </a:cubicBezTo>
                <a:cubicBezTo>
                  <a:pt x="4149066" y="2795490"/>
                  <a:pt x="4133585" y="2780297"/>
                  <a:pt x="4128424" y="2742315"/>
                </a:cubicBezTo>
                <a:cubicBezTo>
                  <a:pt x="4118104" y="2772700"/>
                  <a:pt x="4118104" y="2787893"/>
                  <a:pt x="4112943" y="2803086"/>
                </a:cubicBezTo>
                <a:cubicBezTo>
                  <a:pt x="4107783" y="2901840"/>
                  <a:pt x="4087141" y="2985401"/>
                  <a:pt x="4004575" y="2992997"/>
                </a:cubicBezTo>
                <a:cubicBezTo>
                  <a:pt x="3994254" y="2992997"/>
                  <a:pt x="3989094" y="3008190"/>
                  <a:pt x="3978773" y="3015786"/>
                </a:cubicBezTo>
                <a:cubicBezTo>
                  <a:pt x="3973612" y="3015786"/>
                  <a:pt x="3973612" y="3015786"/>
                  <a:pt x="3968452" y="3015786"/>
                </a:cubicBezTo>
                <a:cubicBezTo>
                  <a:pt x="3989094" y="2939822"/>
                  <a:pt x="4004575" y="2871454"/>
                  <a:pt x="3963292" y="2803086"/>
                </a:cubicBezTo>
                <a:cubicBezTo>
                  <a:pt x="3958131" y="2787893"/>
                  <a:pt x="3952971" y="2765104"/>
                  <a:pt x="3973612" y="2765104"/>
                </a:cubicBezTo>
                <a:cubicBezTo>
                  <a:pt x="3994254" y="2765104"/>
                  <a:pt x="3999414" y="2749911"/>
                  <a:pt x="3994254" y="2719525"/>
                </a:cubicBezTo>
                <a:cubicBezTo>
                  <a:pt x="3989094" y="2689139"/>
                  <a:pt x="3983933" y="2666350"/>
                  <a:pt x="3963292" y="2658754"/>
                </a:cubicBezTo>
                <a:cubicBezTo>
                  <a:pt x="3942650" y="2651157"/>
                  <a:pt x="3932329" y="2673947"/>
                  <a:pt x="3922008" y="2696736"/>
                </a:cubicBezTo>
                <a:cubicBezTo>
                  <a:pt x="3906527" y="2757507"/>
                  <a:pt x="3885886" y="2818279"/>
                  <a:pt x="3865244" y="2886647"/>
                </a:cubicBezTo>
                <a:cubicBezTo>
                  <a:pt x="3844602" y="2810683"/>
                  <a:pt x="3860084" y="2749911"/>
                  <a:pt x="3854923" y="2681543"/>
                </a:cubicBezTo>
                <a:cubicBezTo>
                  <a:pt x="3849763" y="2658754"/>
                  <a:pt x="3854923" y="2628368"/>
                  <a:pt x="3839442" y="2620771"/>
                </a:cubicBezTo>
                <a:cubicBezTo>
                  <a:pt x="3818800" y="2613175"/>
                  <a:pt x="3803319" y="2643561"/>
                  <a:pt x="3798159" y="2666350"/>
                </a:cubicBezTo>
                <a:cubicBezTo>
                  <a:pt x="3777517" y="2719525"/>
                  <a:pt x="3777517" y="2780297"/>
                  <a:pt x="3787838" y="2841068"/>
                </a:cubicBezTo>
                <a:cubicBezTo>
                  <a:pt x="3792998" y="2901840"/>
                  <a:pt x="3798159" y="2962611"/>
                  <a:pt x="3792998" y="3030979"/>
                </a:cubicBezTo>
                <a:cubicBezTo>
                  <a:pt x="3756876" y="2962611"/>
                  <a:pt x="3767196" y="2879050"/>
                  <a:pt x="3741394" y="2803086"/>
                </a:cubicBezTo>
                <a:cubicBezTo>
                  <a:pt x="3700111" y="2909436"/>
                  <a:pt x="3653668" y="2879050"/>
                  <a:pt x="3607224" y="2818279"/>
                </a:cubicBezTo>
                <a:cubicBezTo>
                  <a:pt x="3596903" y="2803086"/>
                  <a:pt x="3576262" y="2772700"/>
                  <a:pt x="3571101" y="2795490"/>
                </a:cubicBezTo>
                <a:cubicBezTo>
                  <a:pt x="3560780" y="2833472"/>
                  <a:pt x="3509176" y="2825875"/>
                  <a:pt x="3519497" y="2886647"/>
                </a:cubicBezTo>
                <a:cubicBezTo>
                  <a:pt x="3524658" y="2924629"/>
                  <a:pt x="3519497" y="2962611"/>
                  <a:pt x="3519497" y="3008190"/>
                </a:cubicBezTo>
                <a:cubicBezTo>
                  <a:pt x="3493695" y="2977804"/>
                  <a:pt x="3504016" y="2917033"/>
                  <a:pt x="3483374" y="2879050"/>
                </a:cubicBezTo>
                <a:cubicBezTo>
                  <a:pt x="3452412" y="2901840"/>
                  <a:pt x="3452412" y="2962611"/>
                  <a:pt x="3426610" y="2985401"/>
                </a:cubicBezTo>
                <a:cubicBezTo>
                  <a:pt x="3416289" y="3000594"/>
                  <a:pt x="3411129" y="3023383"/>
                  <a:pt x="3395648" y="3015786"/>
                </a:cubicBezTo>
                <a:cubicBezTo>
                  <a:pt x="3375006" y="3015786"/>
                  <a:pt x="3385327" y="2985401"/>
                  <a:pt x="3380166" y="2970208"/>
                </a:cubicBezTo>
                <a:cubicBezTo>
                  <a:pt x="3369846" y="2917033"/>
                  <a:pt x="3359525" y="2863858"/>
                  <a:pt x="3349204" y="2810683"/>
                </a:cubicBezTo>
                <a:cubicBezTo>
                  <a:pt x="3323402" y="2818279"/>
                  <a:pt x="3323402" y="2871454"/>
                  <a:pt x="3292440" y="2856261"/>
                </a:cubicBezTo>
                <a:cubicBezTo>
                  <a:pt x="3297600" y="2818279"/>
                  <a:pt x="3302760" y="2772700"/>
                  <a:pt x="3297600" y="2719525"/>
                </a:cubicBezTo>
                <a:cubicBezTo>
                  <a:pt x="3261477" y="2780297"/>
                  <a:pt x="3225354" y="2825875"/>
                  <a:pt x="3173750" y="2841068"/>
                </a:cubicBezTo>
                <a:cubicBezTo>
                  <a:pt x="3158269" y="2848665"/>
                  <a:pt x="3137628" y="2863858"/>
                  <a:pt x="3122146" y="2841068"/>
                </a:cubicBezTo>
                <a:cubicBezTo>
                  <a:pt x="3101505" y="2818279"/>
                  <a:pt x="3101505" y="2795490"/>
                  <a:pt x="3106665" y="2757507"/>
                </a:cubicBezTo>
                <a:cubicBezTo>
                  <a:pt x="3111826" y="2711929"/>
                  <a:pt x="3132467" y="2651157"/>
                  <a:pt x="3075703" y="2613175"/>
                </a:cubicBezTo>
                <a:cubicBezTo>
                  <a:pt x="3075703" y="2651157"/>
                  <a:pt x="3075703" y="2689139"/>
                  <a:pt x="3075703" y="2719525"/>
                </a:cubicBezTo>
                <a:cubicBezTo>
                  <a:pt x="3060222" y="2727122"/>
                  <a:pt x="3055061" y="2711929"/>
                  <a:pt x="3049901" y="2704332"/>
                </a:cubicBezTo>
                <a:cubicBezTo>
                  <a:pt x="3029259" y="2673947"/>
                  <a:pt x="3008618" y="2666350"/>
                  <a:pt x="3008618" y="2719525"/>
                </a:cubicBezTo>
                <a:cubicBezTo>
                  <a:pt x="3008618" y="2810683"/>
                  <a:pt x="2957014" y="2841068"/>
                  <a:pt x="2915730" y="2863858"/>
                </a:cubicBezTo>
                <a:cubicBezTo>
                  <a:pt x="2879608" y="2886647"/>
                  <a:pt x="2874447" y="2909436"/>
                  <a:pt x="2874447" y="2955015"/>
                </a:cubicBezTo>
                <a:cubicBezTo>
                  <a:pt x="2884768" y="3023383"/>
                  <a:pt x="2869287" y="3061365"/>
                  <a:pt x="2817683" y="3068961"/>
                </a:cubicBezTo>
                <a:cubicBezTo>
                  <a:pt x="2797041" y="3068961"/>
                  <a:pt x="2781560" y="3091751"/>
                  <a:pt x="2760918" y="3099347"/>
                </a:cubicBezTo>
                <a:cubicBezTo>
                  <a:pt x="2735116" y="3106944"/>
                  <a:pt x="2698994" y="3114540"/>
                  <a:pt x="2688673" y="3076558"/>
                </a:cubicBezTo>
                <a:cubicBezTo>
                  <a:pt x="2673192" y="2992997"/>
                  <a:pt x="2626748" y="2970208"/>
                  <a:pt x="2575144" y="2947418"/>
                </a:cubicBezTo>
                <a:cubicBezTo>
                  <a:pt x="2554502" y="2932226"/>
                  <a:pt x="2539021" y="2924629"/>
                  <a:pt x="2533861" y="2879050"/>
                </a:cubicBezTo>
                <a:cubicBezTo>
                  <a:pt x="2523540" y="2765104"/>
                  <a:pt x="2508059" y="2757507"/>
                  <a:pt x="2440974" y="2825875"/>
                </a:cubicBezTo>
                <a:cubicBezTo>
                  <a:pt x="2435813" y="2825875"/>
                  <a:pt x="2430653" y="2825875"/>
                  <a:pt x="2430653" y="2818279"/>
                </a:cubicBezTo>
                <a:cubicBezTo>
                  <a:pt x="2363568" y="2704332"/>
                  <a:pt x="2348086" y="2704332"/>
                  <a:pt x="2260360" y="2780297"/>
                </a:cubicBezTo>
                <a:cubicBezTo>
                  <a:pt x="2234558" y="2803086"/>
                  <a:pt x="2213916" y="2833472"/>
                  <a:pt x="2177793" y="2810683"/>
                </a:cubicBezTo>
                <a:cubicBezTo>
                  <a:pt x="2151991" y="2795490"/>
                  <a:pt x="2110708" y="2856261"/>
                  <a:pt x="2090066" y="2909436"/>
                </a:cubicBezTo>
                <a:cubicBezTo>
                  <a:pt x="2043623" y="3000594"/>
                  <a:pt x="2033302" y="2977804"/>
                  <a:pt x="1976538" y="2917033"/>
                </a:cubicBezTo>
                <a:cubicBezTo>
                  <a:pt x="1924934" y="2856261"/>
                  <a:pt x="1945575" y="2795490"/>
                  <a:pt x="1935255" y="2734718"/>
                </a:cubicBezTo>
                <a:cubicBezTo>
                  <a:pt x="1935255" y="2727122"/>
                  <a:pt x="1935255" y="2711929"/>
                  <a:pt x="1930094" y="2704332"/>
                </a:cubicBezTo>
                <a:cubicBezTo>
                  <a:pt x="1919773" y="2666350"/>
                  <a:pt x="1919773" y="2582789"/>
                  <a:pt x="1904292" y="2605579"/>
                </a:cubicBezTo>
                <a:cubicBezTo>
                  <a:pt x="1863009" y="2643561"/>
                  <a:pt x="1847528" y="2529614"/>
                  <a:pt x="1816565" y="2597982"/>
                </a:cubicBezTo>
                <a:cubicBezTo>
                  <a:pt x="1795924" y="2635964"/>
                  <a:pt x="1775282" y="2673947"/>
                  <a:pt x="1775282" y="2719525"/>
                </a:cubicBezTo>
                <a:cubicBezTo>
                  <a:pt x="1770122" y="2803086"/>
                  <a:pt x="1816565" y="2894243"/>
                  <a:pt x="1749480" y="2962611"/>
                </a:cubicBezTo>
                <a:cubicBezTo>
                  <a:pt x="1739159" y="2894243"/>
                  <a:pt x="1692716" y="2848665"/>
                  <a:pt x="1666914" y="2780297"/>
                </a:cubicBezTo>
                <a:cubicBezTo>
                  <a:pt x="1651433" y="2848665"/>
                  <a:pt x="1574027" y="2780297"/>
                  <a:pt x="1574027" y="2886647"/>
                </a:cubicBezTo>
                <a:cubicBezTo>
                  <a:pt x="1543064" y="2825875"/>
                  <a:pt x="1527583" y="2795490"/>
                  <a:pt x="1574027" y="2734718"/>
                </a:cubicBezTo>
                <a:cubicBezTo>
                  <a:pt x="1635951" y="2658754"/>
                  <a:pt x="1651433" y="2529614"/>
                  <a:pt x="1610149" y="2415668"/>
                </a:cubicBezTo>
                <a:cubicBezTo>
                  <a:pt x="1579187" y="2537211"/>
                  <a:pt x="1537904" y="2552404"/>
                  <a:pt x="1470818" y="2453650"/>
                </a:cubicBezTo>
                <a:cubicBezTo>
                  <a:pt x="1455337" y="2430860"/>
                  <a:pt x="1445017" y="2415668"/>
                  <a:pt x="1424375" y="2430860"/>
                </a:cubicBezTo>
                <a:cubicBezTo>
                  <a:pt x="1403733" y="2446053"/>
                  <a:pt x="1398573" y="2468843"/>
                  <a:pt x="1408894" y="2491632"/>
                </a:cubicBezTo>
                <a:cubicBezTo>
                  <a:pt x="1460498" y="2575193"/>
                  <a:pt x="1419215" y="2651157"/>
                  <a:pt x="1398573" y="2734718"/>
                </a:cubicBezTo>
                <a:cubicBezTo>
                  <a:pt x="1393412" y="2689139"/>
                  <a:pt x="1388252" y="2643561"/>
                  <a:pt x="1383092" y="2582789"/>
                </a:cubicBezTo>
                <a:cubicBezTo>
                  <a:pt x="1346969" y="2666350"/>
                  <a:pt x="1254082" y="2628368"/>
                  <a:pt x="1248921" y="2749911"/>
                </a:cubicBezTo>
                <a:cubicBezTo>
                  <a:pt x="1243761" y="2749911"/>
                  <a:pt x="1238601" y="2749911"/>
                  <a:pt x="1233440" y="2749911"/>
                </a:cubicBezTo>
                <a:cubicBezTo>
                  <a:pt x="1233440" y="2689139"/>
                  <a:pt x="1212799" y="2681543"/>
                  <a:pt x="1176676" y="2689139"/>
                </a:cubicBezTo>
                <a:cubicBezTo>
                  <a:pt x="1140553" y="2696736"/>
                  <a:pt x="1109590" y="2719525"/>
                  <a:pt x="1073468" y="2727122"/>
                </a:cubicBezTo>
                <a:cubicBezTo>
                  <a:pt x="1063147" y="2727122"/>
                  <a:pt x="1001222" y="2711929"/>
                  <a:pt x="1042505" y="2795490"/>
                </a:cubicBezTo>
                <a:cubicBezTo>
                  <a:pt x="1047666" y="2803086"/>
                  <a:pt x="1037345" y="2818279"/>
                  <a:pt x="1027024" y="2825875"/>
                </a:cubicBezTo>
                <a:cubicBezTo>
                  <a:pt x="996062" y="2848665"/>
                  <a:pt x="970260" y="2871454"/>
                  <a:pt x="990901" y="2955015"/>
                </a:cubicBezTo>
                <a:cubicBezTo>
                  <a:pt x="934137" y="2841068"/>
                  <a:pt x="980580" y="2727122"/>
                  <a:pt x="954779" y="2628368"/>
                </a:cubicBezTo>
                <a:cubicBezTo>
                  <a:pt x="949618" y="2605579"/>
                  <a:pt x="944458" y="2575193"/>
                  <a:pt x="928977" y="2567596"/>
                </a:cubicBezTo>
                <a:cubicBezTo>
                  <a:pt x="908335" y="2552404"/>
                  <a:pt x="918656" y="2590386"/>
                  <a:pt x="913495" y="2605579"/>
                </a:cubicBezTo>
                <a:cubicBezTo>
                  <a:pt x="887693" y="2651157"/>
                  <a:pt x="887693" y="2643561"/>
                  <a:pt x="887693" y="2689139"/>
                </a:cubicBezTo>
                <a:cubicBezTo>
                  <a:pt x="887693" y="2719525"/>
                  <a:pt x="898014" y="2742315"/>
                  <a:pt x="872212" y="2772700"/>
                </a:cubicBezTo>
                <a:cubicBezTo>
                  <a:pt x="872212" y="2749911"/>
                  <a:pt x="867052" y="2727122"/>
                  <a:pt x="861891" y="2704332"/>
                </a:cubicBezTo>
                <a:cubicBezTo>
                  <a:pt x="856731" y="2620771"/>
                  <a:pt x="820608" y="2567596"/>
                  <a:pt x="763844" y="2575193"/>
                </a:cubicBezTo>
                <a:cubicBezTo>
                  <a:pt x="696758" y="2575193"/>
                  <a:pt x="655475" y="2537211"/>
                  <a:pt x="645155" y="2430860"/>
                </a:cubicBezTo>
                <a:cubicBezTo>
                  <a:pt x="639994" y="2491632"/>
                  <a:pt x="629673" y="2537211"/>
                  <a:pt x="676117" y="2560000"/>
                </a:cubicBezTo>
                <a:cubicBezTo>
                  <a:pt x="717400" y="2575193"/>
                  <a:pt x="701919" y="2620771"/>
                  <a:pt x="696758" y="2658754"/>
                </a:cubicBezTo>
                <a:cubicBezTo>
                  <a:pt x="670957" y="2651157"/>
                  <a:pt x="681277" y="2597982"/>
                  <a:pt x="655475" y="2597982"/>
                </a:cubicBezTo>
                <a:cubicBezTo>
                  <a:pt x="655475" y="2597982"/>
                  <a:pt x="650315" y="2590386"/>
                  <a:pt x="650315" y="2590386"/>
                </a:cubicBezTo>
                <a:cubicBezTo>
                  <a:pt x="650315" y="2590386"/>
                  <a:pt x="645155" y="2590386"/>
                  <a:pt x="650315" y="2597982"/>
                </a:cubicBezTo>
                <a:cubicBezTo>
                  <a:pt x="650315" y="2605579"/>
                  <a:pt x="650315" y="2605579"/>
                  <a:pt x="655475" y="2597982"/>
                </a:cubicBezTo>
                <a:cubicBezTo>
                  <a:pt x="639994" y="2643561"/>
                  <a:pt x="665796" y="2689139"/>
                  <a:pt x="650315" y="2734718"/>
                </a:cubicBezTo>
                <a:cubicBezTo>
                  <a:pt x="541947" y="2681543"/>
                  <a:pt x="459380" y="2446053"/>
                  <a:pt x="320049" y="2635964"/>
                </a:cubicBezTo>
                <a:cubicBezTo>
                  <a:pt x="304568" y="2597982"/>
                  <a:pt x="320049" y="2560000"/>
                  <a:pt x="309729" y="2529614"/>
                </a:cubicBezTo>
                <a:cubicBezTo>
                  <a:pt x="294247" y="2529614"/>
                  <a:pt x="294247" y="2560000"/>
                  <a:pt x="283926" y="2582789"/>
                </a:cubicBezTo>
                <a:cubicBezTo>
                  <a:pt x="268445" y="2560000"/>
                  <a:pt x="294247" y="2537211"/>
                  <a:pt x="278766" y="2514421"/>
                </a:cubicBezTo>
                <a:cubicBezTo>
                  <a:pt x="263285" y="2522018"/>
                  <a:pt x="268445" y="2537211"/>
                  <a:pt x="263285" y="2544807"/>
                </a:cubicBezTo>
                <a:cubicBezTo>
                  <a:pt x="237483" y="2613175"/>
                  <a:pt x="222002" y="2620771"/>
                  <a:pt x="191039" y="2552404"/>
                </a:cubicBezTo>
                <a:cubicBezTo>
                  <a:pt x="175558" y="2522018"/>
                  <a:pt x="165237" y="2491632"/>
                  <a:pt x="154917" y="2461246"/>
                </a:cubicBezTo>
                <a:cubicBezTo>
                  <a:pt x="144596" y="2438457"/>
                  <a:pt x="139435" y="2377685"/>
                  <a:pt x="103313" y="2408071"/>
                </a:cubicBezTo>
                <a:cubicBezTo>
                  <a:pt x="82671" y="2415668"/>
                  <a:pt x="87831" y="2392878"/>
                  <a:pt x="87831" y="2385282"/>
                </a:cubicBezTo>
                <a:cubicBezTo>
                  <a:pt x="77511" y="2134599"/>
                  <a:pt x="15586" y="1891513"/>
                  <a:pt x="20746" y="1640831"/>
                </a:cubicBezTo>
                <a:cubicBezTo>
                  <a:pt x="20746" y="1625638"/>
                  <a:pt x="25907" y="1610445"/>
                  <a:pt x="15586" y="1595252"/>
                </a:cubicBezTo>
                <a:cubicBezTo>
                  <a:pt x="-15377" y="1542077"/>
                  <a:pt x="5265" y="1504095"/>
                  <a:pt x="36227" y="1488902"/>
                </a:cubicBezTo>
                <a:cubicBezTo>
                  <a:pt x="77511" y="1473709"/>
                  <a:pt x="72350" y="1443323"/>
                  <a:pt x="67190" y="1397745"/>
                </a:cubicBezTo>
                <a:cubicBezTo>
                  <a:pt x="51708" y="1321780"/>
                  <a:pt x="31067" y="1245816"/>
                  <a:pt x="25907" y="1177448"/>
                </a:cubicBezTo>
                <a:cubicBezTo>
                  <a:pt x="25907" y="1086291"/>
                  <a:pt x="10425" y="995133"/>
                  <a:pt x="20746" y="903976"/>
                </a:cubicBezTo>
                <a:cubicBezTo>
                  <a:pt x="20746" y="881187"/>
                  <a:pt x="31067" y="850801"/>
                  <a:pt x="5265" y="820415"/>
                </a:cubicBezTo>
                <a:cubicBezTo>
                  <a:pt x="-10216" y="805222"/>
                  <a:pt x="10425" y="752047"/>
                  <a:pt x="41388" y="736854"/>
                </a:cubicBezTo>
                <a:cubicBezTo>
                  <a:pt x="98152" y="706469"/>
                  <a:pt x="98152" y="706469"/>
                  <a:pt x="108473" y="615311"/>
                </a:cubicBezTo>
                <a:cubicBezTo>
                  <a:pt x="139435" y="676083"/>
                  <a:pt x="170398" y="736854"/>
                  <a:pt x="201360" y="805222"/>
                </a:cubicBezTo>
                <a:cubicBezTo>
                  <a:pt x="216841" y="698872"/>
                  <a:pt x="191039" y="592522"/>
                  <a:pt x="242643" y="508961"/>
                </a:cubicBezTo>
                <a:cubicBezTo>
                  <a:pt x="335531" y="736854"/>
                  <a:pt x="480022" y="714065"/>
                  <a:pt x="634834" y="660890"/>
                </a:cubicBezTo>
                <a:cubicBezTo>
                  <a:pt x="763844" y="615311"/>
                  <a:pt x="805127" y="630504"/>
                  <a:pt x="908335" y="706469"/>
                </a:cubicBezTo>
                <a:cubicBezTo>
                  <a:pt x="923816" y="683679"/>
                  <a:pt x="908335" y="630504"/>
                  <a:pt x="918656" y="630504"/>
                </a:cubicBezTo>
                <a:cubicBezTo>
                  <a:pt x="944458" y="615311"/>
                  <a:pt x="944458" y="592522"/>
                  <a:pt x="949618" y="562136"/>
                </a:cubicBezTo>
                <a:cubicBezTo>
                  <a:pt x="954779" y="524154"/>
                  <a:pt x="959939" y="486172"/>
                  <a:pt x="965099" y="432997"/>
                </a:cubicBezTo>
                <a:cubicBezTo>
                  <a:pt x="990901" y="478575"/>
                  <a:pt x="990901" y="531750"/>
                  <a:pt x="1006383" y="569733"/>
                </a:cubicBezTo>
                <a:cubicBezTo>
                  <a:pt x="1016703" y="607715"/>
                  <a:pt x="1011543" y="660890"/>
                  <a:pt x="1042505" y="714065"/>
                </a:cubicBezTo>
                <a:cubicBezTo>
                  <a:pt x="1042505" y="638101"/>
                  <a:pt x="1047666" y="584926"/>
                  <a:pt x="1042505" y="531750"/>
                </a:cubicBezTo>
                <a:cubicBezTo>
                  <a:pt x="1037345" y="478575"/>
                  <a:pt x="1052826" y="463382"/>
                  <a:pt x="1083789" y="470979"/>
                </a:cubicBezTo>
                <a:cubicBezTo>
                  <a:pt x="1130232" y="470979"/>
                  <a:pt x="1166355" y="508961"/>
                  <a:pt x="1202478" y="531750"/>
                </a:cubicBezTo>
                <a:cubicBezTo>
                  <a:pt x="1259242" y="569733"/>
                  <a:pt x="1310846" y="600118"/>
                  <a:pt x="1357290" y="524154"/>
                </a:cubicBezTo>
                <a:cubicBezTo>
                  <a:pt x="1383092" y="630504"/>
                  <a:pt x="1414054" y="622908"/>
                  <a:pt x="1486300" y="501365"/>
                </a:cubicBezTo>
                <a:cubicBezTo>
                  <a:pt x="1501781" y="584926"/>
                  <a:pt x="1558545" y="630504"/>
                  <a:pt x="1584347" y="706469"/>
                </a:cubicBezTo>
                <a:cubicBezTo>
                  <a:pt x="1610149" y="782433"/>
                  <a:pt x="1594668" y="865994"/>
                  <a:pt x="1599828" y="957151"/>
                </a:cubicBezTo>
                <a:cubicBezTo>
                  <a:pt x="1646272" y="934362"/>
                  <a:pt x="1630791" y="873590"/>
                  <a:pt x="1630791" y="835608"/>
                </a:cubicBezTo>
                <a:cubicBezTo>
                  <a:pt x="1630791" y="767240"/>
                  <a:pt x="1620470" y="706469"/>
                  <a:pt x="1687555" y="714065"/>
                </a:cubicBezTo>
                <a:cubicBezTo>
                  <a:pt x="1708197" y="721661"/>
                  <a:pt x="1718518" y="691276"/>
                  <a:pt x="1733999" y="676083"/>
                </a:cubicBezTo>
                <a:cubicBezTo>
                  <a:pt x="1754641" y="660890"/>
                  <a:pt x="1739159" y="584926"/>
                  <a:pt x="1780443" y="600118"/>
                </a:cubicBezTo>
                <a:cubicBezTo>
                  <a:pt x="1863009" y="630504"/>
                  <a:pt x="1976538" y="531750"/>
                  <a:pt x="2028142" y="698872"/>
                </a:cubicBezTo>
                <a:cubicBezTo>
                  <a:pt x="2136510" y="622908"/>
                  <a:pt x="2074585" y="501365"/>
                  <a:pt x="2069425" y="387418"/>
                </a:cubicBezTo>
                <a:cubicBezTo>
                  <a:pt x="2126189" y="410207"/>
                  <a:pt x="2182954" y="417804"/>
                  <a:pt x="2172633" y="531750"/>
                </a:cubicBezTo>
                <a:cubicBezTo>
                  <a:pt x="2167472" y="546943"/>
                  <a:pt x="2177793" y="577329"/>
                  <a:pt x="2198435" y="577329"/>
                </a:cubicBezTo>
                <a:cubicBezTo>
                  <a:pt x="2213916" y="577329"/>
                  <a:pt x="2224238" y="562136"/>
                  <a:pt x="2229397" y="546943"/>
                </a:cubicBezTo>
                <a:cubicBezTo>
                  <a:pt x="2234558" y="524154"/>
                  <a:pt x="2239718" y="508961"/>
                  <a:pt x="2244878" y="486172"/>
                </a:cubicBezTo>
                <a:cubicBezTo>
                  <a:pt x="2250039" y="486172"/>
                  <a:pt x="2250039" y="486172"/>
                  <a:pt x="2250039" y="486172"/>
                </a:cubicBezTo>
                <a:cubicBezTo>
                  <a:pt x="2255199" y="486172"/>
                  <a:pt x="2255199" y="486172"/>
                  <a:pt x="2255199" y="486172"/>
                </a:cubicBezTo>
                <a:cubicBezTo>
                  <a:pt x="2255199" y="524154"/>
                  <a:pt x="2250039" y="569733"/>
                  <a:pt x="2270680" y="607715"/>
                </a:cubicBezTo>
                <a:cubicBezTo>
                  <a:pt x="2296482" y="592522"/>
                  <a:pt x="2291322" y="546943"/>
                  <a:pt x="2301643" y="524154"/>
                </a:cubicBezTo>
                <a:cubicBezTo>
                  <a:pt x="2306803" y="524154"/>
                  <a:pt x="2317124" y="524154"/>
                  <a:pt x="2322284" y="524154"/>
                </a:cubicBezTo>
                <a:cubicBezTo>
                  <a:pt x="2322284" y="554540"/>
                  <a:pt x="2327445" y="584926"/>
                  <a:pt x="2327445" y="615311"/>
                </a:cubicBezTo>
                <a:cubicBezTo>
                  <a:pt x="2327445" y="660890"/>
                  <a:pt x="2348086" y="660890"/>
                  <a:pt x="2368728" y="660890"/>
                </a:cubicBezTo>
                <a:cubicBezTo>
                  <a:pt x="2394530" y="660890"/>
                  <a:pt x="2384209" y="630504"/>
                  <a:pt x="2384209" y="607715"/>
                </a:cubicBezTo>
                <a:cubicBezTo>
                  <a:pt x="2384209" y="584926"/>
                  <a:pt x="2384209" y="554540"/>
                  <a:pt x="2379049" y="524154"/>
                </a:cubicBezTo>
                <a:cubicBezTo>
                  <a:pt x="2368728" y="410207"/>
                  <a:pt x="2368728" y="410207"/>
                  <a:pt x="2451294" y="432997"/>
                </a:cubicBezTo>
                <a:cubicBezTo>
                  <a:pt x="2559663" y="463382"/>
                  <a:pt x="2662871" y="539347"/>
                  <a:pt x="2776400" y="562136"/>
                </a:cubicBezTo>
                <a:cubicBezTo>
                  <a:pt x="2791881" y="569733"/>
                  <a:pt x="2812522" y="577329"/>
                  <a:pt x="2828004" y="569733"/>
                </a:cubicBezTo>
                <a:cubicBezTo>
                  <a:pt x="2864126" y="569733"/>
                  <a:pt x="2879608" y="577329"/>
                  <a:pt x="2884768" y="638101"/>
                </a:cubicBezTo>
                <a:cubicBezTo>
                  <a:pt x="2884768" y="698872"/>
                  <a:pt x="2920891" y="714065"/>
                  <a:pt x="2957014" y="714065"/>
                </a:cubicBezTo>
                <a:cubicBezTo>
                  <a:pt x="2962174" y="592522"/>
                  <a:pt x="2941532" y="470979"/>
                  <a:pt x="2946693" y="341839"/>
                </a:cubicBezTo>
                <a:cubicBezTo>
                  <a:pt x="2972495" y="410207"/>
                  <a:pt x="2977655" y="478575"/>
                  <a:pt x="3003457" y="546943"/>
                </a:cubicBezTo>
                <a:cubicBezTo>
                  <a:pt x="3024099" y="600118"/>
                  <a:pt x="3039580" y="592522"/>
                  <a:pt x="3055061" y="539347"/>
                </a:cubicBezTo>
                <a:cubicBezTo>
                  <a:pt x="3065382" y="508961"/>
                  <a:pt x="3080863" y="470979"/>
                  <a:pt x="3086024" y="432997"/>
                </a:cubicBezTo>
                <a:cubicBezTo>
                  <a:pt x="3111826" y="273471"/>
                  <a:pt x="3122146" y="265875"/>
                  <a:pt x="3215034" y="357032"/>
                </a:cubicBezTo>
                <a:cubicBezTo>
                  <a:pt x="3245996" y="288664"/>
                  <a:pt x="3251156" y="281068"/>
                  <a:pt x="3256317" y="144332"/>
                </a:cubicBezTo>
                <a:cubicBezTo>
                  <a:pt x="3297600" y="144332"/>
                  <a:pt x="3318242" y="205103"/>
                  <a:pt x="3354364" y="212700"/>
                </a:cubicBezTo>
                <a:cubicBezTo>
                  <a:pt x="3328562" y="258279"/>
                  <a:pt x="3307921" y="311454"/>
                  <a:pt x="3323402" y="364629"/>
                </a:cubicBezTo>
                <a:cubicBezTo>
                  <a:pt x="3354364" y="432997"/>
                  <a:pt x="3400808" y="470979"/>
                  <a:pt x="3457572" y="448190"/>
                </a:cubicBezTo>
                <a:cubicBezTo>
                  <a:pt x="3436931" y="372225"/>
                  <a:pt x="3488535" y="311454"/>
                  <a:pt x="3488535" y="243086"/>
                </a:cubicBezTo>
                <a:cubicBezTo>
                  <a:pt x="3488535" y="220296"/>
                  <a:pt x="3509176" y="227893"/>
                  <a:pt x="3509176" y="250682"/>
                </a:cubicBezTo>
                <a:cubicBezTo>
                  <a:pt x="3514337" y="319050"/>
                  <a:pt x="3524658" y="379822"/>
                  <a:pt x="3504016" y="448190"/>
                </a:cubicBezTo>
                <a:cubicBezTo>
                  <a:pt x="3493695" y="493768"/>
                  <a:pt x="3524658" y="577329"/>
                  <a:pt x="3560780" y="577329"/>
                </a:cubicBezTo>
                <a:cubicBezTo>
                  <a:pt x="3617545" y="562136"/>
                  <a:pt x="3571101" y="516558"/>
                  <a:pt x="3571101" y="470979"/>
                </a:cubicBezTo>
                <a:cubicBezTo>
                  <a:pt x="3648507" y="470979"/>
                  <a:pt x="3720753" y="516558"/>
                  <a:pt x="3787838" y="562136"/>
                </a:cubicBezTo>
                <a:cubicBezTo>
                  <a:pt x="3803319" y="501365"/>
                  <a:pt x="3829121" y="440593"/>
                  <a:pt x="3880725" y="448190"/>
                </a:cubicBezTo>
                <a:cubicBezTo>
                  <a:pt x="3906527" y="448190"/>
                  <a:pt x="3932329" y="508961"/>
                  <a:pt x="3968452" y="493768"/>
                </a:cubicBezTo>
                <a:cubicBezTo>
                  <a:pt x="3973612" y="539347"/>
                  <a:pt x="3978773" y="584926"/>
                  <a:pt x="3983933" y="638101"/>
                </a:cubicBezTo>
                <a:cubicBezTo>
                  <a:pt x="4009735" y="622908"/>
                  <a:pt x="3999414" y="584926"/>
                  <a:pt x="4014896" y="554540"/>
                </a:cubicBezTo>
                <a:cubicBezTo>
                  <a:pt x="4014896" y="592522"/>
                  <a:pt x="4014896" y="622908"/>
                  <a:pt x="4014896" y="653293"/>
                </a:cubicBezTo>
                <a:cubicBezTo>
                  <a:pt x="4040698" y="615311"/>
                  <a:pt x="4066500" y="577329"/>
                  <a:pt x="4092302" y="546943"/>
                </a:cubicBezTo>
                <a:cubicBezTo>
                  <a:pt x="4112943" y="524154"/>
                  <a:pt x="4133585" y="508961"/>
                  <a:pt x="4154226" y="554540"/>
                </a:cubicBezTo>
                <a:cubicBezTo>
                  <a:pt x="4180029" y="600118"/>
                  <a:pt x="4210991" y="584926"/>
                  <a:pt x="4236793" y="554540"/>
                </a:cubicBezTo>
                <a:cubicBezTo>
                  <a:pt x="4257435" y="531750"/>
                  <a:pt x="4278076" y="508961"/>
                  <a:pt x="4298718" y="478575"/>
                </a:cubicBezTo>
                <a:cubicBezTo>
                  <a:pt x="4355482" y="410207"/>
                  <a:pt x="4355482" y="410207"/>
                  <a:pt x="4401926" y="486172"/>
                </a:cubicBezTo>
                <a:cubicBezTo>
                  <a:pt x="4417407" y="516558"/>
                  <a:pt x="4427728" y="554540"/>
                  <a:pt x="4453530" y="569733"/>
                </a:cubicBezTo>
                <a:cubicBezTo>
                  <a:pt x="4469011" y="554540"/>
                  <a:pt x="4458690" y="524154"/>
                  <a:pt x="4463851" y="501365"/>
                </a:cubicBezTo>
                <a:cubicBezTo>
                  <a:pt x="4469011" y="448190"/>
                  <a:pt x="4453530" y="372225"/>
                  <a:pt x="4520615" y="379822"/>
                </a:cubicBezTo>
                <a:cubicBezTo>
                  <a:pt x="4530936" y="379822"/>
                  <a:pt x="4546417" y="349436"/>
                  <a:pt x="4556738" y="326647"/>
                </a:cubicBezTo>
                <a:cubicBezTo>
                  <a:pt x="4582540" y="273471"/>
                  <a:pt x="4608342" y="220296"/>
                  <a:pt x="4634144" y="159525"/>
                </a:cubicBezTo>
                <a:cubicBezTo>
                  <a:pt x="4665106" y="205103"/>
                  <a:pt x="4665106" y="258279"/>
                  <a:pt x="4665106" y="311454"/>
                </a:cubicBezTo>
                <a:cubicBezTo>
                  <a:pt x="4665106" y="372225"/>
                  <a:pt x="4665106" y="425400"/>
                  <a:pt x="4670267" y="478575"/>
                </a:cubicBezTo>
                <a:cubicBezTo>
                  <a:pt x="4711550" y="387418"/>
                  <a:pt x="4685748" y="281068"/>
                  <a:pt x="4701229" y="189911"/>
                </a:cubicBezTo>
                <a:cubicBezTo>
                  <a:pt x="4721871" y="189911"/>
                  <a:pt x="4737352" y="212700"/>
                  <a:pt x="4732191" y="235489"/>
                </a:cubicBezTo>
                <a:cubicBezTo>
                  <a:pt x="4721871" y="357032"/>
                  <a:pt x="4737352" y="463382"/>
                  <a:pt x="4794116" y="554540"/>
                </a:cubicBezTo>
                <a:cubicBezTo>
                  <a:pt x="4799277" y="562136"/>
                  <a:pt x="4799277" y="569733"/>
                  <a:pt x="4799277" y="577329"/>
                </a:cubicBezTo>
                <a:cubicBezTo>
                  <a:pt x="4799277" y="668486"/>
                  <a:pt x="4845720" y="721661"/>
                  <a:pt x="4881843" y="797626"/>
                </a:cubicBezTo>
                <a:cubicBezTo>
                  <a:pt x="4892164" y="744451"/>
                  <a:pt x="4887003" y="698872"/>
                  <a:pt x="4887003" y="653293"/>
                </a:cubicBezTo>
                <a:cubicBezTo>
                  <a:pt x="4912806" y="668486"/>
                  <a:pt x="4912805" y="706469"/>
                  <a:pt x="4933447" y="729258"/>
                </a:cubicBezTo>
                <a:cubicBezTo>
                  <a:pt x="4959249" y="600118"/>
                  <a:pt x="4995372" y="486172"/>
                  <a:pt x="5052136" y="372225"/>
                </a:cubicBezTo>
                <a:cubicBezTo>
                  <a:pt x="5052136" y="432997"/>
                  <a:pt x="5052136" y="486172"/>
                  <a:pt x="5052136" y="546943"/>
                </a:cubicBezTo>
                <a:cubicBezTo>
                  <a:pt x="5093419" y="463382"/>
                  <a:pt x="5108901" y="516558"/>
                  <a:pt x="5129542" y="562136"/>
                </a:cubicBezTo>
                <a:cubicBezTo>
                  <a:pt x="5139863" y="584926"/>
                  <a:pt x="5139863" y="615311"/>
                  <a:pt x="5150184" y="638101"/>
                </a:cubicBezTo>
                <a:cubicBezTo>
                  <a:pt x="5155344" y="653293"/>
                  <a:pt x="5160505" y="683679"/>
                  <a:pt x="5181146" y="683679"/>
                </a:cubicBezTo>
                <a:cubicBezTo>
                  <a:pt x="5196627" y="676083"/>
                  <a:pt x="5206948" y="653293"/>
                  <a:pt x="5212109" y="630504"/>
                </a:cubicBezTo>
                <a:cubicBezTo>
                  <a:pt x="5222429" y="584926"/>
                  <a:pt x="5232750" y="531750"/>
                  <a:pt x="5227590" y="478575"/>
                </a:cubicBezTo>
                <a:cubicBezTo>
                  <a:pt x="5227590" y="432997"/>
                  <a:pt x="5258552" y="425400"/>
                  <a:pt x="5268873" y="440593"/>
                </a:cubicBezTo>
                <a:cubicBezTo>
                  <a:pt x="5304996" y="508961"/>
                  <a:pt x="5315317" y="432997"/>
                  <a:pt x="5320477" y="410207"/>
                </a:cubicBezTo>
                <a:cubicBezTo>
                  <a:pt x="5330798" y="379822"/>
                  <a:pt x="5346279" y="349436"/>
                  <a:pt x="5366921" y="326647"/>
                </a:cubicBezTo>
                <a:cubicBezTo>
                  <a:pt x="5377241" y="311454"/>
                  <a:pt x="5392723" y="303857"/>
                  <a:pt x="5408205" y="303857"/>
                </a:cubicBezTo>
                <a:cubicBezTo>
                  <a:pt x="5464968" y="319050"/>
                  <a:pt x="5475289" y="303857"/>
                  <a:pt x="5470129" y="220296"/>
                </a:cubicBezTo>
                <a:cubicBezTo>
                  <a:pt x="5464968" y="174718"/>
                  <a:pt x="5459808" y="129139"/>
                  <a:pt x="5454647" y="83560"/>
                </a:cubicBezTo>
                <a:cubicBezTo>
                  <a:pt x="5454647" y="60771"/>
                  <a:pt x="5444327" y="37982"/>
                  <a:pt x="5470129" y="15192"/>
                </a:cubicBezTo>
                <a:cubicBezTo>
                  <a:pt x="5475289" y="75964"/>
                  <a:pt x="5480449" y="129139"/>
                  <a:pt x="5485610" y="182314"/>
                </a:cubicBezTo>
                <a:cubicBezTo>
                  <a:pt x="5490770" y="243086"/>
                  <a:pt x="5495931" y="303857"/>
                  <a:pt x="5526893" y="349436"/>
                </a:cubicBezTo>
                <a:cubicBezTo>
                  <a:pt x="5563016" y="273471"/>
                  <a:pt x="5542374" y="174718"/>
                  <a:pt x="5583657" y="98753"/>
                </a:cubicBezTo>
                <a:cubicBezTo>
                  <a:pt x="5593978" y="151928"/>
                  <a:pt x="5604299" y="197507"/>
                  <a:pt x="5593978" y="250682"/>
                </a:cubicBezTo>
                <a:cubicBezTo>
                  <a:pt x="5583657" y="311454"/>
                  <a:pt x="5640422" y="311454"/>
                  <a:pt x="5661063" y="326647"/>
                </a:cubicBezTo>
                <a:cubicBezTo>
                  <a:pt x="5748790" y="372225"/>
                  <a:pt x="5759111" y="364629"/>
                  <a:pt x="5831357" y="205103"/>
                </a:cubicBezTo>
                <a:cubicBezTo>
                  <a:pt x="5851998" y="288664"/>
                  <a:pt x="5867479" y="349436"/>
                  <a:pt x="5826196" y="425400"/>
                </a:cubicBezTo>
                <a:cubicBezTo>
                  <a:pt x="5805555" y="463382"/>
                  <a:pt x="5790073" y="516558"/>
                  <a:pt x="5821036" y="569733"/>
                </a:cubicBezTo>
                <a:cubicBezTo>
                  <a:pt x="5841677" y="539347"/>
                  <a:pt x="5831357" y="508961"/>
                  <a:pt x="5831357" y="470979"/>
                </a:cubicBezTo>
                <a:cubicBezTo>
                  <a:pt x="5851998" y="486172"/>
                  <a:pt x="5882961" y="524154"/>
                  <a:pt x="5888121" y="448190"/>
                </a:cubicBezTo>
                <a:cubicBezTo>
                  <a:pt x="5888121" y="379822"/>
                  <a:pt x="5919083" y="357032"/>
                  <a:pt x="5965527" y="357032"/>
                </a:cubicBezTo>
                <a:cubicBezTo>
                  <a:pt x="5981008" y="372225"/>
                  <a:pt x="5960367" y="402611"/>
                  <a:pt x="5981008" y="425400"/>
                </a:cubicBezTo>
                <a:cubicBezTo>
                  <a:pt x="5991329" y="395014"/>
                  <a:pt x="6006810" y="372225"/>
                  <a:pt x="6017131" y="341839"/>
                </a:cubicBezTo>
                <a:cubicBezTo>
                  <a:pt x="6022291" y="349436"/>
                  <a:pt x="6027452" y="349436"/>
                  <a:pt x="6027452" y="349436"/>
                </a:cubicBezTo>
                <a:cubicBezTo>
                  <a:pt x="6037773" y="395014"/>
                  <a:pt x="6032612" y="470979"/>
                  <a:pt x="6068735" y="470979"/>
                </a:cubicBezTo>
                <a:cubicBezTo>
                  <a:pt x="6115179" y="470979"/>
                  <a:pt x="6104858" y="395014"/>
                  <a:pt x="6110018" y="349436"/>
                </a:cubicBezTo>
                <a:cubicBezTo>
                  <a:pt x="6125499" y="281068"/>
                  <a:pt x="6125499" y="205103"/>
                  <a:pt x="6146141" y="136736"/>
                </a:cubicBezTo>
                <a:cubicBezTo>
                  <a:pt x="6192585" y="167121"/>
                  <a:pt x="6135820" y="243086"/>
                  <a:pt x="6177103" y="273471"/>
                </a:cubicBezTo>
                <a:cubicBezTo>
                  <a:pt x="6187424" y="273471"/>
                  <a:pt x="6187424" y="258279"/>
                  <a:pt x="6187424" y="250682"/>
                </a:cubicBezTo>
                <a:cubicBezTo>
                  <a:pt x="6187424" y="136736"/>
                  <a:pt x="6213226" y="53175"/>
                  <a:pt x="6300953" y="37982"/>
                </a:cubicBezTo>
                <a:cubicBezTo>
                  <a:pt x="6311274" y="37982"/>
                  <a:pt x="6321595" y="22789"/>
                  <a:pt x="6331915" y="15192"/>
                </a:cubicBezTo>
                <a:cubicBezTo>
                  <a:pt x="6331915" y="22789"/>
                  <a:pt x="6331915" y="22789"/>
                  <a:pt x="6337076" y="22789"/>
                </a:cubicBezTo>
                <a:cubicBezTo>
                  <a:pt x="6306113" y="91157"/>
                  <a:pt x="6311274" y="159525"/>
                  <a:pt x="6337076" y="227893"/>
                </a:cubicBezTo>
                <a:cubicBezTo>
                  <a:pt x="6347396" y="250682"/>
                  <a:pt x="6352557" y="273471"/>
                  <a:pt x="6326755" y="273471"/>
                </a:cubicBezTo>
                <a:cubicBezTo>
                  <a:pt x="6311274" y="273471"/>
                  <a:pt x="6300953" y="281068"/>
                  <a:pt x="6306113" y="311454"/>
                </a:cubicBezTo>
                <a:cubicBezTo>
                  <a:pt x="6311274" y="334243"/>
                  <a:pt x="6321595" y="349436"/>
                  <a:pt x="6337076" y="357032"/>
                </a:cubicBezTo>
                <a:cubicBezTo>
                  <a:pt x="6352557" y="364629"/>
                  <a:pt x="6362878" y="349436"/>
                  <a:pt x="6373197" y="334243"/>
                </a:cubicBezTo>
                <a:cubicBezTo>
                  <a:pt x="6404161" y="281068"/>
                  <a:pt x="6419642" y="205103"/>
                  <a:pt x="6450604" y="144332"/>
                </a:cubicBezTo>
                <a:cubicBezTo>
                  <a:pt x="6450604" y="189911"/>
                  <a:pt x="6450604" y="235489"/>
                  <a:pt x="6450604" y="281068"/>
                </a:cubicBezTo>
                <a:cubicBezTo>
                  <a:pt x="6450604" y="326647"/>
                  <a:pt x="6445444" y="372225"/>
                  <a:pt x="6466086" y="417804"/>
                </a:cubicBezTo>
                <a:cubicBezTo>
                  <a:pt x="6569294" y="303857"/>
                  <a:pt x="6486728" y="144332"/>
                  <a:pt x="6512530" y="0"/>
                </a:cubicBezTo>
                <a:cubicBezTo>
                  <a:pt x="6543492" y="83560"/>
                  <a:pt x="6543492" y="159525"/>
                  <a:pt x="6558973" y="235489"/>
                </a:cubicBezTo>
                <a:cubicBezTo>
                  <a:pt x="6569294" y="212700"/>
                  <a:pt x="6579614" y="197507"/>
                  <a:pt x="6589936" y="182314"/>
                </a:cubicBezTo>
                <a:cubicBezTo>
                  <a:pt x="6610577" y="129139"/>
                  <a:pt x="6636379" y="136736"/>
                  <a:pt x="6662181" y="174718"/>
                </a:cubicBezTo>
                <a:cubicBezTo>
                  <a:pt x="6682822" y="205103"/>
                  <a:pt x="6708624" y="258279"/>
                  <a:pt x="6734426" y="235489"/>
                </a:cubicBezTo>
                <a:cubicBezTo>
                  <a:pt x="6760228" y="212700"/>
                  <a:pt x="6811832" y="182314"/>
                  <a:pt x="6775710" y="91157"/>
                </a:cubicBezTo>
                <a:cubicBezTo>
                  <a:pt x="6811832" y="167121"/>
                  <a:pt x="6832474" y="144332"/>
                  <a:pt x="6853116" y="91157"/>
                </a:cubicBezTo>
                <a:cubicBezTo>
                  <a:pt x="6858276" y="75964"/>
                  <a:pt x="6868597" y="53175"/>
                  <a:pt x="6878918" y="37982"/>
                </a:cubicBezTo>
                <a:cubicBezTo>
                  <a:pt x="6899560" y="7596"/>
                  <a:pt x="6920201" y="-7597"/>
                  <a:pt x="6925362" y="60771"/>
                </a:cubicBezTo>
                <a:cubicBezTo>
                  <a:pt x="6930522" y="113946"/>
                  <a:pt x="6946003" y="167121"/>
                  <a:pt x="6956324" y="220296"/>
                </a:cubicBezTo>
                <a:cubicBezTo>
                  <a:pt x="6987286" y="212700"/>
                  <a:pt x="6982126" y="159525"/>
                  <a:pt x="7013088" y="144332"/>
                </a:cubicBezTo>
                <a:cubicBezTo>
                  <a:pt x="7007928" y="235489"/>
                  <a:pt x="7002768" y="326647"/>
                  <a:pt x="6997607" y="410207"/>
                </a:cubicBezTo>
                <a:cubicBezTo>
                  <a:pt x="7023409" y="357032"/>
                  <a:pt x="7054372" y="311454"/>
                  <a:pt x="7105976" y="296261"/>
                </a:cubicBezTo>
                <a:cubicBezTo>
                  <a:pt x="7116296" y="288664"/>
                  <a:pt x="7131778" y="265875"/>
                  <a:pt x="7121456" y="243086"/>
                </a:cubicBezTo>
                <a:cubicBezTo>
                  <a:pt x="7105976" y="182314"/>
                  <a:pt x="7142098" y="197507"/>
                  <a:pt x="7157580" y="182314"/>
                </a:cubicBezTo>
                <a:cubicBezTo>
                  <a:pt x="7167900" y="159525"/>
                  <a:pt x="7183382" y="189911"/>
                  <a:pt x="7188542" y="205103"/>
                </a:cubicBezTo>
                <a:cubicBezTo>
                  <a:pt x="7219504" y="250682"/>
                  <a:pt x="7193702" y="303857"/>
                  <a:pt x="7188542" y="349436"/>
                </a:cubicBezTo>
                <a:cubicBezTo>
                  <a:pt x="7173060" y="334243"/>
                  <a:pt x="7157580" y="311454"/>
                  <a:pt x="7147258" y="364629"/>
                </a:cubicBezTo>
                <a:cubicBezTo>
                  <a:pt x="7131778" y="455786"/>
                  <a:pt x="7188542" y="455786"/>
                  <a:pt x="7224664" y="508961"/>
                </a:cubicBezTo>
                <a:cubicBezTo>
                  <a:pt x="7224664" y="432997"/>
                  <a:pt x="7224664" y="379822"/>
                  <a:pt x="7229825" y="311454"/>
                </a:cubicBezTo>
                <a:cubicBezTo>
                  <a:pt x="7260788" y="334243"/>
                  <a:pt x="7296910" y="364629"/>
                  <a:pt x="7322712" y="296261"/>
                </a:cubicBezTo>
                <a:cubicBezTo>
                  <a:pt x="7322712" y="296261"/>
                  <a:pt x="7363996" y="273471"/>
                  <a:pt x="7384637" y="273471"/>
                </a:cubicBezTo>
                <a:cubicBezTo>
                  <a:pt x="7425920" y="258279"/>
                  <a:pt x="7436241" y="227893"/>
                  <a:pt x="7431080" y="174718"/>
                </a:cubicBezTo>
                <a:cubicBezTo>
                  <a:pt x="7425920" y="121543"/>
                  <a:pt x="7436241" y="75964"/>
                  <a:pt x="7482684" y="75964"/>
                </a:cubicBezTo>
                <a:cubicBezTo>
                  <a:pt x="7493006" y="75964"/>
                  <a:pt x="7508486" y="68368"/>
                  <a:pt x="7518808" y="60771"/>
                </a:cubicBezTo>
                <a:cubicBezTo>
                  <a:pt x="7538160" y="51276"/>
                  <a:pt x="7554608" y="45578"/>
                  <a:pt x="7568719" y="44154"/>
                </a:cubicBezTo>
                <a:close/>
              </a:path>
            </a:pathLst>
          </a:custGeom>
          <a:solidFill>
            <a:srgbClr val="DF963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3" name="Freeform 606">
            <a:extLst>
              <a:ext uri="{FF2B5EF4-FFF2-40B4-BE49-F238E27FC236}">
                <a16:creationId xmlns:a16="http://schemas.microsoft.com/office/drawing/2014/main" xmlns="" id="{3598DD55-EDBD-40CC-9548-8579EDBAD130}"/>
              </a:ext>
            </a:extLst>
          </p:cNvPr>
          <p:cNvSpPr>
            <a:spLocks/>
          </p:cNvSpPr>
          <p:nvPr/>
        </p:nvSpPr>
        <p:spPr bwMode="auto">
          <a:xfrm rot="9769389">
            <a:off x="11637" y="2071005"/>
            <a:ext cx="4768402" cy="2603805"/>
          </a:xfrm>
          <a:custGeom>
            <a:avLst/>
            <a:gdLst>
              <a:gd name="T0" fmla="*/ 780 w 962"/>
              <a:gd name="T1" fmla="*/ 55 h 539"/>
              <a:gd name="T2" fmla="*/ 761 w 962"/>
              <a:gd name="T3" fmla="*/ 87 h 539"/>
              <a:gd name="T4" fmla="*/ 826 w 962"/>
              <a:gd name="T5" fmla="*/ 107 h 539"/>
              <a:gd name="T6" fmla="*/ 860 w 962"/>
              <a:gd name="T7" fmla="*/ 162 h 539"/>
              <a:gd name="T8" fmla="*/ 899 w 962"/>
              <a:gd name="T9" fmla="*/ 164 h 539"/>
              <a:gd name="T10" fmla="*/ 916 w 962"/>
              <a:gd name="T11" fmla="*/ 192 h 539"/>
              <a:gd name="T12" fmla="*/ 883 w 962"/>
              <a:gd name="T13" fmla="*/ 235 h 539"/>
              <a:gd name="T14" fmla="*/ 908 w 962"/>
              <a:gd name="T15" fmla="*/ 294 h 539"/>
              <a:gd name="T16" fmla="*/ 953 w 962"/>
              <a:gd name="T17" fmla="*/ 324 h 539"/>
              <a:gd name="T18" fmla="*/ 886 w 962"/>
              <a:gd name="T19" fmla="*/ 410 h 539"/>
              <a:gd name="T20" fmla="*/ 853 w 962"/>
              <a:gd name="T21" fmla="*/ 403 h 539"/>
              <a:gd name="T22" fmla="*/ 830 w 962"/>
              <a:gd name="T23" fmla="*/ 458 h 539"/>
              <a:gd name="T24" fmla="*/ 747 w 962"/>
              <a:gd name="T25" fmla="*/ 416 h 539"/>
              <a:gd name="T26" fmla="*/ 707 w 962"/>
              <a:gd name="T27" fmla="*/ 432 h 539"/>
              <a:gd name="T28" fmla="*/ 664 w 962"/>
              <a:gd name="T29" fmla="*/ 472 h 539"/>
              <a:gd name="T30" fmla="*/ 645 w 962"/>
              <a:gd name="T31" fmla="*/ 478 h 539"/>
              <a:gd name="T32" fmla="*/ 648 w 962"/>
              <a:gd name="T33" fmla="*/ 507 h 539"/>
              <a:gd name="T34" fmla="*/ 591 w 962"/>
              <a:gd name="T35" fmla="*/ 508 h 539"/>
              <a:gd name="T36" fmla="*/ 454 w 962"/>
              <a:gd name="T37" fmla="*/ 508 h 539"/>
              <a:gd name="T38" fmla="*/ 481 w 962"/>
              <a:gd name="T39" fmla="*/ 467 h 539"/>
              <a:gd name="T40" fmla="*/ 333 w 962"/>
              <a:gd name="T41" fmla="*/ 406 h 539"/>
              <a:gd name="T42" fmla="*/ 254 w 962"/>
              <a:gd name="T43" fmla="*/ 398 h 539"/>
              <a:gd name="T44" fmla="*/ 165 w 962"/>
              <a:gd name="T45" fmla="*/ 400 h 539"/>
              <a:gd name="T46" fmla="*/ 78 w 962"/>
              <a:gd name="T47" fmla="*/ 397 h 539"/>
              <a:gd name="T48" fmla="*/ 0 w 962"/>
              <a:gd name="T49" fmla="*/ 379 h 539"/>
              <a:gd name="T50" fmla="*/ 77 w 962"/>
              <a:gd name="T51" fmla="*/ 371 h 539"/>
              <a:gd name="T52" fmla="*/ 89 w 962"/>
              <a:gd name="T53" fmla="*/ 356 h 539"/>
              <a:gd name="T54" fmla="*/ 101 w 962"/>
              <a:gd name="T55" fmla="*/ 344 h 539"/>
              <a:gd name="T56" fmla="*/ 88 w 962"/>
              <a:gd name="T57" fmla="*/ 336 h 539"/>
              <a:gd name="T58" fmla="*/ 82 w 962"/>
              <a:gd name="T59" fmla="*/ 319 h 539"/>
              <a:gd name="T60" fmla="*/ 132 w 962"/>
              <a:gd name="T61" fmla="*/ 311 h 539"/>
              <a:gd name="T62" fmla="*/ 171 w 962"/>
              <a:gd name="T63" fmla="*/ 349 h 539"/>
              <a:gd name="T64" fmla="*/ 160 w 962"/>
              <a:gd name="T65" fmla="*/ 332 h 539"/>
              <a:gd name="T66" fmla="*/ 142 w 962"/>
              <a:gd name="T67" fmla="*/ 307 h 539"/>
              <a:gd name="T68" fmla="*/ 144 w 962"/>
              <a:gd name="T69" fmla="*/ 296 h 539"/>
              <a:gd name="T70" fmla="*/ 240 w 962"/>
              <a:gd name="T71" fmla="*/ 283 h 539"/>
              <a:gd name="T72" fmla="*/ 271 w 962"/>
              <a:gd name="T73" fmla="*/ 283 h 539"/>
              <a:gd name="T74" fmla="*/ 302 w 962"/>
              <a:gd name="T75" fmla="*/ 284 h 539"/>
              <a:gd name="T76" fmla="*/ 337 w 962"/>
              <a:gd name="T77" fmla="*/ 281 h 539"/>
              <a:gd name="T78" fmla="*/ 356 w 962"/>
              <a:gd name="T79" fmla="*/ 271 h 539"/>
              <a:gd name="T80" fmla="*/ 332 w 962"/>
              <a:gd name="T81" fmla="*/ 263 h 539"/>
              <a:gd name="T82" fmla="*/ 322 w 962"/>
              <a:gd name="T83" fmla="*/ 257 h 539"/>
              <a:gd name="T84" fmla="*/ 323 w 962"/>
              <a:gd name="T85" fmla="*/ 240 h 539"/>
              <a:gd name="T86" fmla="*/ 308 w 962"/>
              <a:gd name="T87" fmla="*/ 231 h 539"/>
              <a:gd name="T88" fmla="*/ 249 w 962"/>
              <a:gd name="T89" fmla="*/ 232 h 539"/>
              <a:gd name="T90" fmla="*/ 189 w 962"/>
              <a:gd name="T91" fmla="*/ 222 h 539"/>
              <a:gd name="T92" fmla="*/ 143 w 962"/>
              <a:gd name="T93" fmla="*/ 204 h 539"/>
              <a:gd name="T94" fmla="*/ 225 w 962"/>
              <a:gd name="T95" fmla="*/ 204 h 539"/>
              <a:gd name="T96" fmla="*/ 148 w 962"/>
              <a:gd name="T97" fmla="*/ 187 h 539"/>
              <a:gd name="T98" fmla="*/ 221 w 962"/>
              <a:gd name="T99" fmla="*/ 177 h 539"/>
              <a:gd name="T100" fmla="*/ 200 w 962"/>
              <a:gd name="T101" fmla="*/ 161 h 539"/>
              <a:gd name="T102" fmla="*/ 238 w 962"/>
              <a:gd name="T103" fmla="*/ 146 h 539"/>
              <a:gd name="T104" fmla="*/ 196 w 962"/>
              <a:gd name="T105" fmla="*/ 128 h 539"/>
              <a:gd name="T106" fmla="*/ 223 w 962"/>
              <a:gd name="T107" fmla="*/ 112 h 539"/>
              <a:gd name="T108" fmla="*/ 313 w 962"/>
              <a:gd name="T109" fmla="*/ 104 h 539"/>
              <a:gd name="T110" fmla="*/ 288 w 962"/>
              <a:gd name="T111" fmla="*/ 78 h 539"/>
              <a:gd name="T112" fmla="*/ 279 w 962"/>
              <a:gd name="T113" fmla="*/ 61 h 539"/>
              <a:gd name="T114" fmla="*/ 362 w 962"/>
              <a:gd name="T115" fmla="*/ 43 h 539"/>
              <a:gd name="T116" fmla="*/ 470 w 962"/>
              <a:gd name="T117" fmla="*/ 41 h 539"/>
              <a:gd name="T118" fmla="*/ 590 w 962"/>
              <a:gd name="T119" fmla="*/ 34 h 539"/>
              <a:gd name="T120" fmla="*/ 697 w 962"/>
              <a:gd name="T121" fmla="*/ 33 h 539"/>
              <a:gd name="T122" fmla="*/ 673 w 962"/>
              <a:gd name="T123" fmla="*/ 18 h 539"/>
              <a:gd name="T124" fmla="*/ 750 w 962"/>
              <a:gd name="T125" fmla="*/ 4 h 539"/>
              <a:gd name="connsiteX0" fmla="*/ 8046 w 9982"/>
              <a:gd name="connsiteY0" fmla="*/ 416 h 9877"/>
              <a:gd name="connsiteX1" fmla="*/ 8108 w 9982"/>
              <a:gd name="connsiteY1" fmla="*/ 435 h 9877"/>
              <a:gd name="connsiteX2" fmla="*/ 8119 w 9982"/>
              <a:gd name="connsiteY2" fmla="*/ 509 h 9877"/>
              <a:gd name="connsiteX3" fmla="*/ 8087 w 9982"/>
              <a:gd name="connsiteY3" fmla="*/ 583 h 9877"/>
              <a:gd name="connsiteX4" fmla="*/ 8129 w 9982"/>
              <a:gd name="connsiteY4" fmla="*/ 583 h 9877"/>
              <a:gd name="connsiteX5" fmla="*/ 8139 w 9982"/>
              <a:gd name="connsiteY5" fmla="*/ 639 h 9877"/>
              <a:gd name="connsiteX6" fmla="*/ 8087 w 9982"/>
              <a:gd name="connsiteY6" fmla="*/ 695 h 9877"/>
              <a:gd name="connsiteX7" fmla="*/ 8015 w 9982"/>
              <a:gd name="connsiteY7" fmla="*/ 917 h 9877"/>
              <a:gd name="connsiteX8" fmla="*/ 8108 w 9982"/>
              <a:gd name="connsiteY8" fmla="*/ 991 h 9877"/>
              <a:gd name="connsiteX9" fmla="*/ 8129 w 9982"/>
              <a:gd name="connsiteY9" fmla="*/ 862 h 9877"/>
              <a:gd name="connsiteX10" fmla="*/ 8139 w 9982"/>
              <a:gd name="connsiteY10" fmla="*/ 862 h 9877"/>
              <a:gd name="connsiteX11" fmla="*/ 8139 w 9982"/>
              <a:gd name="connsiteY11" fmla="*/ 880 h 9877"/>
              <a:gd name="connsiteX12" fmla="*/ 8160 w 9982"/>
              <a:gd name="connsiteY12" fmla="*/ 1195 h 9877"/>
              <a:gd name="connsiteX13" fmla="*/ 8139 w 9982"/>
              <a:gd name="connsiteY13" fmla="*/ 1195 h 9877"/>
              <a:gd name="connsiteX14" fmla="*/ 8108 w 9982"/>
              <a:gd name="connsiteY14" fmla="*/ 1214 h 9877"/>
              <a:gd name="connsiteX15" fmla="*/ 8108 w 9982"/>
              <a:gd name="connsiteY15" fmla="*/ 1270 h 9877"/>
              <a:gd name="connsiteX16" fmla="*/ 7869 w 9982"/>
              <a:gd name="connsiteY16" fmla="*/ 1585 h 9877"/>
              <a:gd name="connsiteX17" fmla="*/ 7911 w 9982"/>
              <a:gd name="connsiteY17" fmla="*/ 1585 h 9877"/>
              <a:gd name="connsiteX18" fmla="*/ 8077 w 9982"/>
              <a:gd name="connsiteY18" fmla="*/ 1567 h 9877"/>
              <a:gd name="connsiteX19" fmla="*/ 8077 w 9982"/>
              <a:gd name="connsiteY19" fmla="*/ 1659 h 9877"/>
              <a:gd name="connsiteX20" fmla="*/ 8150 w 9982"/>
              <a:gd name="connsiteY20" fmla="*/ 1752 h 9877"/>
              <a:gd name="connsiteX21" fmla="*/ 8368 w 9982"/>
              <a:gd name="connsiteY21" fmla="*/ 1659 h 9877"/>
              <a:gd name="connsiteX22" fmla="*/ 8420 w 9982"/>
              <a:gd name="connsiteY22" fmla="*/ 1548 h 9877"/>
              <a:gd name="connsiteX23" fmla="*/ 8482 w 9982"/>
              <a:gd name="connsiteY23" fmla="*/ 1567 h 9877"/>
              <a:gd name="connsiteX24" fmla="*/ 8493 w 9982"/>
              <a:gd name="connsiteY24" fmla="*/ 1511 h 9877"/>
              <a:gd name="connsiteX25" fmla="*/ 8638 w 9982"/>
              <a:gd name="connsiteY25" fmla="*/ 1585 h 9877"/>
              <a:gd name="connsiteX26" fmla="*/ 8586 w 9982"/>
              <a:gd name="connsiteY26" fmla="*/ 1956 h 9877"/>
              <a:gd name="connsiteX27" fmla="*/ 8524 w 9982"/>
              <a:gd name="connsiteY27" fmla="*/ 2049 h 9877"/>
              <a:gd name="connsiteX28" fmla="*/ 8524 w 9982"/>
              <a:gd name="connsiteY28" fmla="*/ 2105 h 9877"/>
              <a:gd name="connsiteX29" fmla="*/ 8815 w 9982"/>
              <a:gd name="connsiteY29" fmla="*/ 2179 h 9877"/>
              <a:gd name="connsiteX30" fmla="*/ 8794 w 9982"/>
              <a:gd name="connsiteY30" fmla="*/ 2735 h 9877"/>
              <a:gd name="connsiteX31" fmla="*/ 8794 w 9982"/>
              <a:gd name="connsiteY31" fmla="*/ 2902 h 9877"/>
              <a:gd name="connsiteX32" fmla="*/ 8763 w 9982"/>
              <a:gd name="connsiteY32" fmla="*/ 2921 h 9877"/>
              <a:gd name="connsiteX33" fmla="*/ 8773 w 9982"/>
              <a:gd name="connsiteY33" fmla="*/ 2958 h 9877"/>
              <a:gd name="connsiteX34" fmla="*/ 8753 w 9982"/>
              <a:gd name="connsiteY34" fmla="*/ 2995 h 9877"/>
              <a:gd name="connsiteX35" fmla="*/ 8940 w 9982"/>
              <a:gd name="connsiteY35" fmla="*/ 2977 h 9877"/>
              <a:gd name="connsiteX36" fmla="*/ 9033 w 9982"/>
              <a:gd name="connsiteY36" fmla="*/ 3125 h 9877"/>
              <a:gd name="connsiteX37" fmla="*/ 9168 w 9982"/>
              <a:gd name="connsiteY37" fmla="*/ 3106 h 9877"/>
              <a:gd name="connsiteX38" fmla="*/ 9168 w 9982"/>
              <a:gd name="connsiteY38" fmla="*/ 3125 h 9877"/>
              <a:gd name="connsiteX39" fmla="*/ 9179 w 9982"/>
              <a:gd name="connsiteY39" fmla="*/ 3125 h 9877"/>
              <a:gd name="connsiteX40" fmla="*/ 9189 w 9982"/>
              <a:gd name="connsiteY40" fmla="*/ 3273 h 9877"/>
              <a:gd name="connsiteX41" fmla="*/ 9220 w 9982"/>
              <a:gd name="connsiteY41" fmla="*/ 3255 h 9877"/>
              <a:gd name="connsiteX42" fmla="*/ 9272 w 9982"/>
              <a:gd name="connsiteY42" fmla="*/ 3032 h 9877"/>
              <a:gd name="connsiteX43" fmla="*/ 9324 w 9982"/>
              <a:gd name="connsiteY43" fmla="*/ 3088 h 9877"/>
              <a:gd name="connsiteX44" fmla="*/ 9345 w 9982"/>
              <a:gd name="connsiteY44" fmla="*/ 3014 h 9877"/>
              <a:gd name="connsiteX45" fmla="*/ 9376 w 9982"/>
              <a:gd name="connsiteY45" fmla="*/ 3014 h 9877"/>
              <a:gd name="connsiteX46" fmla="*/ 9407 w 9982"/>
              <a:gd name="connsiteY46" fmla="*/ 3088 h 9877"/>
              <a:gd name="connsiteX47" fmla="*/ 9397 w 9982"/>
              <a:gd name="connsiteY47" fmla="*/ 3199 h 9877"/>
              <a:gd name="connsiteX48" fmla="*/ 9470 w 9982"/>
              <a:gd name="connsiteY48" fmla="*/ 3273 h 9877"/>
              <a:gd name="connsiteX49" fmla="*/ 9470 w 9982"/>
              <a:gd name="connsiteY49" fmla="*/ 3385 h 9877"/>
              <a:gd name="connsiteX50" fmla="*/ 9511 w 9982"/>
              <a:gd name="connsiteY50" fmla="*/ 3440 h 9877"/>
              <a:gd name="connsiteX51" fmla="*/ 9480 w 9982"/>
              <a:gd name="connsiteY51" fmla="*/ 3552 h 9877"/>
              <a:gd name="connsiteX52" fmla="*/ 9491 w 9982"/>
              <a:gd name="connsiteY52" fmla="*/ 3552 h 9877"/>
              <a:gd name="connsiteX53" fmla="*/ 9522 w 9982"/>
              <a:gd name="connsiteY53" fmla="*/ 3533 h 9877"/>
              <a:gd name="connsiteX54" fmla="*/ 9522 w 9982"/>
              <a:gd name="connsiteY54" fmla="*/ 3644 h 9877"/>
              <a:gd name="connsiteX55" fmla="*/ 9491 w 9982"/>
              <a:gd name="connsiteY55" fmla="*/ 3682 h 9877"/>
              <a:gd name="connsiteX56" fmla="*/ 9470 w 9982"/>
              <a:gd name="connsiteY56" fmla="*/ 3644 h 9877"/>
              <a:gd name="connsiteX57" fmla="*/ 9459 w 9982"/>
              <a:gd name="connsiteY57" fmla="*/ 3700 h 9877"/>
              <a:gd name="connsiteX58" fmla="*/ 9428 w 9982"/>
              <a:gd name="connsiteY58" fmla="*/ 3682 h 9877"/>
              <a:gd name="connsiteX59" fmla="*/ 9335 w 9982"/>
              <a:gd name="connsiteY59" fmla="*/ 3904 h 9877"/>
              <a:gd name="connsiteX60" fmla="*/ 9356 w 9982"/>
              <a:gd name="connsiteY60" fmla="*/ 4294 h 9877"/>
              <a:gd name="connsiteX61" fmla="*/ 9220 w 9982"/>
              <a:gd name="connsiteY61" fmla="*/ 4257 h 9877"/>
              <a:gd name="connsiteX62" fmla="*/ 9179 w 9982"/>
              <a:gd name="connsiteY62" fmla="*/ 4331 h 9877"/>
              <a:gd name="connsiteX63" fmla="*/ 9241 w 9982"/>
              <a:gd name="connsiteY63" fmla="*/ 4516 h 9877"/>
              <a:gd name="connsiteX64" fmla="*/ 9304 w 9982"/>
              <a:gd name="connsiteY64" fmla="*/ 4516 h 9877"/>
              <a:gd name="connsiteX65" fmla="*/ 9304 w 9982"/>
              <a:gd name="connsiteY65" fmla="*/ 4535 h 9877"/>
              <a:gd name="connsiteX66" fmla="*/ 9189 w 9982"/>
              <a:gd name="connsiteY66" fmla="*/ 4628 h 9877"/>
              <a:gd name="connsiteX67" fmla="*/ 9179 w 9982"/>
              <a:gd name="connsiteY67" fmla="*/ 4683 h 9877"/>
              <a:gd name="connsiteX68" fmla="*/ 9314 w 9982"/>
              <a:gd name="connsiteY68" fmla="*/ 4850 h 9877"/>
              <a:gd name="connsiteX69" fmla="*/ 9335 w 9982"/>
              <a:gd name="connsiteY69" fmla="*/ 4943 h 9877"/>
              <a:gd name="connsiteX70" fmla="*/ 9470 w 9982"/>
              <a:gd name="connsiteY70" fmla="*/ 5073 h 9877"/>
              <a:gd name="connsiteX71" fmla="*/ 9439 w 9982"/>
              <a:gd name="connsiteY71" fmla="*/ 5426 h 9877"/>
              <a:gd name="connsiteX72" fmla="*/ 9553 w 9982"/>
              <a:gd name="connsiteY72" fmla="*/ 5370 h 9877"/>
              <a:gd name="connsiteX73" fmla="*/ 9553 w 9982"/>
              <a:gd name="connsiteY73" fmla="*/ 5314 h 9877"/>
              <a:gd name="connsiteX74" fmla="*/ 9532 w 9982"/>
              <a:gd name="connsiteY74" fmla="*/ 5259 h 9877"/>
              <a:gd name="connsiteX75" fmla="*/ 9563 w 9982"/>
              <a:gd name="connsiteY75" fmla="*/ 5259 h 9877"/>
              <a:gd name="connsiteX76" fmla="*/ 9647 w 9982"/>
              <a:gd name="connsiteY76" fmla="*/ 5333 h 9877"/>
              <a:gd name="connsiteX77" fmla="*/ 9647 w 9982"/>
              <a:gd name="connsiteY77" fmla="*/ 5407 h 9877"/>
              <a:gd name="connsiteX78" fmla="*/ 9969 w 9982"/>
              <a:gd name="connsiteY78" fmla="*/ 5722 h 9877"/>
              <a:gd name="connsiteX79" fmla="*/ 9958 w 9982"/>
              <a:gd name="connsiteY79" fmla="*/ 6075 h 9877"/>
              <a:gd name="connsiteX80" fmla="*/ 9906 w 9982"/>
              <a:gd name="connsiteY80" fmla="*/ 5982 h 9877"/>
              <a:gd name="connsiteX81" fmla="*/ 9730 w 9982"/>
              <a:gd name="connsiteY81" fmla="*/ 6019 h 9877"/>
              <a:gd name="connsiteX82" fmla="*/ 9345 w 9982"/>
              <a:gd name="connsiteY82" fmla="*/ 6112 h 9877"/>
              <a:gd name="connsiteX83" fmla="*/ 9314 w 9982"/>
              <a:gd name="connsiteY83" fmla="*/ 6446 h 9877"/>
              <a:gd name="connsiteX84" fmla="*/ 9272 w 9982"/>
              <a:gd name="connsiteY84" fmla="*/ 6483 h 9877"/>
              <a:gd name="connsiteX85" fmla="*/ 9272 w 9982"/>
              <a:gd name="connsiteY85" fmla="*/ 6891 h 9877"/>
              <a:gd name="connsiteX86" fmla="*/ 9376 w 9982"/>
              <a:gd name="connsiteY86" fmla="*/ 6928 h 9877"/>
              <a:gd name="connsiteX87" fmla="*/ 9366 w 9982"/>
              <a:gd name="connsiteY87" fmla="*/ 6965 h 9877"/>
              <a:gd name="connsiteX88" fmla="*/ 9220 w 9982"/>
              <a:gd name="connsiteY88" fmla="*/ 7318 h 9877"/>
              <a:gd name="connsiteX89" fmla="*/ 9210 w 9982"/>
              <a:gd name="connsiteY89" fmla="*/ 7578 h 9877"/>
              <a:gd name="connsiteX90" fmla="*/ 9241 w 9982"/>
              <a:gd name="connsiteY90" fmla="*/ 7763 h 9877"/>
              <a:gd name="connsiteX91" fmla="*/ 9189 w 9982"/>
              <a:gd name="connsiteY91" fmla="*/ 7819 h 9877"/>
              <a:gd name="connsiteX92" fmla="*/ 9085 w 9982"/>
              <a:gd name="connsiteY92" fmla="*/ 7633 h 9877"/>
              <a:gd name="connsiteX93" fmla="*/ 8909 w 9982"/>
              <a:gd name="connsiteY93" fmla="*/ 7485 h 9877"/>
              <a:gd name="connsiteX94" fmla="*/ 8909 w 9982"/>
              <a:gd name="connsiteY94" fmla="*/ 7448 h 9877"/>
              <a:gd name="connsiteX95" fmla="*/ 8950 w 9982"/>
              <a:gd name="connsiteY95" fmla="*/ 7448 h 9877"/>
              <a:gd name="connsiteX96" fmla="*/ 8950 w 9982"/>
              <a:gd name="connsiteY96" fmla="*/ 7429 h 9877"/>
              <a:gd name="connsiteX97" fmla="*/ 8929 w 9982"/>
              <a:gd name="connsiteY97" fmla="*/ 7429 h 9877"/>
              <a:gd name="connsiteX98" fmla="*/ 8867 w 9982"/>
              <a:gd name="connsiteY98" fmla="*/ 7448 h 9877"/>
              <a:gd name="connsiteX99" fmla="*/ 8888 w 9982"/>
              <a:gd name="connsiteY99" fmla="*/ 7522 h 9877"/>
              <a:gd name="connsiteX100" fmla="*/ 8846 w 9982"/>
              <a:gd name="connsiteY100" fmla="*/ 7541 h 9877"/>
              <a:gd name="connsiteX101" fmla="*/ 8950 w 9982"/>
              <a:gd name="connsiteY101" fmla="*/ 7819 h 9877"/>
              <a:gd name="connsiteX102" fmla="*/ 8950 w 9982"/>
              <a:gd name="connsiteY102" fmla="*/ 8023 h 9877"/>
              <a:gd name="connsiteX103" fmla="*/ 8888 w 9982"/>
              <a:gd name="connsiteY103" fmla="*/ 8134 h 9877"/>
              <a:gd name="connsiteX104" fmla="*/ 8711 w 9982"/>
              <a:gd name="connsiteY104" fmla="*/ 8116 h 9877"/>
              <a:gd name="connsiteX105" fmla="*/ 8649 w 9982"/>
              <a:gd name="connsiteY105" fmla="*/ 8023 h 9877"/>
              <a:gd name="connsiteX106" fmla="*/ 8586 w 9982"/>
              <a:gd name="connsiteY106" fmla="*/ 8079 h 9877"/>
              <a:gd name="connsiteX107" fmla="*/ 8628 w 9982"/>
              <a:gd name="connsiteY107" fmla="*/ 8468 h 9877"/>
              <a:gd name="connsiteX108" fmla="*/ 8597 w 9982"/>
              <a:gd name="connsiteY108" fmla="*/ 8542 h 9877"/>
              <a:gd name="connsiteX109" fmla="*/ 8399 w 9982"/>
              <a:gd name="connsiteY109" fmla="*/ 8561 h 9877"/>
              <a:gd name="connsiteX110" fmla="*/ 8254 w 9982"/>
              <a:gd name="connsiteY110" fmla="*/ 8134 h 9877"/>
              <a:gd name="connsiteX111" fmla="*/ 8243 w 9982"/>
              <a:gd name="connsiteY111" fmla="*/ 7893 h 9877"/>
              <a:gd name="connsiteX112" fmla="*/ 8202 w 9982"/>
              <a:gd name="connsiteY112" fmla="*/ 7893 h 9877"/>
              <a:gd name="connsiteX113" fmla="*/ 8025 w 9982"/>
              <a:gd name="connsiteY113" fmla="*/ 7893 h 9877"/>
              <a:gd name="connsiteX114" fmla="*/ 7921 w 9982"/>
              <a:gd name="connsiteY114" fmla="*/ 7670 h 9877"/>
              <a:gd name="connsiteX115" fmla="*/ 7827 w 9982"/>
              <a:gd name="connsiteY115" fmla="*/ 7615 h 9877"/>
              <a:gd name="connsiteX116" fmla="*/ 7765 w 9982"/>
              <a:gd name="connsiteY116" fmla="*/ 7689 h 9877"/>
              <a:gd name="connsiteX117" fmla="*/ 7775 w 9982"/>
              <a:gd name="connsiteY117" fmla="*/ 8004 h 9877"/>
              <a:gd name="connsiteX118" fmla="*/ 7734 w 9982"/>
              <a:gd name="connsiteY118" fmla="*/ 8301 h 9877"/>
              <a:gd name="connsiteX119" fmla="*/ 7672 w 9982"/>
              <a:gd name="connsiteY119" fmla="*/ 8320 h 9877"/>
              <a:gd name="connsiteX120" fmla="*/ 7630 w 9982"/>
              <a:gd name="connsiteY120" fmla="*/ 8431 h 9877"/>
              <a:gd name="connsiteX121" fmla="*/ 7620 w 9982"/>
              <a:gd name="connsiteY121" fmla="*/ 8431 h 9877"/>
              <a:gd name="connsiteX122" fmla="*/ 7620 w 9982"/>
              <a:gd name="connsiteY122" fmla="*/ 8375 h 9877"/>
              <a:gd name="connsiteX123" fmla="*/ 7640 w 9982"/>
              <a:gd name="connsiteY123" fmla="*/ 8320 h 9877"/>
              <a:gd name="connsiteX124" fmla="*/ 7464 w 9982"/>
              <a:gd name="connsiteY124" fmla="*/ 8079 h 9877"/>
              <a:gd name="connsiteX125" fmla="*/ 7349 w 9982"/>
              <a:gd name="connsiteY125" fmla="*/ 7986 h 9877"/>
              <a:gd name="connsiteX126" fmla="*/ 7287 w 9982"/>
              <a:gd name="connsiteY126" fmla="*/ 8042 h 9877"/>
              <a:gd name="connsiteX127" fmla="*/ 7256 w 9982"/>
              <a:gd name="connsiteY127" fmla="*/ 7986 h 9877"/>
              <a:gd name="connsiteX128" fmla="*/ 7225 w 9982"/>
              <a:gd name="connsiteY128" fmla="*/ 8116 h 9877"/>
              <a:gd name="connsiteX129" fmla="*/ 7360 w 9982"/>
              <a:gd name="connsiteY129" fmla="*/ 8487 h 9877"/>
              <a:gd name="connsiteX130" fmla="*/ 7204 w 9982"/>
              <a:gd name="connsiteY130" fmla="*/ 8672 h 9877"/>
              <a:gd name="connsiteX131" fmla="*/ 7037 w 9982"/>
              <a:gd name="connsiteY131" fmla="*/ 8598 h 9877"/>
              <a:gd name="connsiteX132" fmla="*/ 6975 w 9982"/>
              <a:gd name="connsiteY132" fmla="*/ 8747 h 9877"/>
              <a:gd name="connsiteX133" fmla="*/ 6902 w 9982"/>
              <a:gd name="connsiteY133" fmla="*/ 8802 h 9877"/>
              <a:gd name="connsiteX134" fmla="*/ 6902 w 9982"/>
              <a:gd name="connsiteY134" fmla="*/ 8728 h 9877"/>
              <a:gd name="connsiteX135" fmla="*/ 6778 w 9982"/>
              <a:gd name="connsiteY135" fmla="*/ 8691 h 9877"/>
              <a:gd name="connsiteX136" fmla="*/ 6694 w 9982"/>
              <a:gd name="connsiteY136" fmla="*/ 8784 h 9877"/>
              <a:gd name="connsiteX137" fmla="*/ 6601 w 9982"/>
              <a:gd name="connsiteY137" fmla="*/ 8802 h 9877"/>
              <a:gd name="connsiteX138" fmla="*/ 6601 w 9982"/>
              <a:gd name="connsiteY138" fmla="*/ 8858 h 9877"/>
              <a:gd name="connsiteX139" fmla="*/ 6538 w 9982"/>
              <a:gd name="connsiteY139" fmla="*/ 8876 h 9877"/>
              <a:gd name="connsiteX140" fmla="*/ 6559 w 9982"/>
              <a:gd name="connsiteY140" fmla="*/ 8913 h 9877"/>
              <a:gd name="connsiteX141" fmla="*/ 6726 w 9982"/>
              <a:gd name="connsiteY141" fmla="*/ 8895 h 9877"/>
              <a:gd name="connsiteX142" fmla="*/ 6726 w 9982"/>
              <a:gd name="connsiteY142" fmla="*/ 8876 h 9877"/>
              <a:gd name="connsiteX143" fmla="*/ 6705 w 9982"/>
              <a:gd name="connsiteY143" fmla="*/ 8839 h 9877"/>
              <a:gd name="connsiteX144" fmla="*/ 6726 w 9982"/>
              <a:gd name="connsiteY144" fmla="*/ 8839 h 9877"/>
              <a:gd name="connsiteX145" fmla="*/ 6778 w 9982"/>
              <a:gd name="connsiteY145" fmla="*/ 8821 h 9877"/>
              <a:gd name="connsiteX146" fmla="*/ 6819 w 9982"/>
              <a:gd name="connsiteY146" fmla="*/ 8951 h 9877"/>
              <a:gd name="connsiteX147" fmla="*/ 7089 w 9982"/>
              <a:gd name="connsiteY147" fmla="*/ 9025 h 9877"/>
              <a:gd name="connsiteX148" fmla="*/ 7089 w 9982"/>
              <a:gd name="connsiteY148" fmla="*/ 9080 h 9877"/>
              <a:gd name="connsiteX149" fmla="*/ 7006 w 9982"/>
              <a:gd name="connsiteY149" fmla="*/ 9470 h 9877"/>
              <a:gd name="connsiteX150" fmla="*/ 6985 w 9982"/>
              <a:gd name="connsiteY150" fmla="*/ 9470 h 9877"/>
              <a:gd name="connsiteX151" fmla="*/ 6965 w 9982"/>
              <a:gd name="connsiteY151" fmla="*/ 9414 h 9877"/>
              <a:gd name="connsiteX152" fmla="*/ 6736 w 9982"/>
              <a:gd name="connsiteY152" fmla="*/ 9377 h 9877"/>
              <a:gd name="connsiteX153" fmla="*/ 6663 w 9982"/>
              <a:gd name="connsiteY153" fmla="*/ 9377 h 9877"/>
              <a:gd name="connsiteX154" fmla="*/ 6580 w 9982"/>
              <a:gd name="connsiteY154" fmla="*/ 9285 h 9877"/>
              <a:gd name="connsiteX155" fmla="*/ 6538 w 9982"/>
              <a:gd name="connsiteY155" fmla="*/ 9322 h 9877"/>
              <a:gd name="connsiteX156" fmla="*/ 6424 w 9982"/>
              <a:gd name="connsiteY156" fmla="*/ 9173 h 9877"/>
              <a:gd name="connsiteX157" fmla="*/ 6414 w 9982"/>
              <a:gd name="connsiteY157" fmla="*/ 9173 h 9877"/>
              <a:gd name="connsiteX158" fmla="*/ 6372 w 9982"/>
              <a:gd name="connsiteY158" fmla="*/ 9173 h 9877"/>
              <a:gd name="connsiteX159" fmla="*/ 6268 w 9982"/>
              <a:gd name="connsiteY159" fmla="*/ 9062 h 9877"/>
              <a:gd name="connsiteX160" fmla="*/ 6237 w 9982"/>
              <a:gd name="connsiteY160" fmla="*/ 9229 h 9877"/>
              <a:gd name="connsiteX161" fmla="*/ 6143 w 9982"/>
              <a:gd name="connsiteY161" fmla="*/ 9396 h 9877"/>
              <a:gd name="connsiteX162" fmla="*/ 6050 w 9982"/>
              <a:gd name="connsiteY162" fmla="*/ 9433 h 9877"/>
              <a:gd name="connsiteX163" fmla="*/ 6050 w 9982"/>
              <a:gd name="connsiteY163" fmla="*/ 9489 h 9877"/>
              <a:gd name="connsiteX164" fmla="*/ 5977 w 9982"/>
              <a:gd name="connsiteY164" fmla="*/ 9618 h 9877"/>
              <a:gd name="connsiteX165" fmla="*/ 5894 w 9982"/>
              <a:gd name="connsiteY165" fmla="*/ 9674 h 9877"/>
              <a:gd name="connsiteX166" fmla="*/ 5790 w 9982"/>
              <a:gd name="connsiteY166" fmla="*/ 9823 h 9877"/>
              <a:gd name="connsiteX167" fmla="*/ 5135 w 9982"/>
              <a:gd name="connsiteY167" fmla="*/ 9674 h 9877"/>
              <a:gd name="connsiteX168" fmla="*/ 5010 w 9982"/>
              <a:gd name="connsiteY168" fmla="*/ 9674 h 9877"/>
              <a:gd name="connsiteX169" fmla="*/ 4782 w 9982"/>
              <a:gd name="connsiteY169" fmla="*/ 9526 h 9877"/>
              <a:gd name="connsiteX170" fmla="*/ 4719 w 9982"/>
              <a:gd name="connsiteY170" fmla="*/ 9396 h 9877"/>
              <a:gd name="connsiteX171" fmla="*/ 4719 w 9982"/>
              <a:gd name="connsiteY171" fmla="*/ 9285 h 9877"/>
              <a:gd name="connsiteX172" fmla="*/ 4657 w 9982"/>
              <a:gd name="connsiteY172" fmla="*/ 9229 h 9877"/>
              <a:gd name="connsiteX173" fmla="*/ 4958 w 9982"/>
              <a:gd name="connsiteY173" fmla="*/ 9099 h 9877"/>
              <a:gd name="connsiteX174" fmla="*/ 5177 w 9982"/>
              <a:gd name="connsiteY174" fmla="*/ 9118 h 9877"/>
              <a:gd name="connsiteX175" fmla="*/ 5530 w 9982"/>
              <a:gd name="connsiteY175" fmla="*/ 9080 h 9877"/>
              <a:gd name="connsiteX176" fmla="*/ 5572 w 9982"/>
              <a:gd name="connsiteY176" fmla="*/ 8988 h 9877"/>
              <a:gd name="connsiteX177" fmla="*/ 5520 w 9982"/>
              <a:gd name="connsiteY177" fmla="*/ 8876 h 9877"/>
              <a:gd name="connsiteX178" fmla="*/ 5322 w 9982"/>
              <a:gd name="connsiteY178" fmla="*/ 8821 h 9877"/>
              <a:gd name="connsiteX179" fmla="*/ 5000 w 9982"/>
              <a:gd name="connsiteY179" fmla="*/ 8635 h 9877"/>
              <a:gd name="connsiteX180" fmla="*/ 4751 w 9982"/>
              <a:gd name="connsiteY180" fmla="*/ 8487 h 9877"/>
              <a:gd name="connsiteX181" fmla="*/ 4875 w 9982"/>
              <a:gd name="connsiteY181" fmla="*/ 8375 h 9877"/>
              <a:gd name="connsiteX182" fmla="*/ 4532 w 9982"/>
              <a:gd name="connsiteY182" fmla="*/ 8171 h 9877"/>
              <a:gd name="connsiteX183" fmla="*/ 4345 w 9982"/>
              <a:gd name="connsiteY183" fmla="*/ 7986 h 9877"/>
              <a:gd name="connsiteX184" fmla="*/ 4148 w 9982"/>
              <a:gd name="connsiteY184" fmla="*/ 7930 h 9877"/>
              <a:gd name="connsiteX185" fmla="*/ 3877 w 9982"/>
              <a:gd name="connsiteY185" fmla="*/ 7912 h 9877"/>
              <a:gd name="connsiteX186" fmla="*/ 3711 w 9982"/>
              <a:gd name="connsiteY186" fmla="*/ 7745 h 9877"/>
              <a:gd name="connsiteX187" fmla="*/ 3534 w 9982"/>
              <a:gd name="connsiteY187" fmla="*/ 7708 h 9877"/>
              <a:gd name="connsiteX188" fmla="*/ 3462 w 9982"/>
              <a:gd name="connsiteY188" fmla="*/ 7503 h 9877"/>
              <a:gd name="connsiteX189" fmla="*/ 3285 w 9982"/>
              <a:gd name="connsiteY189" fmla="*/ 7541 h 9877"/>
              <a:gd name="connsiteX190" fmla="*/ 3233 w 9982"/>
              <a:gd name="connsiteY190" fmla="*/ 7578 h 9877"/>
              <a:gd name="connsiteX191" fmla="*/ 3160 w 9982"/>
              <a:gd name="connsiteY191" fmla="*/ 7578 h 9877"/>
              <a:gd name="connsiteX192" fmla="*/ 3160 w 9982"/>
              <a:gd name="connsiteY192" fmla="*/ 7541 h 9877"/>
              <a:gd name="connsiteX193" fmla="*/ 3191 w 9982"/>
              <a:gd name="connsiteY193" fmla="*/ 7448 h 9877"/>
              <a:gd name="connsiteX194" fmla="*/ 3035 w 9982"/>
              <a:gd name="connsiteY194" fmla="*/ 7411 h 9877"/>
              <a:gd name="connsiteX195" fmla="*/ 2983 w 9982"/>
              <a:gd name="connsiteY195" fmla="*/ 7318 h 9877"/>
              <a:gd name="connsiteX196" fmla="*/ 2879 w 9982"/>
              <a:gd name="connsiteY196" fmla="*/ 7374 h 9877"/>
              <a:gd name="connsiteX197" fmla="*/ 2640 w 9982"/>
              <a:gd name="connsiteY197" fmla="*/ 7355 h 9877"/>
              <a:gd name="connsiteX198" fmla="*/ 2516 w 9982"/>
              <a:gd name="connsiteY198" fmla="*/ 7392 h 9877"/>
              <a:gd name="connsiteX199" fmla="*/ 2464 w 9982"/>
              <a:gd name="connsiteY199" fmla="*/ 7503 h 9877"/>
              <a:gd name="connsiteX200" fmla="*/ 2266 w 9982"/>
              <a:gd name="connsiteY200" fmla="*/ 7541 h 9877"/>
              <a:gd name="connsiteX201" fmla="*/ 2214 w 9982"/>
              <a:gd name="connsiteY201" fmla="*/ 7615 h 9877"/>
              <a:gd name="connsiteX202" fmla="*/ 1933 w 9982"/>
              <a:gd name="connsiteY202" fmla="*/ 7596 h 9877"/>
              <a:gd name="connsiteX203" fmla="*/ 1819 w 9982"/>
              <a:gd name="connsiteY203" fmla="*/ 7466 h 9877"/>
              <a:gd name="connsiteX204" fmla="*/ 1663 w 9982"/>
              <a:gd name="connsiteY204" fmla="*/ 7429 h 9877"/>
              <a:gd name="connsiteX205" fmla="*/ 1715 w 9982"/>
              <a:gd name="connsiteY205" fmla="*/ 7411 h 9877"/>
              <a:gd name="connsiteX206" fmla="*/ 1715 w 9982"/>
              <a:gd name="connsiteY206" fmla="*/ 7392 h 9877"/>
              <a:gd name="connsiteX207" fmla="*/ 1663 w 9982"/>
              <a:gd name="connsiteY207" fmla="*/ 7392 h 9877"/>
              <a:gd name="connsiteX208" fmla="*/ 1549 w 9982"/>
              <a:gd name="connsiteY208" fmla="*/ 7411 h 9877"/>
              <a:gd name="connsiteX209" fmla="*/ 1341 w 9982"/>
              <a:gd name="connsiteY209" fmla="*/ 7336 h 9877"/>
              <a:gd name="connsiteX210" fmla="*/ 1341 w 9982"/>
              <a:gd name="connsiteY210" fmla="*/ 7392 h 9877"/>
              <a:gd name="connsiteX211" fmla="*/ 1289 w 9982"/>
              <a:gd name="connsiteY211" fmla="*/ 7374 h 9877"/>
              <a:gd name="connsiteX212" fmla="*/ 1289 w 9982"/>
              <a:gd name="connsiteY212" fmla="*/ 7318 h 9877"/>
              <a:gd name="connsiteX213" fmla="*/ 1195 w 9982"/>
              <a:gd name="connsiteY213" fmla="*/ 7374 h 9877"/>
              <a:gd name="connsiteX214" fmla="*/ 1175 w 9982"/>
              <a:gd name="connsiteY214" fmla="*/ 7318 h 9877"/>
              <a:gd name="connsiteX215" fmla="*/ 811 w 9982"/>
              <a:gd name="connsiteY215" fmla="*/ 7336 h 9877"/>
              <a:gd name="connsiteX216" fmla="*/ 634 w 9982"/>
              <a:gd name="connsiteY216" fmla="*/ 7318 h 9877"/>
              <a:gd name="connsiteX217" fmla="*/ 593 w 9982"/>
              <a:gd name="connsiteY217" fmla="*/ 7244 h 9877"/>
              <a:gd name="connsiteX218" fmla="*/ 426 w 9982"/>
              <a:gd name="connsiteY218" fmla="*/ 7262 h 9877"/>
              <a:gd name="connsiteX219" fmla="*/ 395 w 9982"/>
              <a:gd name="connsiteY219" fmla="*/ 7207 h 9877"/>
              <a:gd name="connsiteX220" fmla="*/ 291 w 9982"/>
              <a:gd name="connsiteY220" fmla="*/ 7225 h 9877"/>
              <a:gd name="connsiteX221" fmla="*/ 270 w 9982"/>
              <a:gd name="connsiteY221" fmla="*/ 7151 h 9877"/>
              <a:gd name="connsiteX222" fmla="*/ 177 w 9982"/>
              <a:gd name="connsiteY222" fmla="*/ 7151 h 9877"/>
              <a:gd name="connsiteX223" fmla="*/ 42 w 9982"/>
              <a:gd name="connsiteY223" fmla="*/ 7077 h 9877"/>
              <a:gd name="connsiteX224" fmla="*/ 0 w 9982"/>
              <a:gd name="connsiteY224" fmla="*/ 7003 h 9877"/>
              <a:gd name="connsiteX225" fmla="*/ 156 w 9982"/>
              <a:gd name="connsiteY225" fmla="*/ 6965 h 9877"/>
              <a:gd name="connsiteX226" fmla="*/ 374 w 9982"/>
              <a:gd name="connsiteY226" fmla="*/ 7003 h 9877"/>
              <a:gd name="connsiteX227" fmla="*/ 738 w 9982"/>
              <a:gd name="connsiteY227" fmla="*/ 7077 h 9877"/>
              <a:gd name="connsiteX228" fmla="*/ 748 w 9982"/>
              <a:gd name="connsiteY228" fmla="*/ 7003 h 9877"/>
              <a:gd name="connsiteX229" fmla="*/ 686 w 9982"/>
              <a:gd name="connsiteY229" fmla="*/ 6910 h 9877"/>
              <a:gd name="connsiteX230" fmla="*/ 696 w 9982"/>
              <a:gd name="connsiteY230" fmla="*/ 6910 h 9877"/>
              <a:gd name="connsiteX231" fmla="*/ 696 w 9982"/>
              <a:gd name="connsiteY231" fmla="*/ 6891 h 9877"/>
              <a:gd name="connsiteX232" fmla="*/ 800 w 9982"/>
              <a:gd name="connsiteY232" fmla="*/ 6928 h 9877"/>
              <a:gd name="connsiteX233" fmla="*/ 800 w 9982"/>
              <a:gd name="connsiteY233" fmla="*/ 6854 h 9877"/>
              <a:gd name="connsiteX234" fmla="*/ 738 w 9982"/>
              <a:gd name="connsiteY234" fmla="*/ 6836 h 9877"/>
              <a:gd name="connsiteX235" fmla="*/ 738 w 9982"/>
              <a:gd name="connsiteY235" fmla="*/ 6761 h 9877"/>
              <a:gd name="connsiteX236" fmla="*/ 759 w 9982"/>
              <a:gd name="connsiteY236" fmla="*/ 6761 h 9877"/>
              <a:gd name="connsiteX237" fmla="*/ 811 w 9982"/>
              <a:gd name="connsiteY237" fmla="*/ 6798 h 9877"/>
              <a:gd name="connsiteX238" fmla="*/ 811 w 9982"/>
              <a:gd name="connsiteY238" fmla="*/ 6761 h 9877"/>
              <a:gd name="connsiteX239" fmla="*/ 946 w 9982"/>
              <a:gd name="connsiteY239" fmla="*/ 6631 h 9877"/>
              <a:gd name="connsiteX240" fmla="*/ 1102 w 9982"/>
              <a:gd name="connsiteY240" fmla="*/ 6594 h 9877"/>
              <a:gd name="connsiteX241" fmla="*/ 1102 w 9982"/>
              <a:gd name="connsiteY241" fmla="*/ 6576 h 9877"/>
              <a:gd name="connsiteX242" fmla="*/ 925 w 9982"/>
              <a:gd name="connsiteY242" fmla="*/ 6576 h 9877"/>
              <a:gd name="connsiteX243" fmla="*/ 925 w 9982"/>
              <a:gd name="connsiteY243" fmla="*/ 6557 h 9877"/>
              <a:gd name="connsiteX244" fmla="*/ 956 w 9982"/>
              <a:gd name="connsiteY244" fmla="*/ 6502 h 9877"/>
              <a:gd name="connsiteX245" fmla="*/ 1008 w 9982"/>
              <a:gd name="connsiteY245" fmla="*/ 6520 h 9877"/>
              <a:gd name="connsiteX246" fmla="*/ 1040 w 9982"/>
              <a:gd name="connsiteY246" fmla="*/ 6483 h 9877"/>
              <a:gd name="connsiteX247" fmla="*/ 1040 w 9982"/>
              <a:gd name="connsiteY247" fmla="*/ 6465 h 9877"/>
              <a:gd name="connsiteX248" fmla="*/ 988 w 9982"/>
              <a:gd name="connsiteY248" fmla="*/ 6390 h 9877"/>
              <a:gd name="connsiteX249" fmla="*/ 1019 w 9982"/>
              <a:gd name="connsiteY249" fmla="*/ 6390 h 9877"/>
              <a:gd name="connsiteX250" fmla="*/ 1040 w 9982"/>
              <a:gd name="connsiteY250" fmla="*/ 6409 h 9877"/>
              <a:gd name="connsiteX251" fmla="*/ 1050 w 9982"/>
              <a:gd name="connsiteY251" fmla="*/ 6353 h 9877"/>
              <a:gd name="connsiteX252" fmla="*/ 998 w 9982"/>
              <a:gd name="connsiteY252" fmla="*/ 6298 h 9877"/>
              <a:gd name="connsiteX253" fmla="*/ 988 w 9982"/>
              <a:gd name="connsiteY253" fmla="*/ 6335 h 9877"/>
              <a:gd name="connsiteX254" fmla="*/ 988 w 9982"/>
              <a:gd name="connsiteY254" fmla="*/ 6298 h 9877"/>
              <a:gd name="connsiteX255" fmla="*/ 977 w 9982"/>
              <a:gd name="connsiteY255" fmla="*/ 6298 h 9877"/>
              <a:gd name="connsiteX256" fmla="*/ 977 w 9982"/>
              <a:gd name="connsiteY256" fmla="*/ 6279 h 9877"/>
              <a:gd name="connsiteX257" fmla="*/ 1050 w 9982"/>
              <a:gd name="connsiteY257" fmla="*/ 6242 h 9877"/>
              <a:gd name="connsiteX258" fmla="*/ 1050 w 9982"/>
              <a:gd name="connsiteY258" fmla="*/ 6223 h 9877"/>
              <a:gd name="connsiteX259" fmla="*/ 936 w 9982"/>
              <a:gd name="connsiteY259" fmla="*/ 6149 h 9877"/>
              <a:gd name="connsiteX260" fmla="*/ 915 w 9982"/>
              <a:gd name="connsiteY260" fmla="*/ 6205 h 9877"/>
              <a:gd name="connsiteX261" fmla="*/ 842 w 9982"/>
              <a:gd name="connsiteY261" fmla="*/ 6149 h 9877"/>
              <a:gd name="connsiteX262" fmla="*/ 873 w 9982"/>
              <a:gd name="connsiteY262" fmla="*/ 6112 h 9877"/>
              <a:gd name="connsiteX263" fmla="*/ 832 w 9982"/>
              <a:gd name="connsiteY263" fmla="*/ 6112 h 9877"/>
              <a:gd name="connsiteX264" fmla="*/ 707 w 9982"/>
              <a:gd name="connsiteY264" fmla="*/ 6168 h 9877"/>
              <a:gd name="connsiteX265" fmla="*/ 707 w 9982"/>
              <a:gd name="connsiteY265" fmla="*/ 6112 h 9877"/>
              <a:gd name="connsiteX266" fmla="*/ 759 w 9982"/>
              <a:gd name="connsiteY266" fmla="*/ 5964 h 9877"/>
              <a:gd name="connsiteX267" fmla="*/ 738 w 9982"/>
              <a:gd name="connsiteY267" fmla="*/ 5926 h 9877"/>
              <a:gd name="connsiteX268" fmla="*/ 759 w 9982"/>
              <a:gd name="connsiteY268" fmla="*/ 5926 h 9877"/>
              <a:gd name="connsiteX269" fmla="*/ 852 w 9982"/>
              <a:gd name="connsiteY269" fmla="*/ 5889 h 9877"/>
              <a:gd name="connsiteX270" fmla="*/ 884 w 9982"/>
              <a:gd name="connsiteY270" fmla="*/ 5834 h 9877"/>
              <a:gd name="connsiteX271" fmla="*/ 863 w 9982"/>
              <a:gd name="connsiteY271" fmla="*/ 5778 h 9877"/>
              <a:gd name="connsiteX272" fmla="*/ 936 w 9982"/>
              <a:gd name="connsiteY272" fmla="*/ 5759 h 9877"/>
              <a:gd name="connsiteX273" fmla="*/ 936 w 9982"/>
              <a:gd name="connsiteY273" fmla="*/ 5834 h 9877"/>
              <a:gd name="connsiteX274" fmla="*/ 1060 w 9982"/>
              <a:gd name="connsiteY274" fmla="*/ 5834 h 9877"/>
              <a:gd name="connsiteX275" fmla="*/ 1185 w 9982"/>
              <a:gd name="connsiteY275" fmla="*/ 5611 h 9877"/>
              <a:gd name="connsiteX276" fmla="*/ 1383 w 9982"/>
              <a:gd name="connsiteY276" fmla="*/ 5667 h 9877"/>
              <a:gd name="connsiteX277" fmla="*/ 1383 w 9982"/>
              <a:gd name="connsiteY277" fmla="*/ 5685 h 9877"/>
              <a:gd name="connsiteX278" fmla="*/ 1372 w 9982"/>
              <a:gd name="connsiteY278" fmla="*/ 5741 h 9877"/>
              <a:gd name="connsiteX279" fmla="*/ 1351 w 9982"/>
              <a:gd name="connsiteY279" fmla="*/ 5778 h 9877"/>
              <a:gd name="connsiteX280" fmla="*/ 1237 w 9982"/>
              <a:gd name="connsiteY280" fmla="*/ 5815 h 9877"/>
              <a:gd name="connsiteX281" fmla="*/ 1227 w 9982"/>
              <a:gd name="connsiteY281" fmla="*/ 5964 h 9877"/>
              <a:gd name="connsiteX282" fmla="*/ 1247 w 9982"/>
              <a:gd name="connsiteY282" fmla="*/ 5982 h 9877"/>
              <a:gd name="connsiteX283" fmla="*/ 1476 w 9982"/>
              <a:gd name="connsiteY283" fmla="*/ 6186 h 9877"/>
              <a:gd name="connsiteX284" fmla="*/ 1507 w 9982"/>
              <a:gd name="connsiteY284" fmla="*/ 6186 h 9877"/>
              <a:gd name="connsiteX285" fmla="*/ 1580 w 9982"/>
              <a:gd name="connsiteY285" fmla="*/ 6706 h 9877"/>
              <a:gd name="connsiteX286" fmla="*/ 1778 w 9982"/>
              <a:gd name="connsiteY286" fmla="*/ 6502 h 9877"/>
              <a:gd name="connsiteX287" fmla="*/ 1778 w 9982"/>
              <a:gd name="connsiteY287" fmla="*/ 6446 h 9877"/>
              <a:gd name="connsiteX288" fmla="*/ 1705 w 9982"/>
              <a:gd name="connsiteY288" fmla="*/ 6446 h 9877"/>
              <a:gd name="connsiteX289" fmla="*/ 1674 w 9982"/>
              <a:gd name="connsiteY289" fmla="*/ 6372 h 9877"/>
              <a:gd name="connsiteX290" fmla="*/ 1674 w 9982"/>
              <a:gd name="connsiteY290" fmla="*/ 6335 h 9877"/>
              <a:gd name="connsiteX291" fmla="*/ 1684 w 9982"/>
              <a:gd name="connsiteY291" fmla="*/ 6335 h 9877"/>
              <a:gd name="connsiteX292" fmla="*/ 1684 w 9982"/>
              <a:gd name="connsiteY292" fmla="*/ 6316 h 9877"/>
              <a:gd name="connsiteX293" fmla="*/ 1819 w 9982"/>
              <a:gd name="connsiteY293" fmla="*/ 6242 h 9877"/>
              <a:gd name="connsiteX294" fmla="*/ 1798 w 9982"/>
              <a:gd name="connsiteY294" fmla="*/ 6223 h 9877"/>
              <a:gd name="connsiteX295" fmla="*/ 1663 w 9982"/>
              <a:gd name="connsiteY295" fmla="*/ 6186 h 9877"/>
              <a:gd name="connsiteX296" fmla="*/ 1663 w 9982"/>
              <a:gd name="connsiteY296" fmla="*/ 6131 h 9877"/>
              <a:gd name="connsiteX297" fmla="*/ 1611 w 9982"/>
              <a:gd name="connsiteY297" fmla="*/ 6112 h 9877"/>
              <a:gd name="connsiteX298" fmla="*/ 1611 w 9982"/>
              <a:gd name="connsiteY298" fmla="*/ 6112 h 9877"/>
              <a:gd name="connsiteX299" fmla="*/ 1632 w 9982"/>
              <a:gd name="connsiteY299" fmla="*/ 6056 h 9877"/>
              <a:gd name="connsiteX300" fmla="*/ 1549 w 9982"/>
              <a:gd name="connsiteY300" fmla="*/ 5964 h 9877"/>
              <a:gd name="connsiteX301" fmla="*/ 1331 w 9982"/>
              <a:gd name="connsiteY301" fmla="*/ 5908 h 9877"/>
              <a:gd name="connsiteX302" fmla="*/ 1497 w 9982"/>
              <a:gd name="connsiteY302" fmla="*/ 5889 h 9877"/>
              <a:gd name="connsiteX303" fmla="*/ 1518 w 9982"/>
              <a:gd name="connsiteY303" fmla="*/ 5797 h 9877"/>
              <a:gd name="connsiteX304" fmla="*/ 1455 w 9982"/>
              <a:gd name="connsiteY304" fmla="*/ 5667 h 9877"/>
              <a:gd name="connsiteX305" fmla="*/ 1476 w 9982"/>
              <a:gd name="connsiteY305" fmla="*/ 5667 h 9877"/>
              <a:gd name="connsiteX306" fmla="*/ 1819 w 9982"/>
              <a:gd name="connsiteY306" fmla="*/ 5704 h 9877"/>
              <a:gd name="connsiteX307" fmla="*/ 1913 w 9982"/>
              <a:gd name="connsiteY307" fmla="*/ 5593 h 9877"/>
              <a:gd name="connsiteX308" fmla="*/ 1985 w 9982"/>
              <a:gd name="connsiteY308" fmla="*/ 5574 h 9877"/>
              <a:gd name="connsiteX309" fmla="*/ 1913 w 9982"/>
              <a:gd name="connsiteY309" fmla="*/ 5537 h 9877"/>
              <a:gd name="connsiteX310" fmla="*/ 1611 w 9982"/>
              <a:gd name="connsiteY310" fmla="*/ 5648 h 9877"/>
              <a:gd name="connsiteX311" fmla="*/ 1580 w 9982"/>
              <a:gd name="connsiteY311" fmla="*/ 5593 h 9877"/>
              <a:gd name="connsiteX312" fmla="*/ 1601 w 9982"/>
              <a:gd name="connsiteY312" fmla="*/ 5537 h 9877"/>
              <a:gd name="connsiteX313" fmla="*/ 1570 w 9982"/>
              <a:gd name="connsiteY313" fmla="*/ 5444 h 9877"/>
              <a:gd name="connsiteX314" fmla="*/ 1497 w 9982"/>
              <a:gd name="connsiteY314" fmla="*/ 5463 h 9877"/>
              <a:gd name="connsiteX315" fmla="*/ 1255 w 9982"/>
              <a:gd name="connsiteY315" fmla="*/ 5235 h 9877"/>
              <a:gd name="connsiteX316" fmla="*/ 1538 w 9982"/>
              <a:gd name="connsiteY316" fmla="*/ 5221 h 9877"/>
              <a:gd name="connsiteX317" fmla="*/ 1881 w 9982"/>
              <a:gd name="connsiteY317" fmla="*/ 5221 h 9877"/>
              <a:gd name="connsiteX318" fmla="*/ 1985 w 9982"/>
              <a:gd name="connsiteY318" fmla="*/ 5054 h 9877"/>
              <a:gd name="connsiteX319" fmla="*/ 1985 w 9982"/>
              <a:gd name="connsiteY319" fmla="*/ 4999 h 9877"/>
              <a:gd name="connsiteX320" fmla="*/ 2048 w 9982"/>
              <a:gd name="connsiteY320" fmla="*/ 4980 h 9877"/>
              <a:gd name="connsiteX321" fmla="*/ 2079 w 9982"/>
              <a:gd name="connsiteY321" fmla="*/ 5110 h 9877"/>
              <a:gd name="connsiteX322" fmla="*/ 2516 w 9982"/>
              <a:gd name="connsiteY322" fmla="*/ 5129 h 9877"/>
              <a:gd name="connsiteX323" fmla="*/ 2495 w 9982"/>
              <a:gd name="connsiteY323" fmla="*/ 5221 h 9877"/>
              <a:gd name="connsiteX324" fmla="*/ 2526 w 9982"/>
              <a:gd name="connsiteY324" fmla="*/ 5221 h 9877"/>
              <a:gd name="connsiteX325" fmla="*/ 2578 w 9982"/>
              <a:gd name="connsiteY325" fmla="*/ 5184 h 9877"/>
              <a:gd name="connsiteX326" fmla="*/ 2578 w 9982"/>
              <a:gd name="connsiteY326" fmla="*/ 5203 h 9877"/>
              <a:gd name="connsiteX327" fmla="*/ 2557 w 9982"/>
              <a:gd name="connsiteY327" fmla="*/ 5221 h 9877"/>
              <a:gd name="connsiteX328" fmla="*/ 2620 w 9982"/>
              <a:gd name="connsiteY328" fmla="*/ 5221 h 9877"/>
              <a:gd name="connsiteX329" fmla="*/ 2723 w 9982"/>
              <a:gd name="connsiteY329" fmla="*/ 5221 h 9877"/>
              <a:gd name="connsiteX330" fmla="*/ 2723 w 9982"/>
              <a:gd name="connsiteY330" fmla="*/ 5296 h 9877"/>
              <a:gd name="connsiteX331" fmla="*/ 2744 w 9982"/>
              <a:gd name="connsiteY331" fmla="*/ 5296 h 9877"/>
              <a:gd name="connsiteX332" fmla="*/ 2817 w 9982"/>
              <a:gd name="connsiteY332" fmla="*/ 5221 h 9877"/>
              <a:gd name="connsiteX333" fmla="*/ 2817 w 9982"/>
              <a:gd name="connsiteY333" fmla="*/ 5147 h 9877"/>
              <a:gd name="connsiteX334" fmla="*/ 2879 w 9982"/>
              <a:gd name="connsiteY334" fmla="*/ 5147 h 9877"/>
              <a:gd name="connsiteX335" fmla="*/ 2911 w 9982"/>
              <a:gd name="connsiteY335" fmla="*/ 5203 h 9877"/>
              <a:gd name="connsiteX336" fmla="*/ 2911 w 9982"/>
              <a:gd name="connsiteY336" fmla="*/ 5333 h 9877"/>
              <a:gd name="connsiteX337" fmla="*/ 3025 w 9982"/>
              <a:gd name="connsiteY337" fmla="*/ 5333 h 9877"/>
              <a:gd name="connsiteX338" fmla="*/ 3035 w 9982"/>
              <a:gd name="connsiteY338" fmla="*/ 5240 h 9877"/>
              <a:gd name="connsiteX339" fmla="*/ 3035 w 9982"/>
              <a:gd name="connsiteY339" fmla="*/ 5221 h 9877"/>
              <a:gd name="connsiteX340" fmla="*/ 3035 w 9982"/>
              <a:gd name="connsiteY340" fmla="*/ 5221 h 9877"/>
              <a:gd name="connsiteX341" fmla="*/ 3139 w 9982"/>
              <a:gd name="connsiteY341" fmla="*/ 5240 h 9877"/>
              <a:gd name="connsiteX342" fmla="*/ 3160 w 9982"/>
              <a:gd name="connsiteY342" fmla="*/ 5147 h 9877"/>
              <a:gd name="connsiteX343" fmla="*/ 3264 w 9982"/>
              <a:gd name="connsiteY343" fmla="*/ 5184 h 9877"/>
              <a:gd name="connsiteX344" fmla="*/ 3264 w 9982"/>
              <a:gd name="connsiteY344" fmla="*/ 5129 h 9877"/>
              <a:gd name="connsiteX345" fmla="*/ 3441 w 9982"/>
              <a:gd name="connsiteY345" fmla="*/ 5203 h 9877"/>
              <a:gd name="connsiteX346" fmla="*/ 3441 w 9982"/>
              <a:gd name="connsiteY346" fmla="*/ 5129 h 9877"/>
              <a:gd name="connsiteX347" fmla="*/ 3482 w 9982"/>
              <a:gd name="connsiteY347" fmla="*/ 5129 h 9877"/>
              <a:gd name="connsiteX348" fmla="*/ 3482 w 9982"/>
              <a:gd name="connsiteY348" fmla="*/ 5203 h 9877"/>
              <a:gd name="connsiteX349" fmla="*/ 3503 w 9982"/>
              <a:gd name="connsiteY349" fmla="*/ 5203 h 9877"/>
              <a:gd name="connsiteX350" fmla="*/ 3503 w 9982"/>
              <a:gd name="connsiteY350" fmla="*/ 5184 h 9877"/>
              <a:gd name="connsiteX351" fmla="*/ 3514 w 9982"/>
              <a:gd name="connsiteY351" fmla="*/ 5054 h 9877"/>
              <a:gd name="connsiteX352" fmla="*/ 3524 w 9982"/>
              <a:gd name="connsiteY352" fmla="*/ 5054 h 9877"/>
              <a:gd name="connsiteX353" fmla="*/ 3534 w 9982"/>
              <a:gd name="connsiteY353" fmla="*/ 5129 h 9877"/>
              <a:gd name="connsiteX354" fmla="*/ 3617 w 9982"/>
              <a:gd name="connsiteY354" fmla="*/ 5054 h 9877"/>
              <a:gd name="connsiteX355" fmla="*/ 3617 w 9982"/>
              <a:gd name="connsiteY355" fmla="*/ 5092 h 9877"/>
              <a:gd name="connsiteX356" fmla="*/ 3690 w 9982"/>
              <a:gd name="connsiteY356" fmla="*/ 5054 h 9877"/>
              <a:gd name="connsiteX357" fmla="*/ 3690 w 9982"/>
              <a:gd name="connsiteY357" fmla="*/ 5036 h 9877"/>
              <a:gd name="connsiteX358" fmla="*/ 3669 w 9982"/>
              <a:gd name="connsiteY358" fmla="*/ 4999 h 9877"/>
              <a:gd name="connsiteX359" fmla="*/ 3701 w 9982"/>
              <a:gd name="connsiteY359" fmla="*/ 4999 h 9877"/>
              <a:gd name="connsiteX360" fmla="*/ 3742 w 9982"/>
              <a:gd name="connsiteY360" fmla="*/ 5036 h 9877"/>
              <a:gd name="connsiteX361" fmla="*/ 3742 w 9982"/>
              <a:gd name="connsiteY361" fmla="*/ 4999 h 9877"/>
              <a:gd name="connsiteX362" fmla="*/ 3721 w 9982"/>
              <a:gd name="connsiteY362" fmla="*/ 4943 h 9877"/>
              <a:gd name="connsiteX363" fmla="*/ 3825 w 9982"/>
              <a:gd name="connsiteY363" fmla="*/ 4888 h 9877"/>
              <a:gd name="connsiteX364" fmla="*/ 3825 w 9982"/>
              <a:gd name="connsiteY364" fmla="*/ 4869 h 9877"/>
              <a:gd name="connsiteX365" fmla="*/ 3649 w 9982"/>
              <a:gd name="connsiteY365" fmla="*/ 4850 h 9877"/>
              <a:gd name="connsiteX366" fmla="*/ 3659 w 9982"/>
              <a:gd name="connsiteY366" fmla="*/ 4962 h 9877"/>
              <a:gd name="connsiteX367" fmla="*/ 3649 w 9982"/>
              <a:gd name="connsiteY367" fmla="*/ 4962 h 9877"/>
              <a:gd name="connsiteX368" fmla="*/ 3451 w 9982"/>
              <a:gd name="connsiteY368" fmla="*/ 4850 h 9877"/>
              <a:gd name="connsiteX369" fmla="*/ 3451 w 9982"/>
              <a:gd name="connsiteY369" fmla="*/ 4869 h 9877"/>
              <a:gd name="connsiteX370" fmla="*/ 3462 w 9982"/>
              <a:gd name="connsiteY370" fmla="*/ 4869 h 9877"/>
              <a:gd name="connsiteX371" fmla="*/ 3441 w 9982"/>
              <a:gd name="connsiteY371" fmla="*/ 4888 h 9877"/>
              <a:gd name="connsiteX372" fmla="*/ 3389 w 9982"/>
              <a:gd name="connsiteY372" fmla="*/ 4813 h 9877"/>
              <a:gd name="connsiteX373" fmla="*/ 3378 w 9982"/>
              <a:gd name="connsiteY373" fmla="*/ 4776 h 9877"/>
              <a:gd name="connsiteX374" fmla="*/ 3493 w 9982"/>
              <a:gd name="connsiteY374" fmla="*/ 4758 h 9877"/>
              <a:gd name="connsiteX375" fmla="*/ 3493 w 9982"/>
              <a:gd name="connsiteY375" fmla="*/ 4609 h 9877"/>
              <a:gd name="connsiteX376" fmla="*/ 3472 w 9982"/>
              <a:gd name="connsiteY376" fmla="*/ 4609 h 9877"/>
              <a:gd name="connsiteX377" fmla="*/ 3347 w 9982"/>
              <a:gd name="connsiteY377" fmla="*/ 4739 h 9877"/>
              <a:gd name="connsiteX378" fmla="*/ 3326 w 9982"/>
              <a:gd name="connsiteY378" fmla="*/ 4721 h 9877"/>
              <a:gd name="connsiteX379" fmla="*/ 3326 w 9982"/>
              <a:gd name="connsiteY379" fmla="*/ 4646 h 9877"/>
              <a:gd name="connsiteX380" fmla="*/ 3316 w 9982"/>
              <a:gd name="connsiteY380" fmla="*/ 4591 h 9877"/>
              <a:gd name="connsiteX381" fmla="*/ 3243 w 9982"/>
              <a:gd name="connsiteY381" fmla="*/ 4591 h 9877"/>
              <a:gd name="connsiteX382" fmla="*/ 3233 w 9982"/>
              <a:gd name="connsiteY382" fmla="*/ 4535 h 9877"/>
              <a:gd name="connsiteX383" fmla="*/ 3243 w 9982"/>
              <a:gd name="connsiteY383" fmla="*/ 4535 h 9877"/>
              <a:gd name="connsiteX384" fmla="*/ 3243 w 9982"/>
              <a:gd name="connsiteY384" fmla="*/ 4516 h 9877"/>
              <a:gd name="connsiteX385" fmla="*/ 3420 w 9982"/>
              <a:gd name="connsiteY385" fmla="*/ 4424 h 9877"/>
              <a:gd name="connsiteX386" fmla="*/ 3358 w 9982"/>
              <a:gd name="connsiteY386" fmla="*/ 4424 h 9877"/>
              <a:gd name="connsiteX387" fmla="*/ 3337 w 9982"/>
              <a:gd name="connsiteY387" fmla="*/ 4424 h 9877"/>
              <a:gd name="connsiteX388" fmla="*/ 3326 w 9982"/>
              <a:gd name="connsiteY388" fmla="*/ 4424 h 9877"/>
              <a:gd name="connsiteX389" fmla="*/ 3326 w 9982"/>
              <a:gd name="connsiteY389" fmla="*/ 4405 h 9877"/>
              <a:gd name="connsiteX390" fmla="*/ 3430 w 9982"/>
              <a:gd name="connsiteY390" fmla="*/ 4331 h 9877"/>
              <a:gd name="connsiteX391" fmla="*/ 3430 w 9982"/>
              <a:gd name="connsiteY391" fmla="*/ 4331 h 9877"/>
              <a:gd name="connsiteX392" fmla="*/ 3399 w 9982"/>
              <a:gd name="connsiteY392" fmla="*/ 4331 h 9877"/>
              <a:gd name="connsiteX393" fmla="*/ 3378 w 9982"/>
              <a:gd name="connsiteY393" fmla="*/ 4349 h 9877"/>
              <a:gd name="connsiteX394" fmla="*/ 3368 w 9982"/>
              <a:gd name="connsiteY394" fmla="*/ 4312 h 9877"/>
              <a:gd name="connsiteX395" fmla="*/ 3202 w 9982"/>
              <a:gd name="connsiteY395" fmla="*/ 4257 h 9877"/>
              <a:gd name="connsiteX396" fmla="*/ 3150 w 9982"/>
              <a:gd name="connsiteY396" fmla="*/ 4145 h 9877"/>
              <a:gd name="connsiteX397" fmla="*/ 3108 w 9982"/>
              <a:gd name="connsiteY397" fmla="*/ 4201 h 9877"/>
              <a:gd name="connsiteX398" fmla="*/ 3025 w 9982"/>
              <a:gd name="connsiteY398" fmla="*/ 4164 h 9877"/>
              <a:gd name="connsiteX399" fmla="*/ 2879 w 9982"/>
              <a:gd name="connsiteY399" fmla="*/ 4145 h 9877"/>
              <a:gd name="connsiteX400" fmla="*/ 2827 w 9982"/>
              <a:gd name="connsiteY400" fmla="*/ 4183 h 9877"/>
              <a:gd name="connsiteX401" fmla="*/ 2775 w 9982"/>
              <a:gd name="connsiteY401" fmla="*/ 4127 h 9877"/>
              <a:gd name="connsiteX402" fmla="*/ 2703 w 9982"/>
              <a:gd name="connsiteY402" fmla="*/ 4183 h 9877"/>
              <a:gd name="connsiteX403" fmla="*/ 2672 w 9982"/>
              <a:gd name="connsiteY403" fmla="*/ 4127 h 9877"/>
              <a:gd name="connsiteX404" fmla="*/ 2588 w 9982"/>
              <a:gd name="connsiteY404" fmla="*/ 4275 h 9877"/>
              <a:gd name="connsiteX405" fmla="*/ 2391 w 9982"/>
              <a:gd name="connsiteY405" fmla="*/ 4201 h 9877"/>
              <a:gd name="connsiteX406" fmla="*/ 2391 w 9982"/>
              <a:gd name="connsiteY406" fmla="*/ 4164 h 9877"/>
              <a:gd name="connsiteX407" fmla="*/ 2412 w 9982"/>
              <a:gd name="connsiteY407" fmla="*/ 4127 h 9877"/>
              <a:gd name="connsiteX408" fmla="*/ 2339 w 9982"/>
              <a:gd name="connsiteY408" fmla="*/ 4127 h 9877"/>
              <a:gd name="connsiteX409" fmla="*/ 2141 w 9982"/>
              <a:gd name="connsiteY409" fmla="*/ 4220 h 9877"/>
              <a:gd name="connsiteX410" fmla="*/ 2141 w 9982"/>
              <a:gd name="connsiteY410" fmla="*/ 4201 h 9877"/>
              <a:gd name="connsiteX411" fmla="*/ 2162 w 9982"/>
              <a:gd name="connsiteY411" fmla="*/ 4164 h 9877"/>
              <a:gd name="connsiteX412" fmla="*/ 2048 w 9982"/>
              <a:gd name="connsiteY412" fmla="*/ 4164 h 9877"/>
              <a:gd name="connsiteX413" fmla="*/ 1965 w 9982"/>
              <a:gd name="connsiteY413" fmla="*/ 4090 h 9877"/>
              <a:gd name="connsiteX414" fmla="*/ 1840 w 9982"/>
              <a:gd name="connsiteY414" fmla="*/ 4071 h 9877"/>
              <a:gd name="connsiteX415" fmla="*/ 1861 w 9982"/>
              <a:gd name="connsiteY415" fmla="*/ 4071 h 9877"/>
              <a:gd name="connsiteX416" fmla="*/ 1892 w 9982"/>
              <a:gd name="connsiteY416" fmla="*/ 4034 h 9877"/>
              <a:gd name="connsiteX417" fmla="*/ 1881 w 9982"/>
              <a:gd name="connsiteY417" fmla="*/ 3997 h 9877"/>
              <a:gd name="connsiteX418" fmla="*/ 1798 w 9982"/>
              <a:gd name="connsiteY418" fmla="*/ 3941 h 9877"/>
              <a:gd name="connsiteX419" fmla="*/ 1705 w 9982"/>
              <a:gd name="connsiteY419" fmla="*/ 3978 h 9877"/>
              <a:gd name="connsiteX420" fmla="*/ 1476 w 9982"/>
              <a:gd name="connsiteY420" fmla="*/ 3904 h 9877"/>
              <a:gd name="connsiteX421" fmla="*/ 1476 w 9982"/>
              <a:gd name="connsiteY421" fmla="*/ 3774 h 9877"/>
              <a:gd name="connsiteX422" fmla="*/ 1486 w 9982"/>
              <a:gd name="connsiteY422" fmla="*/ 3756 h 9877"/>
              <a:gd name="connsiteX423" fmla="*/ 1622 w 9982"/>
              <a:gd name="connsiteY423" fmla="*/ 3719 h 9877"/>
              <a:gd name="connsiteX424" fmla="*/ 1622 w 9982"/>
              <a:gd name="connsiteY424" fmla="*/ 3756 h 9877"/>
              <a:gd name="connsiteX425" fmla="*/ 1736 w 9982"/>
              <a:gd name="connsiteY425" fmla="*/ 3830 h 9877"/>
              <a:gd name="connsiteX426" fmla="*/ 1746 w 9982"/>
              <a:gd name="connsiteY426" fmla="*/ 3793 h 9877"/>
              <a:gd name="connsiteX427" fmla="*/ 1757 w 9982"/>
              <a:gd name="connsiteY427" fmla="*/ 3830 h 9877"/>
              <a:gd name="connsiteX428" fmla="*/ 1913 w 9982"/>
              <a:gd name="connsiteY428" fmla="*/ 3700 h 9877"/>
              <a:gd name="connsiteX429" fmla="*/ 1996 w 9982"/>
              <a:gd name="connsiteY429" fmla="*/ 3774 h 9877"/>
              <a:gd name="connsiteX430" fmla="*/ 2173 w 9982"/>
              <a:gd name="connsiteY430" fmla="*/ 3737 h 9877"/>
              <a:gd name="connsiteX431" fmla="*/ 2339 w 9982"/>
              <a:gd name="connsiteY431" fmla="*/ 3756 h 9877"/>
              <a:gd name="connsiteX432" fmla="*/ 2339 w 9982"/>
              <a:gd name="connsiteY432" fmla="*/ 3682 h 9877"/>
              <a:gd name="connsiteX433" fmla="*/ 2453 w 9982"/>
              <a:gd name="connsiteY433" fmla="*/ 3682 h 9877"/>
              <a:gd name="connsiteX434" fmla="*/ 2484 w 9982"/>
              <a:gd name="connsiteY434" fmla="*/ 3626 h 9877"/>
              <a:gd name="connsiteX435" fmla="*/ 2484 w 9982"/>
              <a:gd name="connsiteY435" fmla="*/ 3552 h 9877"/>
              <a:gd name="connsiteX436" fmla="*/ 2453 w 9982"/>
              <a:gd name="connsiteY436" fmla="*/ 3552 h 9877"/>
              <a:gd name="connsiteX437" fmla="*/ 2453 w 9982"/>
              <a:gd name="connsiteY437" fmla="*/ 3515 h 9877"/>
              <a:gd name="connsiteX438" fmla="*/ 2443 w 9982"/>
              <a:gd name="connsiteY438" fmla="*/ 3459 h 9877"/>
              <a:gd name="connsiteX439" fmla="*/ 1840 w 9982"/>
              <a:gd name="connsiteY439" fmla="*/ 3459 h 9877"/>
              <a:gd name="connsiteX440" fmla="*/ 1538 w 9982"/>
              <a:gd name="connsiteY440" fmla="*/ 3440 h 9877"/>
              <a:gd name="connsiteX441" fmla="*/ 1694 w 9982"/>
              <a:gd name="connsiteY441" fmla="*/ 3366 h 9877"/>
              <a:gd name="connsiteX442" fmla="*/ 1944 w 9982"/>
              <a:gd name="connsiteY442" fmla="*/ 3385 h 9877"/>
              <a:gd name="connsiteX443" fmla="*/ 1954 w 9982"/>
              <a:gd name="connsiteY443" fmla="*/ 3273 h 9877"/>
              <a:gd name="connsiteX444" fmla="*/ 1996 w 9982"/>
              <a:gd name="connsiteY444" fmla="*/ 3255 h 9877"/>
              <a:gd name="connsiteX445" fmla="*/ 2027 w 9982"/>
              <a:gd name="connsiteY445" fmla="*/ 3311 h 9877"/>
              <a:gd name="connsiteX446" fmla="*/ 2058 w 9982"/>
              <a:gd name="connsiteY446" fmla="*/ 3236 h 9877"/>
              <a:gd name="connsiteX447" fmla="*/ 2058 w 9982"/>
              <a:gd name="connsiteY447" fmla="*/ 3273 h 9877"/>
              <a:gd name="connsiteX448" fmla="*/ 2037 w 9982"/>
              <a:gd name="connsiteY448" fmla="*/ 3311 h 9877"/>
              <a:gd name="connsiteX449" fmla="*/ 2297 w 9982"/>
              <a:gd name="connsiteY449" fmla="*/ 3255 h 9877"/>
              <a:gd name="connsiteX450" fmla="*/ 2308 w 9982"/>
              <a:gd name="connsiteY450" fmla="*/ 3199 h 9877"/>
              <a:gd name="connsiteX451" fmla="*/ 2297 w 9982"/>
              <a:gd name="connsiteY451" fmla="*/ 3181 h 9877"/>
              <a:gd name="connsiteX452" fmla="*/ 1933 w 9982"/>
              <a:gd name="connsiteY452" fmla="*/ 3199 h 9877"/>
              <a:gd name="connsiteX453" fmla="*/ 1923 w 9982"/>
              <a:gd name="connsiteY453" fmla="*/ 3144 h 9877"/>
              <a:gd name="connsiteX454" fmla="*/ 1933 w 9982"/>
              <a:gd name="connsiteY454" fmla="*/ 3125 h 9877"/>
              <a:gd name="connsiteX455" fmla="*/ 2089 w 9982"/>
              <a:gd name="connsiteY455" fmla="*/ 3088 h 9877"/>
              <a:gd name="connsiteX456" fmla="*/ 2058 w 9982"/>
              <a:gd name="connsiteY456" fmla="*/ 3069 h 9877"/>
              <a:gd name="connsiteX457" fmla="*/ 2089 w 9982"/>
              <a:gd name="connsiteY457" fmla="*/ 3051 h 9877"/>
              <a:gd name="connsiteX458" fmla="*/ 2079 w 9982"/>
              <a:gd name="connsiteY458" fmla="*/ 2958 h 9877"/>
              <a:gd name="connsiteX459" fmla="*/ 2027 w 9982"/>
              <a:gd name="connsiteY459" fmla="*/ 2865 h 9877"/>
              <a:gd name="connsiteX460" fmla="*/ 2048 w 9982"/>
              <a:gd name="connsiteY460" fmla="*/ 2828 h 9877"/>
              <a:gd name="connsiteX461" fmla="*/ 2037 w 9982"/>
              <a:gd name="connsiteY461" fmla="*/ 2754 h 9877"/>
              <a:gd name="connsiteX462" fmla="*/ 2089 w 9982"/>
              <a:gd name="connsiteY462" fmla="*/ 2680 h 9877"/>
              <a:gd name="connsiteX463" fmla="*/ 2089 w 9982"/>
              <a:gd name="connsiteY463" fmla="*/ 2735 h 9877"/>
              <a:gd name="connsiteX464" fmla="*/ 2266 w 9982"/>
              <a:gd name="connsiteY464" fmla="*/ 2772 h 9877"/>
              <a:gd name="connsiteX465" fmla="*/ 2277 w 9982"/>
              <a:gd name="connsiteY465" fmla="*/ 2865 h 9877"/>
              <a:gd name="connsiteX466" fmla="*/ 2422 w 9982"/>
              <a:gd name="connsiteY466" fmla="*/ 2847 h 9877"/>
              <a:gd name="connsiteX467" fmla="*/ 2474 w 9982"/>
              <a:gd name="connsiteY467" fmla="*/ 2680 h 9877"/>
              <a:gd name="connsiteX468" fmla="*/ 2318 w 9982"/>
              <a:gd name="connsiteY468" fmla="*/ 2624 h 9877"/>
              <a:gd name="connsiteX469" fmla="*/ 2318 w 9982"/>
              <a:gd name="connsiteY469" fmla="*/ 2568 h 9877"/>
              <a:gd name="connsiteX470" fmla="*/ 2391 w 9982"/>
              <a:gd name="connsiteY470" fmla="*/ 2550 h 9877"/>
              <a:gd name="connsiteX471" fmla="*/ 2391 w 9982"/>
              <a:gd name="connsiteY471" fmla="*/ 2531 h 9877"/>
              <a:gd name="connsiteX472" fmla="*/ 2256 w 9982"/>
              <a:gd name="connsiteY472" fmla="*/ 2420 h 9877"/>
              <a:gd name="connsiteX473" fmla="*/ 2235 w 9982"/>
              <a:gd name="connsiteY473" fmla="*/ 2494 h 9877"/>
              <a:gd name="connsiteX474" fmla="*/ 2235 w 9982"/>
              <a:gd name="connsiteY474" fmla="*/ 2476 h 9877"/>
              <a:gd name="connsiteX475" fmla="*/ 2110 w 9982"/>
              <a:gd name="connsiteY475" fmla="*/ 2327 h 9877"/>
              <a:gd name="connsiteX476" fmla="*/ 2037 w 9982"/>
              <a:gd name="connsiteY476" fmla="*/ 2346 h 9877"/>
              <a:gd name="connsiteX477" fmla="*/ 2037 w 9982"/>
              <a:gd name="connsiteY477" fmla="*/ 2290 h 9877"/>
              <a:gd name="connsiteX478" fmla="*/ 2017 w 9982"/>
              <a:gd name="connsiteY478" fmla="*/ 2253 h 9877"/>
              <a:gd name="connsiteX479" fmla="*/ 1840 w 9982"/>
              <a:gd name="connsiteY479" fmla="*/ 2216 h 9877"/>
              <a:gd name="connsiteX480" fmla="*/ 1830 w 9982"/>
              <a:gd name="connsiteY480" fmla="*/ 2160 h 9877"/>
              <a:gd name="connsiteX481" fmla="*/ 1840 w 9982"/>
              <a:gd name="connsiteY481" fmla="*/ 2142 h 9877"/>
              <a:gd name="connsiteX482" fmla="*/ 2037 w 9982"/>
              <a:gd name="connsiteY482" fmla="*/ 2142 h 9877"/>
              <a:gd name="connsiteX483" fmla="*/ 2100 w 9982"/>
              <a:gd name="connsiteY483" fmla="*/ 2105 h 9877"/>
              <a:gd name="connsiteX484" fmla="*/ 2245 w 9982"/>
              <a:gd name="connsiteY484" fmla="*/ 2142 h 9877"/>
              <a:gd name="connsiteX485" fmla="*/ 2318 w 9982"/>
              <a:gd name="connsiteY485" fmla="*/ 2049 h 9877"/>
              <a:gd name="connsiteX486" fmla="*/ 2568 w 9982"/>
              <a:gd name="connsiteY486" fmla="*/ 1993 h 9877"/>
              <a:gd name="connsiteX487" fmla="*/ 2755 w 9982"/>
              <a:gd name="connsiteY487" fmla="*/ 2105 h 9877"/>
              <a:gd name="connsiteX488" fmla="*/ 3067 w 9982"/>
              <a:gd name="connsiteY488" fmla="*/ 2030 h 9877"/>
              <a:gd name="connsiteX489" fmla="*/ 3067 w 9982"/>
              <a:gd name="connsiteY489" fmla="*/ 2012 h 9877"/>
              <a:gd name="connsiteX490" fmla="*/ 3056 w 9982"/>
              <a:gd name="connsiteY490" fmla="*/ 1975 h 9877"/>
              <a:gd name="connsiteX491" fmla="*/ 3170 w 9982"/>
              <a:gd name="connsiteY491" fmla="*/ 1938 h 9877"/>
              <a:gd name="connsiteX492" fmla="*/ 3150 w 9982"/>
              <a:gd name="connsiteY492" fmla="*/ 1882 h 9877"/>
              <a:gd name="connsiteX493" fmla="*/ 3212 w 9982"/>
              <a:gd name="connsiteY493" fmla="*/ 1882 h 9877"/>
              <a:gd name="connsiteX494" fmla="*/ 3254 w 9982"/>
              <a:gd name="connsiteY494" fmla="*/ 1900 h 9877"/>
              <a:gd name="connsiteX495" fmla="*/ 3285 w 9982"/>
              <a:gd name="connsiteY495" fmla="*/ 1845 h 9877"/>
              <a:gd name="connsiteX496" fmla="*/ 3285 w 9982"/>
              <a:gd name="connsiteY496" fmla="*/ 1826 h 9877"/>
              <a:gd name="connsiteX497" fmla="*/ 3212 w 9982"/>
              <a:gd name="connsiteY497" fmla="*/ 1715 h 9877"/>
              <a:gd name="connsiteX498" fmla="*/ 3222 w 9982"/>
              <a:gd name="connsiteY498" fmla="*/ 1641 h 9877"/>
              <a:gd name="connsiteX499" fmla="*/ 3067 w 9982"/>
              <a:gd name="connsiteY499" fmla="*/ 1567 h 9877"/>
              <a:gd name="connsiteX500" fmla="*/ 3067 w 9982"/>
              <a:gd name="connsiteY500" fmla="*/ 1492 h 9877"/>
              <a:gd name="connsiteX501" fmla="*/ 3035 w 9982"/>
              <a:gd name="connsiteY501" fmla="*/ 1455 h 9877"/>
              <a:gd name="connsiteX502" fmla="*/ 3004 w 9982"/>
              <a:gd name="connsiteY502" fmla="*/ 1492 h 9877"/>
              <a:gd name="connsiteX503" fmla="*/ 2994 w 9982"/>
              <a:gd name="connsiteY503" fmla="*/ 1418 h 9877"/>
              <a:gd name="connsiteX504" fmla="*/ 2879 w 9982"/>
              <a:gd name="connsiteY504" fmla="*/ 1474 h 9877"/>
              <a:gd name="connsiteX505" fmla="*/ 2765 w 9982"/>
              <a:gd name="connsiteY505" fmla="*/ 1400 h 9877"/>
              <a:gd name="connsiteX506" fmla="*/ 2734 w 9982"/>
              <a:gd name="connsiteY506" fmla="*/ 1455 h 9877"/>
              <a:gd name="connsiteX507" fmla="*/ 2703 w 9982"/>
              <a:gd name="connsiteY507" fmla="*/ 1381 h 9877"/>
              <a:gd name="connsiteX508" fmla="*/ 2609 w 9982"/>
              <a:gd name="connsiteY508" fmla="*/ 1418 h 9877"/>
              <a:gd name="connsiteX509" fmla="*/ 2609 w 9982"/>
              <a:gd name="connsiteY509" fmla="*/ 1362 h 9877"/>
              <a:gd name="connsiteX510" fmla="*/ 2536 w 9982"/>
              <a:gd name="connsiteY510" fmla="*/ 1270 h 9877"/>
              <a:gd name="connsiteX511" fmla="*/ 2807 w 9982"/>
              <a:gd name="connsiteY511" fmla="*/ 1047 h 9877"/>
              <a:gd name="connsiteX512" fmla="*/ 2900 w 9982"/>
              <a:gd name="connsiteY512" fmla="*/ 1103 h 9877"/>
              <a:gd name="connsiteX513" fmla="*/ 3035 w 9982"/>
              <a:gd name="connsiteY513" fmla="*/ 1047 h 9877"/>
              <a:gd name="connsiteX514" fmla="*/ 3035 w 9982"/>
              <a:gd name="connsiteY514" fmla="*/ 1103 h 9877"/>
              <a:gd name="connsiteX515" fmla="*/ 3306 w 9982"/>
              <a:gd name="connsiteY515" fmla="*/ 1103 h 9877"/>
              <a:gd name="connsiteX516" fmla="*/ 3306 w 9982"/>
              <a:gd name="connsiteY516" fmla="*/ 1029 h 9877"/>
              <a:gd name="connsiteX517" fmla="*/ 3451 w 9982"/>
              <a:gd name="connsiteY517" fmla="*/ 954 h 9877"/>
              <a:gd name="connsiteX518" fmla="*/ 3493 w 9982"/>
              <a:gd name="connsiteY518" fmla="*/ 862 h 9877"/>
              <a:gd name="connsiteX519" fmla="*/ 3721 w 9982"/>
              <a:gd name="connsiteY519" fmla="*/ 824 h 9877"/>
              <a:gd name="connsiteX520" fmla="*/ 3732 w 9982"/>
              <a:gd name="connsiteY520" fmla="*/ 769 h 9877"/>
              <a:gd name="connsiteX521" fmla="*/ 3763 w 9982"/>
              <a:gd name="connsiteY521" fmla="*/ 769 h 9877"/>
              <a:gd name="connsiteX522" fmla="*/ 3794 w 9982"/>
              <a:gd name="connsiteY522" fmla="*/ 824 h 9877"/>
              <a:gd name="connsiteX523" fmla="*/ 3857 w 9982"/>
              <a:gd name="connsiteY523" fmla="*/ 787 h 9877"/>
              <a:gd name="connsiteX524" fmla="*/ 3919 w 9982"/>
              <a:gd name="connsiteY524" fmla="*/ 824 h 9877"/>
              <a:gd name="connsiteX525" fmla="*/ 4563 w 9982"/>
              <a:gd name="connsiteY525" fmla="*/ 713 h 9877"/>
              <a:gd name="connsiteX526" fmla="*/ 4574 w 9982"/>
              <a:gd name="connsiteY526" fmla="*/ 769 h 9877"/>
              <a:gd name="connsiteX527" fmla="*/ 4699 w 9982"/>
              <a:gd name="connsiteY527" fmla="*/ 769 h 9877"/>
              <a:gd name="connsiteX528" fmla="*/ 4699 w 9982"/>
              <a:gd name="connsiteY528" fmla="*/ 713 h 9877"/>
              <a:gd name="connsiteX529" fmla="*/ 4782 w 9982"/>
              <a:gd name="connsiteY529" fmla="*/ 769 h 9877"/>
              <a:gd name="connsiteX530" fmla="*/ 4886 w 9982"/>
              <a:gd name="connsiteY530" fmla="*/ 732 h 9877"/>
              <a:gd name="connsiteX531" fmla="*/ 4948 w 9982"/>
              <a:gd name="connsiteY531" fmla="*/ 769 h 9877"/>
              <a:gd name="connsiteX532" fmla="*/ 4990 w 9982"/>
              <a:gd name="connsiteY532" fmla="*/ 695 h 9877"/>
              <a:gd name="connsiteX533" fmla="*/ 5073 w 9982"/>
              <a:gd name="connsiteY533" fmla="*/ 676 h 9877"/>
              <a:gd name="connsiteX534" fmla="*/ 5073 w 9982"/>
              <a:gd name="connsiteY534" fmla="*/ 732 h 9877"/>
              <a:gd name="connsiteX535" fmla="*/ 5281 w 9982"/>
              <a:gd name="connsiteY535" fmla="*/ 695 h 9877"/>
              <a:gd name="connsiteX536" fmla="*/ 5468 w 9982"/>
              <a:gd name="connsiteY536" fmla="*/ 769 h 9877"/>
              <a:gd name="connsiteX537" fmla="*/ 5613 w 9982"/>
              <a:gd name="connsiteY537" fmla="*/ 750 h 9877"/>
              <a:gd name="connsiteX538" fmla="*/ 5936 w 9982"/>
              <a:gd name="connsiteY538" fmla="*/ 676 h 9877"/>
              <a:gd name="connsiteX539" fmla="*/ 6133 w 9982"/>
              <a:gd name="connsiteY539" fmla="*/ 602 h 9877"/>
              <a:gd name="connsiteX540" fmla="*/ 6310 w 9982"/>
              <a:gd name="connsiteY540" fmla="*/ 639 h 9877"/>
              <a:gd name="connsiteX541" fmla="*/ 6362 w 9982"/>
              <a:gd name="connsiteY541" fmla="*/ 546 h 9877"/>
              <a:gd name="connsiteX542" fmla="*/ 6455 w 9982"/>
              <a:gd name="connsiteY542" fmla="*/ 565 h 9877"/>
              <a:gd name="connsiteX543" fmla="*/ 6528 w 9982"/>
              <a:gd name="connsiteY543" fmla="*/ 490 h 9877"/>
              <a:gd name="connsiteX544" fmla="*/ 6601 w 9982"/>
              <a:gd name="connsiteY544" fmla="*/ 546 h 9877"/>
              <a:gd name="connsiteX545" fmla="*/ 6892 w 9982"/>
              <a:gd name="connsiteY545" fmla="*/ 565 h 9877"/>
              <a:gd name="connsiteX546" fmla="*/ 7037 w 9982"/>
              <a:gd name="connsiteY546" fmla="*/ 565 h 9877"/>
              <a:gd name="connsiteX547" fmla="*/ 7048 w 9982"/>
              <a:gd name="connsiteY547" fmla="*/ 620 h 9877"/>
              <a:gd name="connsiteX548" fmla="*/ 7245 w 9982"/>
              <a:gd name="connsiteY548" fmla="*/ 583 h 9877"/>
              <a:gd name="connsiteX549" fmla="*/ 7256 w 9982"/>
              <a:gd name="connsiteY549" fmla="*/ 509 h 9877"/>
              <a:gd name="connsiteX550" fmla="*/ 7173 w 9982"/>
              <a:gd name="connsiteY550" fmla="*/ 490 h 9877"/>
              <a:gd name="connsiteX551" fmla="*/ 7214 w 9982"/>
              <a:gd name="connsiteY551" fmla="*/ 398 h 9877"/>
              <a:gd name="connsiteX552" fmla="*/ 7287 w 9982"/>
              <a:gd name="connsiteY552" fmla="*/ 342 h 9877"/>
              <a:gd name="connsiteX553" fmla="*/ 7256 w 9982"/>
              <a:gd name="connsiteY553" fmla="*/ 305 h 9877"/>
              <a:gd name="connsiteX554" fmla="*/ 7193 w 9982"/>
              <a:gd name="connsiteY554" fmla="*/ 342 h 9877"/>
              <a:gd name="connsiteX555" fmla="*/ 7162 w 9982"/>
              <a:gd name="connsiteY555" fmla="*/ 305 h 9877"/>
              <a:gd name="connsiteX556" fmla="*/ 6996 w 9982"/>
              <a:gd name="connsiteY556" fmla="*/ 361 h 9877"/>
              <a:gd name="connsiteX557" fmla="*/ 6996 w 9982"/>
              <a:gd name="connsiteY557" fmla="*/ 305 h 9877"/>
              <a:gd name="connsiteX558" fmla="*/ 6985 w 9982"/>
              <a:gd name="connsiteY558" fmla="*/ 305 h 9877"/>
              <a:gd name="connsiteX559" fmla="*/ 6331 w 9982"/>
              <a:gd name="connsiteY559" fmla="*/ 324 h 9877"/>
              <a:gd name="connsiteX560" fmla="*/ 6320 w 9982"/>
              <a:gd name="connsiteY560" fmla="*/ 268 h 9877"/>
              <a:gd name="connsiteX561" fmla="*/ 6424 w 9982"/>
              <a:gd name="connsiteY561" fmla="*/ 194 h 9877"/>
              <a:gd name="connsiteX562" fmla="*/ 6767 w 9982"/>
              <a:gd name="connsiteY562" fmla="*/ 157 h 9877"/>
              <a:gd name="connsiteX563" fmla="*/ 7266 w 9982"/>
              <a:gd name="connsiteY563" fmla="*/ 119 h 9877"/>
              <a:gd name="connsiteX564" fmla="*/ 7484 w 9982"/>
              <a:gd name="connsiteY564" fmla="*/ 8 h 9877"/>
              <a:gd name="connsiteX565" fmla="*/ 7734 w 9982"/>
              <a:gd name="connsiteY565" fmla="*/ 138 h 9877"/>
              <a:gd name="connsiteX566" fmla="*/ 7796 w 9982"/>
              <a:gd name="connsiteY566" fmla="*/ 45 h 9877"/>
              <a:gd name="connsiteX567" fmla="*/ 7921 w 9982"/>
              <a:gd name="connsiteY567" fmla="*/ 27 h 9877"/>
              <a:gd name="connsiteX568" fmla="*/ 8025 w 9982"/>
              <a:gd name="connsiteY568" fmla="*/ 138 h 9877"/>
              <a:gd name="connsiteX569" fmla="*/ 8046 w 9982"/>
              <a:gd name="connsiteY569" fmla="*/ 101 h 9877"/>
              <a:gd name="connsiteX570" fmla="*/ 8077 w 9982"/>
              <a:gd name="connsiteY570" fmla="*/ 249 h 9877"/>
              <a:gd name="connsiteX571" fmla="*/ 8046 w 9982"/>
              <a:gd name="connsiteY571" fmla="*/ 324 h 9877"/>
              <a:gd name="connsiteX572" fmla="*/ 8046 w 9982"/>
              <a:gd name="connsiteY572" fmla="*/ 416 h 9877"/>
              <a:gd name="connsiteX0" fmla="*/ 8061 w 10000"/>
              <a:gd name="connsiteY0" fmla="*/ 421 h 10000"/>
              <a:gd name="connsiteX1" fmla="*/ 8123 w 10000"/>
              <a:gd name="connsiteY1" fmla="*/ 440 h 10000"/>
              <a:gd name="connsiteX2" fmla="*/ 8134 w 10000"/>
              <a:gd name="connsiteY2" fmla="*/ 515 h 10000"/>
              <a:gd name="connsiteX3" fmla="*/ 8102 w 10000"/>
              <a:gd name="connsiteY3" fmla="*/ 590 h 10000"/>
              <a:gd name="connsiteX4" fmla="*/ 8144 w 10000"/>
              <a:gd name="connsiteY4" fmla="*/ 590 h 10000"/>
              <a:gd name="connsiteX5" fmla="*/ 8154 w 10000"/>
              <a:gd name="connsiteY5" fmla="*/ 647 h 10000"/>
              <a:gd name="connsiteX6" fmla="*/ 8102 w 10000"/>
              <a:gd name="connsiteY6" fmla="*/ 704 h 10000"/>
              <a:gd name="connsiteX7" fmla="*/ 8029 w 10000"/>
              <a:gd name="connsiteY7" fmla="*/ 928 h 10000"/>
              <a:gd name="connsiteX8" fmla="*/ 8123 w 10000"/>
              <a:gd name="connsiteY8" fmla="*/ 1003 h 10000"/>
              <a:gd name="connsiteX9" fmla="*/ 8144 w 10000"/>
              <a:gd name="connsiteY9" fmla="*/ 873 h 10000"/>
              <a:gd name="connsiteX10" fmla="*/ 8154 w 10000"/>
              <a:gd name="connsiteY10" fmla="*/ 873 h 10000"/>
              <a:gd name="connsiteX11" fmla="*/ 8154 w 10000"/>
              <a:gd name="connsiteY11" fmla="*/ 891 h 10000"/>
              <a:gd name="connsiteX12" fmla="*/ 8175 w 10000"/>
              <a:gd name="connsiteY12" fmla="*/ 1210 h 10000"/>
              <a:gd name="connsiteX13" fmla="*/ 8154 w 10000"/>
              <a:gd name="connsiteY13" fmla="*/ 1210 h 10000"/>
              <a:gd name="connsiteX14" fmla="*/ 8123 w 10000"/>
              <a:gd name="connsiteY14" fmla="*/ 1229 h 10000"/>
              <a:gd name="connsiteX15" fmla="*/ 8123 w 10000"/>
              <a:gd name="connsiteY15" fmla="*/ 1286 h 10000"/>
              <a:gd name="connsiteX16" fmla="*/ 7883 w 10000"/>
              <a:gd name="connsiteY16" fmla="*/ 1605 h 10000"/>
              <a:gd name="connsiteX17" fmla="*/ 7925 w 10000"/>
              <a:gd name="connsiteY17" fmla="*/ 1605 h 10000"/>
              <a:gd name="connsiteX18" fmla="*/ 8092 w 10000"/>
              <a:gd name="connsiteY18" fmla="*/ 1587 h 10000"/>
              <a:gd name="connsiteX19" fmla="*/ 8092 w 10000"/>
              <a:gd name="connsiteY19" fmla="*/ 1680 h 10000"/>
              <a:gd name="connsiteX20" fmla="*/ 8165 w 10000"/>
              <a:gd name="connsiteY20" fmla="*/ 1774 h 10000"/>
              <a:gd name="connsiteX21" fmla="*/ 8383 w 10000"/>
              <a:gd name="connsiteY21" fmla="*/ 1680 h 10000"/>
              <a:gd name="connsiteX22" fmla="*/ 8435 w 10000"/>
              <a:gd name="connsiteY22" fmla="*/ 1567 h 10000"/>
              <a:gd name="connsiteX23" fmla="*/ 8497 w 10000"/>
              <a:gd name="connsiteY23" fmla="*/ 1587 h 10000"/>
              <a:gd name="connsiteX24" fmla="*/ 8508 w 10000"/>
              <a:gd name="connsiteY24" fmla="*/ 1530 h 10000"/>
              <a:gd name="connsiteX25" fmla="*/ 8654 w 10000"/>
              <a:gd name="connsiteY25" fmla="*/ 1605 h 10000"/>
              <a:gd name="connsiteX26" fmla="*/ 8601 w 10000"/>
              <a:gd name="connsiteY26" fmla="*/ 1980 h 10000"/>
              <a:gd name="connsiteX27" fmla="*/ 8539 w 10000"/>
              <a:gd name="connsiteY27" fmla="*/ 2075 h 10000"/>
              <a:gd name="connsiteX28" fmla="*/ 8539 w 10000"/>
              <a:gd name="connsiteY28" fmla="*/ 2131 h 10000"/>
              <a:gd name="connsiteX29" fmla="*/ 8831 w 10000"/>
              <a:gd name="connsiteY29" fmla="*/ 2206 h 10000"/>
              <a:gd name="connsiteX30" fmla="*/ 8810 w 10000"/>
              <a:gd name="connsiteY30" fmla="*/ 2769 h 10000"/>
              <a:gd name="connsiteX31" fmla="*/ 8810 w 10000"/>
              <a:gd name="connsiteY31" fmla="*/ 2938 h 10000"/>
              <a:gd name="connsiteX32" fmla="*/ 8779 w 10000"/>
              <a:gd name="connsiteY32" fmla="*/ 2957 h 10000"/>
              <a:gd name="connsiteX33" fmla="*/ 8789 w 10000"/>
              <a:gd name="connsiteY33" fmla="*/ 2995 h 10000"/>
              <a:gd name="connsiteX34" fmla="*/ 8769 w 10000"/>
              <a:gd name="connsiteY34" fmla="*/ 3032 h 10000"/>
              <a:gd name="connsiteX35" fmla="*/ 8956 w 10000"/>
              <a:gd name="connsiteY35" fmla="*/ 3014 h 10000"/>
              <a:gd name="connsiteX36" fmla="*/ 9049 w 10000"/>
              <a:gd name="connsiteY36" fmla="*/ 3164 h 10000"/>
              <a:gd name="connsiteX37" fmla="*/ 9185 w 10000"/>
              <a:gd name="connsiteY37" fmla="*/ 3145 h 10000"/>
              <a:gd name="connsiteX38" fmla="*/ 9185 w 10000"/>
              <a:gd name="connsiteY38" fmla="*/ 3164 h 10000"/>
              <a:gd name="connsiteX39" fmla="*/ 9196 w 10000"/>
              <a:gd name="connsiteY39" fmla="*/ 3164 h 10000"/>
              <a:gd name="connsiteX40" fmla="*/ 9206 w 10000"/>
              <a:gd name="connsiteY40" fmla="*/ 3314 h 10000"/>
              <a:gd name="connsiteX41" fmla="*/ 9237 w 10000"/>
              <a:gd name="connsiteY41" fmla="*/ 3296 h 10000"/>
              <a:gd name="connsiteX42" fmla="*/ 9289 w 10000"/>
              <a:gd name="connsiteY42" fmla="*/ 3070 h 10000"/>
              <a:gd name="connsiteX43" fmla="*/ 9341 w 10000"/>
              <a:gd name="connsiteY43" fmla="*/ 3126 h 10000"/>
              <a:gd name="connsiteX44" fmla="*/ 9362 w 10000"/>
              <a:gd name="connsiteY44" fmla="*/ 3052 h 10000"/>
              <a:gd name="connsiteX45" fmla="*/ 9393 w 10000"/>
              <a:gd name="connsiteY45" fmla="*/ 3052 h 10000"/>
              <a:gd name="connsiteX46" fmla="*/ 9424 w 10000"/>
              <a:gd name="connsiteY46" fmla="*/ 3126 h 10000"/>
              <a:gd name="connsiteX47" fmla="*/ 9414 w 10000"/>
              <a:gd name="connsiteY47" fmla="*/ 3239 h 10000"/>
              <a:gd name="connsiteX48" fmla="*/ 9487 w 10000"/>
              <a:gd name="connsiteY48" fmla="*/ 3314 h 10000"/>
              <a:gd name="connsiteX49" fmla="*/ 9487 w 10000"/>
              <a:gd name="connsiteY49" fmla="*/ 3427 h 10000"/>
              <a:gd name="connsiteX50" fmla="*/ 9528 w 10000"/>
              <a:gd name="connsiteY50" fmla="*/ 3483 h 10000"/>
              <a:gd name="connsiteX51" fmla="*/ 9497 w 10000"/>
              <a:gd name="connsiteY51" fmla="*/ 3596 h 10000"/>
              <a:gd name="connsiteX52" fmla="*/ 9508 w 10000"/>
              <a:gd name="connsiteY52" fmla="*/ 3596 h 10000"/>
              <a:gd name="connsiteX53" fmla="*/ 9539 w 10000"/>
              <a:gd name="connsiteY53" fmla="*/ 3577 h 10000"/>
              <a:gd name="connsiteX54" fmla="*/ 9539 w 10000"/>
              <a:gd name="connsiteY54" fmla="*/ 3689 h 10000"/>
              <a:gd name="connsiteX55" fmla="*/ 9508 w 10000"/>
              <a:gd name="connsiteY55" fmla="*/ 3728 h 10000"/>
              <a:gd name="connsiteX56" fmla="*/ 9487 w 10000"/>
              <a:gd name="connsiteY56" fmla="*/ 3689 h 10000"/>
              <a:gd name="connsiteX57" fmla="*/ 9476 w 10000"/>
              <a:gd name="connsiteY57" fmla="*/ 3746 h 10000"/>
              <a:gd name="connsiteX58" fmla="*/ 9445 w 10000"/>
              <a:gd name="connsiteY58" fmla="*/ 3728 h 10000"/>
              <a:gd name="connsiteX59" fmla="*/ 9352 w 10000"/>
              <a:gd name="connsiteY59" fmla="*/ 3953 h 10000"/>
              <a:gd name="connsiteX60" fmla="*/ 9373 w 10000"/>
              <a:gd name="connsiteY60" fmla="*/ 4347 h 10000"/>
              <a:gd name="connsiteX61" fmla="*/ 9237 w 10000"/>
              <a:gd name="connsiteY61" fmla="*/ 4310 h 10000"/>
              <a:gd name="connsiteX62" fmla="*/ 9196 w 10000"/>
              <a:gd name="connsiteY62" fmla="*/ 4385 h 10000"/>
              <a:gd name="connsiteX63" fmla="*/ 9258 w 10000"/>
              <a:gd name="connsiteY63" fmla="*/ 4572 h 10000"/>
              <a:gd name="connsiteX64" fmla="*/ 9321 w 10000"/>
              <a:gd name="connsiteY64" fmla="*/ 4572 h 10000"/>
              <a:gd name="connsiteX65" fmla="*/ 9321 w 10000"/>
              <a:gd name="connsiteY65" fmla="*/ 4591 h 10000"/>
              <a:gd name="connsiteX66" fmla="*/ 9206 w 10000"/>
              <a:gd name="connsiteY66" fmla="*/ 4686 h 10000"/>
              <a:gd name="connsiteX67" fmla="*/ 9196 w 10000"/>
              <a:gd name="connsiteY67" fmla="*/ 4741 h 10000"/>
              <a:gd name="connsiteX68" fmla="*/ 9331 w 10000"/>
              <a:gd name="connsiteY68" fmla="*/ 4910 h 10000"/>
              <a:gd name="connsiteX69" fmla="*/ 9352 w 10000"/>
              <a:gd name="connsiteY69" fmla="*/ 5005 h 10000"/>
              <a:gd name="connsiteX70" fmla="*/ 9487 w 10000"/>
              <a:gd name="connsiteY70" fmla="*/ 5136 h 10000"/>
              <a:gd name="connsiteX71" fmla="*/ 9456 w 10000"/>
              <a:gd name="connsiteY71" fmla="*/ 5494 h 10000"/>
              <a:gd name="connsiteX72" fmla="*/ 9570 w 10000"/>
              <a:gd name="connsiteY72" fmla="*/ 5437 h 10000"/>
              <a:gd name="connsiteX73" fmla="*/ 9570 w 10000"/>
              <a:gd name="connsiteY73" fmla="*/ 5380 h 10000"/>
              <a:gd name="connsiteX74" fmla="*/ 9549 w 10000"/>
              <a:gd name="connsiteY74" fmla="*/ 5324 h 10000"/>
              <a:gd name="connsiteX75" fmla="*/ 9580 w 10000"/>
              <a:gd name="connsiteY75" fmla="*/ 5324 h 10000"/>
              <a:gd name="connsiteX76" fmla="*/ 9664 w 10000"/>
              <a:gd name="connsiteY76" fmla="*/ 5399 h 10000"/>
              <a:gd name="connsiteX77" fmla="*/ 9664 w 10000"/>
              <a:gd name="connsiteY77" fmla="*/ 5474 h 10000"/>
              <a:gd name="connsiteX78" fmla="*/ 9987 w 10000"/>
              <a:gd name="connsiteY78" fmla="*/ 5793 h 10000"/>
              <a:gd name="connsiteX79" fmla="*/ 9976 w 10000"/>
              <a:gd name="connsiteY79" fmla="*/ 6151 h 10000"/>
              <a:gd name="connsiteX80" fmla="*/ 9924 w 10000"/>
              <a:gd name="connsiteY80" fmla="*/ 6056 h 10000"/>
              <a:gd name="connsiteX81" fmla="*/ 9748 w 10000"/>
              <a:gd name="connsiteY81" fmla="*/ 6094 h 10000"/>
              <a:gd name="connsiteX82" fmla="*/ 9362 w 10000"/>
              <a:gd name="connsiteY82" fmla="*/ 6188 h 10000"/>
              <a:gd name="connsiteX83" fmla="*/ 9331 w 10000"/>
              <a:gd name="connsiteY83" fmla="*/ 6526 h 10000"/>
              <a:gd name="connsiteX84" fmla="*/ 9289 w 10000"/>
              <a:gd name="connsiteY84" fmla="*/ 6564 h 10000"/>
              <a:gd name="connsiteX85" fmla="*/ 9289 w 10000"/>
              <a:gd name="connsiteY85" fmla="*/ 6977 h 10000"/>
              <a:gd name="connsiteX86" fmla="*/ 9393 w 10000"/>
              <a:gd name="connsiteY86" fmla="*/ 7014 h 10000"/>
              <a:gd name="connsiteX87" fmla="*/ 9383 w 10000"/>
              <a:gd name="connsiteY87" fmla="*/ 7052 h 10000"/>
              <a:gd name="connsiteX88" fmla="*/ 9237 w 10000"/>
              <a:gd name="connsiteY88" fmla="*/ 7409 h 10000"/>
              <a:gd name="connsiteX89" fmla="*/ 9227 w 10000"/>
              <a:gd name="connsiteY89" fmla="*/ 7672 h 10000"/>
              <a:gd name="connsiteX90" fmla="*/ 9258 w 10000"/>
              <a:gd name="connsiteY90" fmla="*/ 7860 h 10000"/>
              <a:gd name="connsiteX91" fmla="*/ 9206 w 10000"/>
              <a:gd name="connsiteY91" fmla="*/ 7916 h 10000"/>
              <a:gd name="connsiteX92" fmla="*/ 9101 w 10000"/>
              <a:gd name="connsiteY92" fmla="*/ 7728 h 10000"/>
              <a:gd name="connsiteX93" fmla="*/ 8925 w 10000"/>
              <a:gd name="connsiteY93" fmla="*/ 7578 h 10000"/>
              <a:gd name="connsiteX94" fmla="*/ 8925 w 10000"/>
              <a:gd name="connsiteY94" fmla="*/ 7541 h 10000"/>
              <a:gd name="connsiteX95" fmla="*/ 8966 w 10000"/>
              <a:gd name="connsiteY95" fmla="*/ 7541 h 10000"/>
              <a:gd name="connsiteX96" fmla="*/ 8966 w 10000"/>
              <a:gd name="connsiteY96" fmla="*/ 7522 h 10000"/>
              <a:gd name="connsiteX97" fmla="*/ 8945 w 10000"/>
              <a:gd name="connsiteY97" fmla="*/ 7522 h 10000"/>
              <a:gd name="connsiteX98" fmla="*/ 8883 w 10000"/>
              <a:gd name="connsiteY98" fmla="*/ 7541 h 10000"/>
              <a:gd name="connsiteX99" fmla="*/ 8904 w 10000"/>
              <a:gd name="connsiteY99" fmla="*/ 7616 h 10000"/>
              <a:gd name="connsiteX100" fmla="*/ 8862 w 10000"/>
              <a:gd name="connsiteY100" fmla="*/ 7635 h 10000"/>
              <a:gd name="connsiteX101" fmla="*/ 8966 w 10000"/>
              <a:gd name="connsiteY101" fmla="*/ 7916 h 10000"/>
              <a:gd name="connsiteX102" fmla="*/ 8966 w 10000"/>
              <a:gd name="connsiteY102" fmla="*/ 8123 h 10000"/>
              <a:gd name="connsiteX103" fmla="*/ 8904 w 10000"/>
              <a:gd name="connsiteY103" fmla="*/ 8235 h 10000"/>
              <a:gd name="connsiteX104" fmla="*/ 8727 w 10000"/>
              <a:gd name="connsiteY104" fmla="*/ 8217 h 10000"/>
              <a:gd name="connsiteX105" fmla="*/ 8665 w 10000"/>
              <a:gd name="connsiteY105" fmla="*/ 8123 h 10000"/>
              <a:gd name="connsiteX106" fmla="*/ 8601 w 10000"/>
              <a:gd name="connsiteY106" fmla="*/ 8180 h 10000"/>
              <a:gd name="connsiteX107" fmla="*/ 8644 w 10000"/>
              <a:gd name="connsiteY107" fmla="*/ 8573 h 10000"/>
              <a:gd name="connsiteX108" fmla="*/ 8613 w 10000"/>
              <a:gd name="connsiteY108" fmla="*/ 8648 h 10000"/>
              <a:gd name="connsiteX109" fmla="*/ 8414 w 10000"/>
              <a:gd name="connsiteY109" fmla="*/ 8668 h 10000"/>
              <a:gd name="connsiteX110" fmla="*/ 8269 w 10000"/>
              <a:gd name="connsiteY110" fmla="*/ 8235 h 10000"/>
              <a:gd name="connsiteX111" fmla="*/ 8258 w 10000"/>
              <a:gd name="connsiteY111" fmla="*/ 7991 h 10000"/>
              <a:gd name="connsiteX112" fmla="*/ 8217 w 10000"/>
              <a:gd name="connsiteY112" fmla="*/ 7991 h 10000"/>
              <a:gd name="connsiteX113" fmla="*/ 8039 w 10000"/>
              <a:gd name="connsiteY113" fmla="*/ 7991 h 10000"/>
              <a:gd name="connsiteX114" fmla="*/ 7935 w 10000"/>
              <a:gd name="connsiteY114" fmla="*/ 7766 h 10000"/>
              <a:gd name="connsiteX115" fmla="*/ 7841 w 10000"/>
              <a:gd name="connsiteY115" fmla="*/ 7710 h 10000"/>
              <a:gd name="connsiteX116" fmla="*/ 7779 w 10000"/>
              <a:gd name="connsiteY116" fmla="*/ 7785 h 10000"/>
              <a:gd name="connsiteX117" fmla="*/ 7789 w 10000"/>
              <a:gd name="connsiteY117" fmla="*/ 8104 h 10000"/>
              <a:gd name="connsiteX118" fmla="*/ 7748 w 10000"/>
              <a:gd name="connsiteY118" fmla="*/ 8404 h 10000"/>
              <a:gd name="connsiteX119" fmla="*/ 7686 w 10000"/>
              <a:gd name="connsiteY119" fmla="*/ 8424 h 10000"/>
              <a:gd name="connsiteX120" fmla="*/ 7644 w 10000"/>
              <a:gd name="connsiteY120" fmla="*/ 8536 h 10000"/>
              <a:gd name="connsiteX121" fmla="*/ 7634 w 10000"/>
              <a:gd name="connsiteY121" fmla="*/ 8536 h 10000"/>
              <a:gd name="connsiteX122" fmla="*/ 7634 w 10000"/>
              <a:gd name="connsiteY122" fmla="*/ 8479 h 10000"/>
              <a:gd name="connsiteX123" fmla="*/ 7654 w 10000"/>
              <a:gd name="connsiteY123" fmla="*/ 8424 h 10000"/>
              <a:gd name="connsiteX124" fmla="*/ 7477 w 10000"/>
              <a:gd name="connsiteY124" fmla="*/ 8180 h 10000"/>
              <a:gd name="connsiteX125" fmla="*/ 7362 w 10000"/>
              <a:gd name="connsiteY125" fmla="*/ 8085 h 10000"/>
              <a:gd name="connsiteX126" fmla="*/ 7300 w 10000"/>
              <a:gd name="connsiteY126" fmla="*/ 8142 h 10000"/>
              <a:gd name="connsiteX127" fmla="*/ 7269 w 10000"/>
              <a:gd name="connsiteY127" fmla="*/ 8085 h 10000"/>
              <a:gd name="connsiteX128" fmla="*/ 7238 w 10000"/>
              <a:gd name="connsiteY128" fmla="*/ 8217 h 10000"/>
              <a:gd name="connsiteX129" fmla="*/ 7373 w 10000"/>
              <a:gd name="connsiteY129" fmla="*/ 8593 h 10000"/>
              <a:gd name="connsiteX130" fmla="*/ 7217 w 10000"/>
              <a:gd name="connsiteY130" fmla="*/ 8780 h 10000"/>
              <a:gd name="connsiteX131" fmla="*/ 7050 w 10000"/>
              <a:gd name="connsiteY131" fmla="*/ 8705 h 10000"/>
              <a:gd name="connsiteX132" fmla="*/ 6988 w 10000"/>
              <a:gd name="connsiteY132" fmla="*/ 8856 h 10000"/>
              <a:gd name="connsiteX133" fmla="*/ 6914 w 10000"/>
              <a:gd name="connsiteY133" fmla="*/ 8912 h 10000"/>
              <a:gd name="connsiteX134" fmla="*/ 6914 w 10000"/>
              <a:gd name="connsiteY134" fmla="*/ 8837 h 10000"/>
              <a:gd name="connsiteX135" fmla="*/ 6790 w 10000"/>
              <a:gd name="connsiteY135" fmla="*/ 8799 h 10000"/>
              <a:gd name="connsiteX136" fmla="*/ 6706 w 10000"/>
              <a:gd name="connsiteY136" fmla="*/ 8893 h 10000"/>
              <a:gd name="connsiteX137" fmla="*/ 6613 w 10000"/>
              <a:gd name="connsiteY137" fmla="*/ 8912 h 10000"/>
              <a:gd name="connsiteX138" fmla="*/ 6613 w 10000"/>
              <a:gd name="connsiteY138" fmla="*/ 8968 h 10000"/>
              <a:gd name="connsiteX139" fmla="*/ 6550 w 10000"/>
              <a:gd name="connsiteY139" fmla="*/ 8987 h 10000"/>
              <a:gd name="connsiteX140" fmla="*/ 6571 w 10000"/>
              <a:gd name="connsiteY140" fmla="*/ 9024 h 10000"/>
              <a:gd name="connsiteX141" fmla="*/ 6738 w 10000"/>
              <a:gd name="connsiteY141" fmla="*/ 9006 h 10000"/>
              <a:gd name="connsiteX142" fmla="*/ 6738 w 10000"/>
              <a:gd name="connsiteY142" fmla="*/ 8987 h 10000"/>
              <a:gd name="connsiteX143" fmla="*/ 6717 w 10000"/>
              <a:gd name="connsiteY143" fmla="*/ 8949 h 10000"/>
              <a:gd name="connsiteX144" fmla="*/ 6738 w 10000"/>
              <a:gd name="connsiteY144" fmla="*/ 8949 h 10000"/>
              <a:gd name="connsiteX145" fmla="*/ 6790 w 10000"/>
              <a:gd name="connsiteY145" fmla="*/ 8931 h 10000"/>
              <a:gd name="connsiteX146" fmla="*/ 6831 w 10000"/>
              <a:gd name="connsiteY146" fmla="*/ 9062 h 10000"/>
              <a:gd name="connsiteX147" fmla="*/ 7102 w 10000"/>
              <a:gd name="connsiteY147" fmla="*/ 9137 h 10000"/>
              <a:gd name="connsiteX148" fmla="*/ 7102 w 10000"/>
              <a:gd name="connsiteY148" fmla="*/ 9193 h 10000"/>
              <a:gd name="connsiteX149" fmla="*/ 7019 w 10000"/>
              <a:gd name="connsiteY149" fmla="*/ 9588 h 10000"/>
              <a:gd name="connsiteX150" fmla="*/ 6998 w 10000"/>
              <a:gd name="connsiteY150" fmla="*/ 9588 h 10000"/>
              <a:gd name="connsiteX151" fmla="*/ 6978 w 10000"/>
              <a:gd name="connsiteY151" fmla="*/ 9531 h 10000"/>
              <a:gd name="connsiteX152" fmla="*/ 6748 w 10000"/>
              <a:gd name="connsiteY152" fmla="*/ 9494 h 10000"/>
              <a:gd name="connsiteX153" fmla="*/ 6675 w 10000"/>
              <a:gd name="connsiteY153" fmla="*/ 9494 h 10000"/>
              <a:gd name="connsiteX154" fmla="*/ 6592 w 10000"/>
              <a:gd name="connsiteY154" fmla="*/ 9401 h 10000"/>
              <a:gd name="connsiteX155" fmla="*/ 6550 w 10000"/>
              <a:gd name="connsiteY155" fmla="*/ 9438 h 10000"/>
              <a:gd name="connsiteX156" fmla="*/ 6436 w 10000"/>
              <a:gd name="connsiteY156" fmla="*/ 9287 h 10000"/>
              <a:gd name="connsiteX157" fmla="*/ 6426 w 10000"/>
              <a:gd name="connsiteY157" fmla="*/ 9287 h 10000"/>
              <a:gd name="connsiteX158" fmla="*/ 6383 w 10000"/>
              <a:gd name="connsiteY158" fmla="*/ 9287 h 10000"/>
              <a:gd name="connsiteX159" fmla="*/ 6279 w 10000"/>
              <a:gd name="connsiteY159" fmla="*/ 9175 h 10000"/>
              <a:gd name="connsiteX160" fmla="*/ 6248 w 10000"/>
              <a:gd name="connsiteY160" fmla="*/ 9344 h 10000"/>
              <a:gd name="connsiteX161" fmla="*/ 6154 w 10000"/>
              <a:gd name="connsiteY161" fmla="*/ 9513 h 10000"/>
              <a:gd name="connsiteX162" fmla="*/ 6061 w 10000"/>
              <a:gd name="connsiteY162" fmla="*/ 9550 h 10000"/>
              <a:gd name="connsiteX163" fmla="*/ 6061 w 10000"/>
              <a:gd name="connsiteY163" fmla="*/ 9607 h 10000"/>
              <a:gd name="connsiteX164" fmla="*/ 5988 w 10000"/>
              <a:gd name="connsiteY164" fmla="*/ 9738 h 10000"/>
              <a:gd name="connsiteX165" fmla="*/ 5905 w 10000"/>
              <a:gd name="connsiteY165" fmla="*/ 9794 h 10000"/>
              <a:gd name="connsiteX166" fmla="*/ 5800 w 10000"/>
              <a:gd name="connsiteY166" fmla="*/ 9945 h 10000"/>
              <a:gd name="connsiteX167" fmla="*/ 5144 w 10000"/>
              <a:gd name="connsiteY167" fmla="*/ 9794 h 10000"/>
              <a:gd name="connsiteX168" fmla="*/ 5019 w 10000"/>
              <a:gd name="connsiteY168" fmla="*/ 9794 h 10000"/>
              <a:gd name="connsiteX169" fmla="*/ 4791 w 10000"/>
              <a:gd name="connsiteY169" fmla="*/ 9645 h 10000"/>
              <a:gd name="connsiteX170" fmla="*/ 4728 w 10000"/>
              <a:gd name="connsiteY170" fmla="*/ 9513 h 10000"/>
              <a:gd name="connsiteX171" fmla="*/ 4728 w 10000"/>
              <a:gd name="connsiteY171" fmla="*/ 9401 h 10000"/>
              <a:gd name="connsiteX172" fmla="*/ 4665 w 10000"/>
              <a:gd name="connsiteY172" fmla="*/ 9344 h 10000"/>
              <a:gd name="connsiteX173" fmla="*/ 4967 w 10000"/>
              <a:gd name="connsiteY173" fmla="*/ 9212 h 10000"/>
              <a:gd name="connsiteX174" fmla="*/ 5186 w 10000"/>
              <a:gd name="connsiteY174" fmla="*/ 9232 h 10000"/>
              <a:gd name="connsiteX175" fmla="*/ 5540 w 10000"/>
              <a:gd name="connsiteY175" fmla="*/ 9193 h 10000"/>
              <a:gd name="connsiteX176" fmla="*/ 5582 w 10000"/>
              <a:gd name="connsiteY176" fmla="*/ 9100 h 10000"/>
              <a:gd name="connsiteX177" fmla="*/ 5530 w 10000"/>
              <a:gd name="connsiteY177" fmla="*/ 8987 h 10000"/>
              <a:gd name="connsiteX178" fmla="*/ 5332 w 10000"/>
              <a:gd name="connsiteY178" fmla="*/ 8931 h 10000"/>
              <a:gd name="connsiteX179" fmla="*/ 5009 w 10000"/>
              <a:gd name="connsiteY179" fmla="*/ 8743 h 10000"/>
              <a:gd name="connsiteX180" fmla="*/ 4760 w 10000"/>
              <a:gd name="connsiteY180" fmla="*/ 8593 h 10000"/>
              <a:gd name="connsiteX181" fmla="*/ 4884 w 10000"/>
              <a:gd name="connsiteY181" fmla="*/ 8479 h 10000"/>
              <a:gd name="connsiteX182" fmla="*/ 4540 w 10000"/>
              <a:gd name="connsiteY182" fmla="*/ 8273 h 10000"/>
              <a:gd name="connsiteX183" fmla="*/ 4353 w 10000"/>
              <a:gd name="connsiteY183" fmla="*/ 8085 h 10000"/>
              <a:gd name="connsiteX184" fmla="*/ 4155 w 10000"/>
              <a:gd name="connsiteY184" fmla="*/ 8029 h 10000"/>
              <a:gd name="connsiteX185" fmla="*/ 3884 w 10000"/>
              <a:gd name="connsiteY185" fmla="*/ 8011 h 10000"/>
              <a:gd name="connsiteX186" fmla="*/ 3718 w 10000"/>
              <a:gd name="connsiteY186" fmla="*/ 7841 h 10000"/>
              <a:gd name="connsiteX187" fmla="*/ 3540 w 10000"/>
              <a:gd name="connsiteY187" fmla="*/ 7804 h 10000"/>
              <a:gd name="connsiteX188" fmla="*/ 3468 w 10000"/>
              <a:gd name="connsiteY188" fmla="*/ 7596 h 10000"/>
              <a:gd name="connsiteX189" fmla="*/ 3291 w 10000"/>
              <a:gd name="connsiteY189" fmla="*/ 7635 h 10000"/>
              <a:gd name="connsiteX190" fmla="*/ 3239 w 10000"/>
              <a:gd name="connsiteY190" fmla="*/ 7672 h 10000"/>
              <a:gd name="connsiteX191" fmla="*/ 3166 w 10000"/>
              <a:gd name="connsiteY191" fmla="*/ 7672 h 10000"/>
              <a:gd name="connsiteX192" fmla="*/ 3166 w 10000"/>
              <a:gd name="connsiteY192" fmla="*/ 7635 h 10000"/>
              <a:gd name="connsiteX193" fmla="*/ 3197 w 10000"/>
              <a:gd name="connsiteY193" fmla="*/ 7541 h 10000"/>
              <a:gd name="connsiteX194" fmla="*/ 3040 w 10000"/>
              <a:gd name="connsiteY194" fmla="*/ 7503 h 10000"/>
              <a:gd name="connsiteX195" fmla="*/ 2988 w 10000"/>
              <a:gd name="connsiteY195" fmla="*/ 7409 h 10000"/>
              <a:gd name="connsiteX196" fmla="*/ 2884 w 10000"/>
              <a:gd name="connsiteY196" fmla="*/ 7466 h 10000"/>
              <a:gd name="connsiteX197" fmla="*/ 2645 w 10000"/>
              <a:gd name="connsiteY197" fmla="*/ 7447 h 10000"/>
              <a:gd name="connsiteX198" fmla="*/ 2521 w 10000"/>
              <a:gd name="connsiteY198" fmla="*/ 7484 h 10000"/>
              <a:gd name="connsiteX199" fmla="*/ 2468 w 10000"/>
              <a:gd name="connsiteY199" fmla="*/ 7596 h 10000"/>
              <a:gd name="connsiteX200" fmla="*/ 2270 w 10000"/>
              <a:gd name="connsiteY200" fmla="*/ 7635 h 10000"/>
              <a:gd name="connsiteX201" fmla="*/ 2218 w 10000"/>
              <a:gd name="connsiteY201" fmla="*/ 7710 h 10000"/>
              <a:gd name="connsiteX202" fmla="*/ 1936 w 10000"/>
              <a:gd name="connsiteY202" fmla="*/ 7691 h 10000"/>
              <a:gd name="connsiteX203" fmla="*/ 1822 w 10000"/>
              <a:gd name="connsiteY203" fmla="*/ 7559 h 10000"/>
              <a:gd name="connsiteX204" fmla="*/ 1666 w 10000"/>
              <a:gd name="connsiteY204" fmla="*/ 7522 h 10000"/>
              <a:gd name="connsiteX205" fmla="*/ 1718 w 10000"/>
              <a:gd name="connsiteY205" fmla="*/ 7503 h 10000"/>
              <a:gd name="connsiteX206" fmla="*/ 1718 w 10000"/>
              <a:gd name="connsiteY206" fmla="*/ 7484 h 10000"/>
              <a:gd name="connsiteX207" fmla="*/ 1666 w 10000"/>
              <a:gd name="connsiteY207" fmla="*/ 7484 h 10000"/>
              <a:gd name="connsiteX208" fmla="*/ 1552 w 10000"/>
              <a:gd name="connsiteY208" fmla="*/ 7503 h 10000"/>
              <a:gd name="connsiteX209" fmla="*/ 1343 w 10000"/>
              <a:gd name="connsiteY209" fmla="*/ 7427 h 10000"/>
              <a:gd name="connsiteX210" fmla="*/ 1343 w 10000"/>
              <a:gd name="connsiteY210" fmla="*/ 7484 h 10000"/>
              <a:gd name="connsiteX211" fmla="*/ 1291 w 10000"/>
              <a:gd name="connsiteY211" fmla="*/ 7466 h 10000"/>
              <a:gd name="connsiteX212" fmla="*/ 1291 w 10000"/>
              <a:gd name="connsiteY212" fmla="*/ 7409 h 10000"/>
              <a:gd name="connsiteX213" fmla="*/ 1197 w 10000"/>
              <a:gd name="connsiteY213" fmla="*/ 7466 h 10000"/>
              <a:gd name="connsiteX214" fmla="*/ 1177 w 10000"/>
              <a:gd name="connsiteY214" fmla="*/ 7409 h 10000"/>
              <a:gd name="connsiteX215" fmla="*/ 812 w 10000"/>
              <a:gd name="connsiteY215" fmla="*/ 7427 h 10000"/>
              <a:gd name="connsiteX216" fmla="*/ 635 w 10000"/>
              <a:gd name="connsiteY216" fmla="*/ 7409 h 10000"/>
              <a:gd name="connsiteX217" fmla="*/ 594 w 10000"/>
              <a:gd name="connsiteY217" fmla="*/ 7334 h 10000"/>
              <a:gd name="connsiteX218" fmla="*/ 427 w 10000"/>
              <a:gd name="connsiteY218" fmla="*/ 7352 h 10000"/>
              <a:gd name="connsiteX219" fmla="*/ 396 w 10000"/>
              <a:gd name="connsiteY219" fmla="*/ 7297 h 10000"/>
              <a:gd name="connsiteX220" fmla="*/ 292 w 10000"/>
              <a:gd name="connsiteY220" fmla="*/ 7315 h 10000"/>
              <a:gd name="connsiteX221" fmla="*/ 270 w 10000"/>
              <a:gd name="connsiteY221" fmla="*/ 7240 h 10000"/>
              <a:gd name="connsiteX222" fmla="*/ 177 w 10000"/>
              <a:gd name="connsiteY222" fmla="*/ 7240 h 10000"/>
              <a:gd name="connsiteX223" fmla="*/ 42 w 10000"/>
              <a:gd name="connsiteY223" fmla="*/ 7165 h 10000"/>
              <a:gd name="connsiteX224" fmla="*/ 0 w 10000"/>
              <a:gd name="connsiteY224" fmla="*/ 7090 h 10000"/>
              <a:gd name="connsiteX225" fmla="*/ 156 w 10000"/>
              <a:gd name="connsiteY225" fmla="*/ 7052 h 10000"/>
              <a:gd name="connsiteX226" fmla="*/ 375 w 10000"/>
              <a:gd name="connsiteY226" fmla="*/ 7090 h 10000"/>
              <a:gd name="connsiteX227" fmla="*/ 739 w 10000"/>
              <a:gd name="connsiteY227" fmla="*/ 7165 h 10000"/>
              <a:gd name="connsiteX228" fmla="*/ 749 w 10000"/>
              <a:gd name="connsiteY228" fmla="*/ 7090 h 10000"/>
              <a:gd name="connsiteX229" fmla="*/ 687 w 10000"/>
              <a:gd name="connsiteY229" fmla="*/ 6996 h 10000"/>
              <a:gd name="connsiteX230" fmla="*/ 697 w 10000"/>
              <a:gd name="connsiteY230" fmla="*/ 6996 h 10000"/>
              <a:gd name="connsiteX231" fmla="*/ 697 w 10000"/>
              <a:gd name="connsiteY231" fmla="*/ 6977 h 10000"/>
              <a:gd name="connsiteX232" fmla="*/ 801 w 10000"/>
              <a:gd name="connsiteY232" fmla="*/ 7014 h 10000"/>
              <a:gd name="connsiteX233" fmla="*/ 801 w 10000"/>
              <a:gd name="connsiteY233" fmla="*/ 6939 h 10000"/>
              <a:gd name="connsiteX234" fmla="*/ 739 w 10000"/>
              <a:gd name="connsiteY234" fmla="*/ 6921 h 10000"/>
              <a:gd name="connsiteX235" fmla="*/ 739 w 10000"/>
              <a:gd name="connsiteY235" fmla="*/ 6845 h 10000"/>
              <a:gd name="connsiteX236" fmla="*/ 760 w 10000"/>
              <a:gd name="connsiteY236" fmla="*/ 6845 h 10000"/>
              <a:gd name="connsiteX237" fmla="*/ 812 w 10000"/>
              <a:gd name="connsiteY237" fmla="*/ 6883 h 10000"/>
              <a:gd name="connsiteX238" fmla="*/ 812 w 10000"/>
              <a:gd name="connsiteY238" fmla="*/ 6845 h 10000"/>
              <a:gd name="connsiteX239" fmla="*/ 948 w 10000"/>
              <a:gd name="connsiteY239" fmla="*/ 6714 h 10000"/>
              <a:gd name="connsiteX240" fmla="*/ 1104 w 10000"/>
              <a:gd name="connsiteY240" fmla="*/ 6676 h 10000"/>
              <a:gd name="connsiteX241" fmla="*/ 1104 w 10000"/>
              <a:gd name="connsiteY241" fmla="*/ 6658 h 10000"/>
              <a:gd name="connsiteX242" fmla="*/ 927 w 10000"/>
              <a:gd name="connsiteY242" fmla="*/ 6658 h 10000"/>
              <a:gd name="connsiteX243" fmla="*/ 927 w 10000"/>
              <a:gd name="connsiteY243" fmla="*/ 6639 h 10000"/>
              <a:gd name="connsiteX244" fmla="*/ 958 w 10000"/>
              <a:gd name="connsiteY244" fmla="*/ 6583 h 10000"/>
              <a:gd name="connsiteX245" fmla="*/ 1010 w 10000"/>
              <a:gd name="connsiteY245" fmla="*/ 6601 h 10000"/>
              <a:gd name="connsiteX246" fmla="*/ 1042 w 10000"/>
              <a:gd name="connsiteY246" fmla="*/ 6564 h 10000"/>
              <a:gd name="connsiteX247" fmla="*/ 1042 w 10000"/>
              <a:gd name="connsiteY247" fmla="*/ 6546 h 10000"/>
              <a:gd name="connsiteX248" fmla="*/ 990 w 10000"/>
              <a:gd name="connsiteY248" fmla="*/ 6470 h 10000"/>
              <a:gd name="connsiteX249" fmla="*/ 1021 w 10000"/>
              <a:gd name="connsiteY249" fmla="*/ 6470 h 10000"/>
              <a:gd name="connsiteX250" fmla="*/ 1042 w 10000"/>
              <a:gd name="connsiteY250" fmla="*/ 6489 h 10000"/>
              <a:gd name="connsiteX251" fmla="*/ 1052 w 10000"/>
              <a:gd name="connsiteY251" fmla="*/ 6432 h 10000"/>
              <a:gd name="connsiteX252" fmla="*/ 1000 w 10000"/>
              <a:gd name="connsiteY252" fmla="*/ 6376 h 10000"/>
              <a:gd name="connsiteX253" fmla="*/ 990 w 10000"/>
              <a:gd name="connsiteY253" fmla="*/ 6414 h 10000"/>
              <a:gd name="connsiteX254" fmla="*/ 990 w 10000"/>
              <a:gd name="connsiteY254" fmla="*/ 6376 h 10000"/>
              <a:gd name="connsiteX255" fmla="*/ 979 w 10000"/>
              <a:gd name="connsiteY255" fmla="*/ 6376 h 10000"/>
              <a:gd name="connsiteX256" fmla="*/ 979 w 10000"/>
              <a:gd name="connsiteY256" fmla="*/ 6357 h 10000"/>
              <a:gd name="connsiteX257" fmla="*/ 1052 w 10000"/>
              <a:gd name="connsiteY257" fmla="*/ 6320 h 10000"/>
              <a:gd name="connsiteX258" fmla="*/ 1052 w 10000"/>
              <a:gd name="connsiteY258" fmla="*/ 6300 h 10000"/>
              <a:gd name="connsiteX259" fmla="*/ 938 w 10000"/>
              <a:gd name="connsiteY259" fmla="*/ 6226 h 10000"/>
              <a:gd name="connsiteX260" fmla="*/ 917 w 10000"/>
              <a:gd name="connsiteY260" fmla="*/ 6282 h 10000"/>
              <a:gd name="connsiteX261" fmla="*/ 844 w 10000"/>
              <a:gd name="connsiteY261" fmla="*/ 6226 h 10000"/>
              <a:gd name="connsiteX262" fmla="*/ 875 w 10000"/>
              <a:gd name="connsiteY262" fmla="*/ 6188 h 10000"/>
              <a:gd name="connsiteX263" fmla="*/ 834 w 10000"/>
              <a:gd name="connsiteY263" fmla="*/ 6188 h 10000"/>
              <a:gd name="connsiteX264" fmla="*/ 708 w 10000"/>
              <a:gd name="connsiteY264" fmla="*/ 6245 h 10000"/>
              <a:gd name="connsiteX265" fmla="*/ 708 w 10000"/>
              <a:gd name="connsiteY265" fmla="*/ 6188 h 10000"/>
              <a:gd name="connsiteX266" fmla="*/ 760 w 10000"/>
              <a:gd name="connsiteY266" fmla="*/ 6038 h 10000"/>
              <a:gd name="connsiteX267" fmla="*/ 739 w 10000"/>
              <a:gd name="connsiteY267" fmla="*/ 6000 h 10000"/>
              <a:gd name="connsiteX268" fmla="*/ 760 w 10000"/>
              <a:gd name="connsiteY268" fmla="*/ 6000 h 10000"/>
              <a:gd name="connsiteX269" fmla="*/ 854 w 10000"/>
              <a:gd name="connsiteY269" fmla="*/ 5962 h 10000"/>
              <a:gd name="connsiteX270" fmla="*/ 886 w 10000"/>
              <a:gd name="connsiteY270" fmla="*/ 5907 h 10000"/>
              <a:gd name="connsiteX271" fmla="*/ 865 w 10000"/>
              <a:gd name="connsiteY271" fmla="*/ 5850 h 10000"/>
              <a:gd name="connsiteX272" fmla="*/ 938 w 10000"/>
              <a:gd name="connsiteY272" fmla="*/ 5831 h 10000"/>
              <a:gd name="connsiteX273" fmla="*/ 938 w 10000"/>
              <a:gd name="connsiteY273" fmla="*/ 5907 h 10000"/>
              <a:gd name="connsiteX274" fmla="*/ 1062 w 10000"/>
              <a:gd name="connsiteY274" fmla="*/ 5907 h 10000"/>
              <a:gd name="connsiteX275" fmla="*/ 1187 w 10000"/>
              <a:gd name="connsiteY275" fmla="*/ 5681 h 10000"/>
              <a:gd name="connsiteX276" fmla="*/ 1385 w 10000"/>
              <a:gd name="connsiteY276" fmla="*/ 5738 h 10000"/>
              <a:gd name="connsiteX277" fmla="*/ 1385 w 10000"/>
              <a:gd name="connsiteY277" fmla="*/ 5756 h 10000"/>
              <a:gd name="connsiteX278" fmla="*/ 1374 w 10000"/>
              <a:gd name="connsiteY278" fmla="*/ 5812 h 10000"/>
              <a:gd name="connsiteX279" fmla="*/ 1353 w 10000"/>
              <a:gd name="connsiteY279" fmla="*/ 5850 h 10000"/>
              <a:gd name="connsiteX280" fmla="*/ 1239 w 10000"/>
              <a:gd name="connsiteY280" fmla="*/ 5887 h 10000"/>
              <a:gd name="connsiteX281" fmla="*/ 1229 w 10000"/>
              <a:gd name="connsiteY281" fmla="*/ 6038 h 10000"/>
              <a:gd name="connsiteX282" fmla="*/ 1249 w 10000"/>
              <a:gd name="connsiteY282" fmla="*/ 6056 h 10000"/>
              <a:gd name="connsiteX283" fmla="*/ 1479 w 10000"/>
              <a:gd name="connsiteY283" fmla="*/ 6263 h 10000"/>
              <a:gd name="connsiteX284" fmla="*/ 1510 w 10000"/>
              <a:gd name="connsiteY284" fmla="*/ 6263 h 10000"/>
              <a:gd name="connsiteX285" fmla="*/ 1583 w 10000"/>
              <a:gd name="connsiteY285" fmla="*/ 6790 h 10000"/>
              <a:gd name="connsiteX286" fmla="*/ 1781 w 10000"/>
              <a:gd name="connsiteY286" fmla="*/ 6583 h 10000"/>
              <a:gd name="connsiteX287" fmla="*/ 1781 w 10000"/>
              <a:gd name="connsiteY287" fmla="*/ 6526 h 10000"/>
              <a:gd name="connsiteX288" fmla="*/ 1708 w 10000"/>
              <a:gd name="connsiteY288" fmla="*/ 6526 h 10000"/>
              <a:gd name="connsiteX289" fmla="*/ 1677 w 10000"/>
              <a:gd name="connsiteY289" fmla="*/ 6451 h 10000"/>
              <a:gd name="connsiteX290" fmla="*/ 1677 w 10000"/>
              <a:gd name="connsiteY290" fmla="*/ 6414 h 10000"/>
              <a:gd name="connsiteX291" fmla="*/ 1687 w 10000"/>
              <a:gd name="connsiteY291" fmla="*/ 6414 h 10000"/>
              <a:gd name="connsiteX292" fmla="*/ 1687 w 10000"/>
              <a:gd name="connsiteY292" fmla="*/ 6395 h 10000"/>
              <a:gd name="connsiteX293" fmla="*/ 1822 w 10000"/>
              <a:gd name="connsiteY293" fmla="*/ 6320 h 10000"/>
              <a:gd name="connsiteX294" fmla="*/ 1801 w 10000"/>
              <a:gd name="connsiteY294" fmla="*/ 6300 h 10000"/>
              <a:gd name="connsiteX295" fmla="*/ 1666 w 10000"/>
              <a:gd name="connsiteY295" fmla="*/ 6263 h 10000"/>
              <a:gd name="connsiteX296" fmla="*/ 1666 w 10000"/>
              <a:gd name="connsiteY296" fmla="*/ 6207 h 10000"/>
              <a:gd name="connsiteX297" fmla="*/ 1614 w 10000"/>
              <a:gd name="connsiteY297" fmla="*/ 6188 h 10000"/>
              <a:gd name="connsiteX298" fmla="*/ 1614 w 10000"/>
              <a:gd name="connsiteY298" fmla="*/ 6188 h 10000"/>
              <a:gd name="connsiteX299" fmla="*/ 1635 w 10000"/>
              <a:gd name="connsiteY299" fmla="*/ 6131 h 10000"/>
              <a:gd name="connsiteX300" fmla="*/ 1552 w 10000"/>
              <a:gd name="connsiteY300" fmla="*/ 6038 h 10000"/>
              <a:gd name="connsiteX301" fmla="*/ 1333 w 10000"/>
              <a:gd name="connsiteY301" fmla="*/ 5982 h 10000"/>
              <a:gd name="connsiteX302" fmla="*/ 1500 w 10000"/>
              <a:gd name="connsiteY302" fmla="*/ 5962 h 10000"/>
              <a:gd name="connsiteX303" fmla="*/ 1521 w 10000"/>
              <a:gd name="connsiteY303" fmla="*/ 5869 h 10000"/>
              <a:gd name="connsiteX304" fmla="*/ 1458 w 10000"/>
              <a:gd name="connsiteY304" fmla="*/ 5738 h 10000"/>
              <a:gd name="connsiteX305" fmla="*/ 1479 w 10000"/>
              <a:gd name="connsiteY305" fmla="*/ 5738 h 10000"/>
              <a:gd name="connsiteX306" fmla="*/ 1822 w 10000"/>
              <a:gd name="connsiteY306" fmla="*/ 5775 h 10000"/>
              <a:gd name="connsiteX307" fmla="*/ 1916 w 10000"/>
              <a:gd name="connsiteY307" fmla="*/ 5663 h 10000"/>
              <a:gd name="connsiteX308" fmla="*/ 1989 w 10000"/>
              <a:gd name="connsiteY308" fmla="*/ 5643 h 10000"/>
              <a:gd name="connsiteX309" fmla="*/ 1916 w 10000"/>
              <a:gd name="connsiteY309" fmla="*/ 5606 h 10000"/>
              <a:gd name="connsiteX310" fmla="*/ 1614 w 10000"/>
              <a:gd name="connsiteY310" fmla="*/ 5718 h 10000"/>
              <a:gd name="connsiteX311" fmla="*/ 1583 w 10000"/>
              <a:gd name="connsiteY311" fmla="*/ 5663 h 10000"/>
              <a:gd name="connsiteX312" fmla="*/ 1604 w 10000"/>
              <a:gd name="connsiteY312" fmla="*/ 5606 h 10000"/>
              <a:gd name="connsiteX313" fmla="*/ 1573 w 10000"/>
              <a:gd name="connsiteY313" fmla="*/ 5512 h 10000"/>
              <a:gd name="connsiteX314" fmla="*/ 1500 w 10000"/>
              <a:gd name="connsiteY314" fmla="*/ 5531 h 10000"/>
              <a:gd name="connsiteX315" fmla="*/ 1257 w 10000"/>
              <a:gd name="connsiteY315" fmla="*/ 5300 h 10000"/>
              <a:gd name="connsiteX316" fmla="*/ 1541 w 10000"/>
              <a:gd name="connsiteY316" fmla="*/ 5286 h 10000"/>
              <a:gd name="connsiteX317" fmla="*/ 1884 w 10000"/>
              <a:gd name="connsiteY317" fmla="*/ 5286 h 10000"/>
              <a:gd name="connsiteX318" fmla="*/ 1989 w 10000"/>
              <a:gd name="connsiteY318" fmla="*/ 5117 h 10000"/>
              <a:gd name="connsiteX319" fmla="*/ 1989 w 10000"/>
              <a:gd name="connsiteY319" fmla="*/ 5061 h 10000"/>
              <a:gd name="connsiteX320" fmla="*/ 2052 w 10000"/>
              <a:gd name="connsiteY320" fmla="*/ 5042 h 10000"/>
              <a:gd name="connsiteX321" fmla="*/ 2083 w 10000"/>
              <a:gd name="connsiteY321" fmla="*/ 5174 h 10000"/>
              <a:gd name="connsiteX322" fmla="*/ 2521 w 10000"/>
              <a:gd name="connsiteY322" fmla="*/ 5193 h 10000"/>
              <a:gd name="connsiteX323" fmla="*/ 2499 w 10000"/>
              <a:gd name="connsiteY323" fmla="*/ 5286 h 10000"/>
              <a:gd name="connsiteX324" fmla="*/ 2531 w 10000"/>
              <a:gd name="connsiteY324" fmla="*/ 5286 h 10000"/>
              <a:gd name="connsiteX325" fmla="*/ 2583 w 10000"/>
              <a:gd name="connsiteY325" fmla="*/ 5249 h 10000"/>
              <a:gd name="connsiteX326" fmla="*/ 2583 w 10000"/>
              <a:gd name="connsiteY326" fmla="*/ 5268 h 10000"/>
              <a:gd name="connsiteX327" fmla="*/ 2562 w 10000"/>
              <a:gd name="connsiteY327" fmla="*/ 5286 h 10000"/>
              <a:gd name="connsiteX328" fmla="*/ 2625 w 10000"/>
              <a:gd name="connsiteY328" fmla="*/ 5286 h 10000"/>
              <a:gd name="connsiteX329" fmla="*/ 2728 w 10000"/>
              <a:gd name="connsiteY329" fmla="*/ 5286 h 10000"/>
              <a:gd name="connsiteX330" fmla="*/ 2728 w 10000"/>
              <a:gd name="connsiteY330" fmla="*/ 5362 h 10000"/>
              <a:gd name="connsiteX331" fmla="*/ 2749 w 10000"/>
              <a:gd name="connsiteY331" fmla="*/ 5362 h 10000"/>
              <a:gd name="connsiteX332" fmla="*/ 2822 w 10000"/>
              <a:gd name="connsiteY332" fmla="*/ 5286 h 10000"/>
              <a:gd name="connsiteX333" fmla="*/ 2822 w 10000"/>
              <a:gd name="connsiteY333" fmla="*/ 5211 h 10000"/>
              <a:gd name="connsiteX334" fmla="*/ 2884 w 10000"/>
              <a:gd name="connsiteY334" fmla="*/ 5211 h 10000"/>
              <a:gd name="connsiteX335" fmla="*/ 2916 w 10000"/>
              <a:gd name="connsiteY335" fmla="*/ 5268 h 10000"/>
              <a:gd name="connsiteX336" fmla="*/ 2916 w 10000"/>
              <a:gd name="connsiteY336" fmla="*/ 5399 h 10000"/>
              <a:gd name="connsiteX337" fmla="*/ 3030 w 10000"/>
              <a:gd name="connsiteY337" fmla="*/ 5399 h 10000"/>
              <a:gd name="connsiteX338" fmla="*/ 3040 w 10000"/>
              <a:gd name="connsiteY338" fmla="*/ 5305 h 10000"/>
              <a:gd name="connsiteX339" fmla="*/ 3040 w 10000"/>
              <a:gd name="connsiteY339" fmla="*/ 5286 h 10000"/>
              <a:gd name="connsiteX340" fmla="*/ 3040 w 10000"/>
              <a:gd name="connsiteY340" fmla="*/ 5286 h 10000"/>
              <a:gd name="connsiteX341" fmla="*/ 3145 w 10000"/>
              <a:gd name="connsiteY341" fmla="*/ 5305 h 10000"/>
              <a:gd name="connsiteX342" fmla="*/ 3166 w 10000"/>
              <a:gd name="connsiteY342" fmla="*/ 5211 h 10000"/>
              <a:gd name="connsiteX343" fmla="*/ 3270 w 10000"/>
              <a:gd name="connsiteY343" fmla="*/ 5249 h 10000"/>
              <a:gd name="connsiteX344" fmla="*/ 3270 w 10000"/>
              <a:gd name="connsiteY344" fmla="*/ 5193 h 10000"/>
              <a:gd name="connsiteX345" fmla="*/ 3447 w 10000"/>
              <a:gd name="connsiteY345" fmla="*/ 5268 h 10000"/>
              <a:gd name="connsiteX346" fmla="*/ 3447 w 10000"/>
              <a:gd name="connsiteY346" fmla="*/ 5193 h 10000"/>
              <a:gd name="connsiteX347" fmla="*/ 3488 w 10000"/>
              <a:gd name="connsiteY347" fmla="*/ 5193 h 10000"/>
              <a:gd name="connsiteX348" fmla="*/ 3488 w 10000"/>
              <a:gd name="connsiteY348" fmla="*/ 5268 h 10000"/>
              <a:gd name="connsiteX349" fmla="*/ 3509 w 10000"/>
              <a:gd name="connsiteY349" fmla="*/ 5268 h 10000"/>
              <a:gd name="connsiteX350" fmla="*/ 3509 w 10000"/>
              <a:gd name="connsiteY350" fmla="*/ 5249 h 10000"/>
              <a:gd name="connsiteX351" fmla="*/ 3520 w 10000"/>
              <a:gd name="connsiteY351" fmla="*/ 5117 h 10000"/>
              <a:gd name="connsiteX352" fmla="*/ 3530 w 10000"/>
              <a:gd name="connsiteY352" fmla="*/ 5117 h 10000"/>
              <a:gd name="connsiteX353" fmla="*/ 3540 w 10000"/>
              <a:gd name="connsiteY353" fmla="*/ 5193 h 10000"/>
              <a:gd name="connsiteX354" fmla="*/ 3624 w 10000"/>
              <a:gd name="connsiteY354" fmla="*/ 5117 h 10000"/>
              <a:gd name="connsiteX355" fmla="*/ 3624 w 10000"/>
              <a:gd name="connsiteY355" fmla="*/ 5155 h 10000"/>
              <a:gd name="connsiteX356" fmla="*/ 3697 w 10000"/>
              <a:gd name="connsiteY356" fmla="*/ 5117 h 10000"/>
              <a:gd name="connsiteX357" fmla="*/ 3697 w 10000"/>
              <a:gd name="connsiteY357" fmla="*/ 5099 h 10000"/>
              <a:gd name="connsiteX358" fmla="*/ 3676 w 10000"/>
              <a:gd name="connsiteY358" fmla="*/ 5061 h 10000"/>
              <a:gd name="connsiteX359" fmla="*/ 3708 w 10000"/>
              <a:gd name="connsiteY359" fmla="*/ 5061 h 10000"/>
              <a:gd name="connsiteX360" fmla="*/ 3749 w 10000"/>
              <a:gd name="connsiteY360" fmla="*/ 5099 h 10000"/>
              <a:gd name="connsiteX361" fmla="*/ 3749 w 10000"/>
              <a:gd name="connsiteY361" fmla="*/ 5061 h 10000"/>
              <a:gd name="connsiteX362" fmla="*/ 3728 w 10000"/>
              <a:gd name="connsiteY362" fmla="*/ 5005 h 10000"/>
              <a:gd name="connsiteX363" fmla="*/ 3832 w 10000"/>
              <a:gd name="connsiteY363" fmla="*/ 4949 h 10000"/>
              <a:gd name="connsiteX364" fmla="*/ 3832 w 10000"/>
              <a:gd name="connsiteY364" fmla="*/ 4930 h 10000"/>
              <a:gd name="connsiteX365" fmla="*/ 3656 w 10000"/>
              <a:gd name="connsiteY365" fmla="*/ 4910 h 10000"/>
              <a:gd name="connsiteX366" fmla="*/ 3666 w 10000"/>
              <a:gd name="connsiteY366" fmla="*/ 5024 h 10000"/>
              <a:gd name="connsiteX367" fmla="*/ 3656 w 10000"/>
              <a:gd name="connsiteY367" fmla="*/ 5024 h 10000"/>
              <a:gd name="connsiteX368" fmla="*/ 3457 w 10000"/>
              <a:gd name="connsiteY368" fmla="*/ 4910 h 10000"/>
              <a:gd name="connsiteX369" fmla="*/ 3457 w 10000"/>
              <a:gd name="connsiteY369" fmla="*/ 4930 h 10000"/>
              <a:gd name="connsiteX370" fmla="*/ 3468 w 10000"/>
              <a:gd name="connsiteY370" fmla="*/ 4930 h 10000"/>
              <a:gd name="connsiteX371" fmla="*/ 3447 w 10000"/>
              <a:gd name="connsiteY371" fmla="*/ 4949 h 10000"/>
              <a:gd name="connsiteX372" fmla="*/ 3395 w 10000"/>
              <a:gd name="connsiteY372" fmla="*/ 4873 h 10000"/>
              <a:gd name="connsiteX373" fmla="*/ 3384 w 10000"/>
              <a:gd name="connsiteY373" fmla="*/ 4835 h 10000"/>
              <a:gd name="connsiteX374" fmla="*/ 3499 w 10000"/>
              <a:gd name="connsiteY374" fmla="*/ 4817 h 10000"/>
              <a:gd name="connsiteX375" fmla="*/ 3499 w 10000"/>
              <a:gd name="connsiteY375" fmla="*/ 4666 h 10000"/>
              <a:gd name="connsiteX376" fmla="*/ 3478 w 10000"/>
              <a:gd name="connsiteY376" fmla="*/ 4666 h 10000"/>
              <a:gd name="connsiteX377" fmla="*/ 3353 w 10000"/>
              <a:gd name="connsiteY377" fmla="*/ 4798 h 10000"/>
              <a:gd name="connsiteX378" fmla="*/ 3332 w 10000"/>
              <a:gd name="connsiteY378" fmla="*/ 4780 h 10000"/>
              <a:gd name="connsiteX379" fmla="*/ 3332 w 10000"/>
              <a:gd name="connsiteY379" fmla="*/ 4704 h 10000"/>
              <a:gd name="connsiteX380" fmla="*/ 3322 w 10000"/>
              <a:gd name="connsiteY380" fmla="*/ 4648 h 10000"/>
              <a:gd name="connsiteX381" fmla="*/ 3249 w 10000"/>
              <a:gd name="connsiteY381" fmla="*/ 4648 h 10000"/>
              <a:gd name="connsiteX382" fmla="*/ 3239 w 10000"/>
              <a:gd name="connsiteY382" fmla="*/ 4591 h 10000"/>
              <a:gd name="connsiteX383" fmla="*/ 3249 w 10000"/>
              <a:gd name="connsiteY383" fmla="*/ 4591 h 10000"/>
              <a:gd name="connsiteX384" fmla="*/ 3249 w 10000"/>
              <a:gd name="connsiteY384" fmla="*/ 4572 h 10000"/>
              <a:gd name="connsiteX385" fmla="*/ 3426 w 10000"/>
              <a:gd name="connsiteY385" fmla="*/ 4479 h 10000"/>
              <a:gd name="connsiteX386" fmla="*/ 3364 w 10000"/>
              <a:gd name="connsiteY386" fmla="*/ 4479 h 10000"/>
              <a:gd name="connsiteX387" fmla="*/ 3343 w 10000"/>
              <a:gd name="connsiteY387" fmla="*/ 4479 h 10000"/>
              <a:gd name="connsiteX388" fmla="*/ 3332 w 10000"/>
              <a:gd name="connsiteY388" fmla="*/ 4479 h 10000"/>
              <a:gd name="connsiteX389" fmla="*/ 3332 w 10000"/>
              <a:gd name="connsiteY389" fmla="*/ 4460 h 10000"/>
              <a:gd name="connsiteX390" fmla="*/ 3436 w 10000"/>
              <a:gd name="connsiteY390" fmla="*/ 4385 h 10000"/>
              <a:gd name="connsiteX391" fmla="*/ 3436 w 10000"/>
              <a:gd name="connsiteY391" fmla="*/ 4385 h 10000"/>
              <a:gd name="connsiteX392" fmla="*/ 3405 w 10000"/>
              <a:gd name="connsiteY392" fmla="*/ 4385 h 10000"/>
              <a:gd name="connsiteX393" fmla="*/ 3384 w 10000"/>
              <a:gd name="connsiteY393" fmla="*/ 4403 h 10000"/>
              <a:gd name="connsiteX394" fmla="*/ 3374 w 10000"/>
              <a:gd name="connsiteY394" fmla="*/ 4366 h 10000"/>
              <a:gd name="connsiteX395" fmla="*/ 3208 w 10000"/>
              <a:gd name="connsiteY395" fmla="*/ 4310 h 10000"/>
              <a:gd name="connsiteX396" fmla="*/ 3156 w 10000"/>
              <a:gd name="connsiteY396" fmla="*/ 4197 h 10000"/>
              <a:gd name="connsiteX397" fmla="*/ 3114 w 10000"/>
              <a:gd name="connsiteY397" fmla="*/ 4253 h 10000"/>
              <a:gd name="connsiteX398" fmla="*/ 3030 w 10000"/>
              <a:gd name="connsiteY398" fmla="*/ 4216 h 10000"/>
              <a:gd name="connsiteX399" fmla="*/ 2884 w 10000"/>
              <a:gd name="connsiteY399" fmla="*/ 4197 h 10000"/>
              <a:gd name="connsiteX400" fmla="*/ 2832 w 10000"/>
              <a:gd name="connsiteY400" fmla="*/ 4235 h 10000"/>
              <a:gd name="connsiteX401" fmla="*/ 2780 w 10000"/>
              <a:gd name="connsiteY401" fmla="*/ 4178 h 10000"/>
              <a:gd name="connsiteX402" fmla="*/ 2708 w 10000"/>
              <a:gd name="connsiteY402" fmla="*/ 4235 h 10000"/>
              <a:gd name="connsiteX403" fmla="*/ 2677 w 10000"/>
              <a:gd name="connsiteY403" fmla="*/ 4178 h 10000"/>
              <a:gd name="connsiteX404" fmla="*/ 2593 w 10000"/>
              <a:gd name="connsiteY404" fmla="*/ 4328 h 10000"/>
              <a:gd name="connsiteX405" fmla="*/ 2395 w 10000"/>
              <a:gd name="connsiteY405" fmla="*/ 4253 h 10000"/>
              <a:gd name="connsiteX406" fmla="*/ 2395 w 10000"/>
              <a:gd name="connsiteY406" fmla="*/ 4216 h 10000"/>
              <a:gd name="connsiteX407" fmla="*/ 2416 w 10000"/>
              <a:gd name="connsiteY407" fmla="*/ 4178 h 10000"/>
              <a:gd name="connsiteX408" fmla="*/ 2343 w 10000"/>
              <a:gd name="connsiteY408" fmla="*/ 4178 h 10000"/>
              <a:gd name="connsiteX409" fmla="*/ 2145 w 10000"/>
              <a:gd name="connsiteY409" fmla="*/ 4273 h 10000"/>
              <a:gd name="connsiteX410" fmla="*/ 2145 w 10000"/>
              <a:gd name="connsiteY410" fmla="*/ 4253 h 10000"/>
              <a:gd name="connsiteX411" fmla="*/ 2166 w 10000"/>
              <a:gd name="connsiteY411" fmla="*/ 4216 h 10000"/>
              <a:gd name="connsiteX412" fmla="*/ 2052 w 10000"/>
              <a:gd name="connsiteY412" fmla="*/ 4216 h 10000"/>
              <a:gd name="connsiteX413" fmla="*/ 1969 w 10000"/>
              <a:gd name="connsiteY413" fmla="*/ 4141 h 10000"/>
              <a:gd name="connsiteX414" fmla="*/ 1843 w 10000"/>
              <a:gd name="connsiteY414" fmla="*/ 4122 h 10000"/>
              <a:gd name="connsiteX415" fmla="*/ 1864 w 10000"/>
              <a:gd name="connsiteY415" fmla="*/ 4122 h 10000"/>
              <a:gd name="connsiteX416" fmla="*/ 1895 w 10000"/>
              <a:gd name="connsiteY416" fmla="*/ 4084 h 10000"/>
              <a:gd name="connsiteX417" fmla="*/ 1884 w 10000"/>
              <a:gd name="connsiteY417" fmla="*/ 4047 h 10000"/>
              <a:gd name="connsiteX418" fmla="*/ 1801 w 10000"/>
              <a:gd name="connsiteY418" fmla="*/ 3990 h 10000"/>
              <a:gd name="connsiteX419" fmla="*/ 1708 w 10000"/>
              <a:gd name="connsiteY419" fmla="*/ 4028 h 10000"/>
              <a:gd name="connsiteX420" fmla="*/ 1278 w 10000"/>
              <a:gd name="connsiteY420" fmla="*/ 3974 h 10000"/>
              <a:gd name="connsiteX421" fmla="*/ 1479 w 10000"/>
              <a:gd name="connsiteY421" fmla="*/ 3821 h 10000"/>
              <a:gd name="connsiteX422" fmla="*/ 1489 w 10000"/>
              <a:gd name="connsiteY422" fmla="*/ 3803 h 10000"/>
              <a:gd name="connsiteX423" fmla="*/ 1625 w 10000"/>
              <a:gd name="connsiteY423" fmla="*/ 3765 h 10000"/>
              <a:gd name="connsiteX424" fmla="*/ 1625 w 10000"/>
              <a:gd name="connsiteY424" fmla="*/ 3803 h 10000"/>
              <a:gd name="connsiteX425" fmla="*/ 1739 w 10000"/>
              <a:gd name="connsiteY425" fmla="*/ 3878 h 10000"/>
              <a:gd name="connsiteX426" fmla="*/ 1749 w 10000"/>
              <a:gd name="connsiteY426" fmla="*/ 3840 h 10000"/>
              <a:gd name="connsiteX427" fmla="*/ 1760 w 10000"/>
              <a:gd name="connsiteY427" fmla="*/ 3878 h 10000"/>
              <a:gd name="connsiteX428" fmla="*/ 1916 w 10000"/>
              <a:gd name="connsiteY428" fmla="*/ 3746 h 10000"/>
              <a:gd name="connsiteX429" fmla="*/ 2000 w 10000"/>
              <a:gd name="connsiteY429" fmla="*/ 3821 h 10000"/>
              <a:gd name="connsiteX430" fmla="*/ 2177 w 10000"/>
              <a:gd name="connsiteY430" fmla="*/ 3784 h 10000"/>
              <a:gd name="connsiteX431" fmla="*/ 2343 w 10000"/>
              <a:gd name="connsiteY431" fmla="*/ 3803 h 10000"/>
              <a:gd name="connsiteX432" fmla="*/ 2343 w 10000"/>
              <a:gd name="connsiteY432" fmla="*/ 3728 h 10000"/>
              <a:gd name="connsiteX433" fmla="*/ 2457 w 10000"/>
              <a:gd name="connsiteY433" fmla="*/ 3728 h 10000"/>
              <a:gd name="connsiteX434" fmla="*/ 2488 w 10000"/>
              <a:gd name="connsiteY434" fmla="*/ 3671 h 10000"/>
              <a:gd name="connsiteX435" fmla="*/ 2488 w 10000"/>
              <a:gd name="connsiteY435" fmla="*/ 3596 h 10000"/>
              <a:gd name="connsiteX436" fmla="*/ 2457 w 10000"/>
              <a:gd name="connsiteY436" fmla="*/ 3596 h 10000"/>
              <a:gd name="connsiteX437" fmla="*/ 2457 w 10000"/>
              <a:gd name="connsiteY437" fmla="*/ 3559 h 10000"/>
              <a:gd name="connsiteX438" fmla="*/ 2447 w 10000"/>
              <a:gd name="connsiteY438" fmla="*/ 3502 h 10000"/>
              <a:gd name="connsiteX439" fmla="*/ 1843 w 10000"/>
              <a:gd name="connsiteY439" fmla="*/ 3502 h 10000"/>
              <a:gd name="connsiteX440" fmla="*/ 1541 w 10000"/>
              <a:gd name="connsiteY440" fmla="*/ 3483 h 10000"/>
              <a:gd name="connsiteX441" fmla="*/ 1697 w 10000"/>
              <a:gd name="connsiteY441" fmla="*/ 3408 h 10000"/>
              <a:gd name="connsiteX442" fmla="*/ 1948 w 10000"/>
              <a:gd name="connsiteY442" fmla="*/ 3427 h 10000"/>
              <a:gd name="connsiteX443" fmla="*/ 1958 w 10000"/>
              <a:gd name="connsiteY443" fmla="*/ 3314 h 10000"/>
              <a:gd name="connsiteX444" fmla="*/ 2000 w 10000"/>
              <a:gd name="connsiteY444" fmla="*/ 3296 h 10000"/>
              <a:gd name="connsiteX445" fmla="*/ 2031 w 10000"/>
              <a:gd name="connsiteY445" fmla="*/ 3352 h 10000"/>
              <a:gd name="connsiteX446" fmla="*/ 2062 w 10000"/>
              <a:gd name="connsiteY446" fmla="*/ 3276 h 10000"/>
              <a:gd name="connsiteX447" fmla="*/ 2062 w 10000"/>
              <a:gd name="connsiteY447" fmla="*/ 3314 h 10000"/>
              <a:gd name="connsiteX448" fmla="*/ 2041 w 10000"/>
              <a:gd name="connsiteY448" fmla="*/ 3352 h 10000"/>
              <a:gd name="connsiteX449" fmla="*/ 2301 w 10000"/>
              <a:gd name="connsiteY449" fmla="*/ 3296 h 10000"/>
              <a:gd name="connsiteX450" fmla="*/ 2312 w 10000"/>
              <a:gd name="connsiteY450" fmla="*/ 3239 h 10000"/>
              <a:gd name="connsiteX451" fmla="*/ 2301 w 10000"/>
              <a:gd name="connsiteY451" fmla="*/ 3221 h 10000"/>
              <a:gd name="connsiteX452" fmla="*/ 1936 w 10000"/>
              <a:gd name="connsiteY452" fmla="*/ 3239 h 10000"/>
              <a:gd name="connsiteX453" fmla="*/ 1926 w 10000"/>
              <a:gd name="connsiteY453" fmla="*/ 3183 h 10000"/>
              <a:gd name="connsiteX454" fmla="*/ 1936 w 10000"/>
              <a:gd name="connsiteY454" fmla="*/ 3164 h 10000"/>
              <a:gd name="connsiteX455" fmla="*/ 2093 w 10000"/>
              <a:gd name="connsiteY455" fmla="*/ 3126 h 10000"/>
              <a:gd name="connsiteX456" fmla="*/ 2062 w 10000"/>
              <a:gd name="connsiteY456" fmla="*/ 3107 h 10000"/>
              <a:gd name="connsiteX457" fmla="*/ 2093 w 10000"/>
              <a:gd name="connsiteY457" fmla="*/ 3089 h 10000"/>
              <a:gd name="connsiteX458" fmla="*/ 2083 w 10000"/>
              <a:gd name="connsiteY458" fmla="*/ 2995 h 10000"/>
              <a:gd name="connsiteX459" fmla="*/ 2031 w 10000"/>
              <a:gd name="connsiteY459" fmla="*/ 2901 h 10000"/>
              <a:gd name="connsiteX460" fmla="*/ 2052 w 10000"/>
              <a:gd name="connsiteY460" fmla="*/ 2863 h 10000"/>
              <a:gd name="connsiteX461" fmla="*/ 2041 w 10000"/>
              <a:gd name="connsiteY461" fmla="*/ 2788 h 10000"/>
              <a:gd name="connsiteX462" fmla="*/ 2093 w 10000"/>
              <a:gd name="connsiteY462" fmla="*/ 2713 h 10000"/>
              <a:gd name="connsiteX463" fmla="*/ 2093 w 10000"/>
              <a:gd name="connsiteY463" fmla="*/ 2769 h 10000"/>
              <a:gd name="connsiteX464" fmla="*/ 2270 w 10000"/>
              <a:gd name="connsiteY464" fmla="*/ 2807 h 10000"/>
              <a:gd name="connsiteX465" fmla="*/ 2281 w 10000"/>
              <a:gd name="connsiteY465" fmla="*/ 2901 h 10000"/>
              <a:gd name="connsiteX466" fmla="*/ 2426 w 10000"/>
              <a:gd name="connsiteY466" fmla="*/ 2882 h 10000"/>
              <a:gd name="connsiteX467" fmla="*/ 2478 w 10000"/>
              <a:gd name="connsiteY467" fmla="*/ 2713 h 10000"/>
              <a:gd name="connsiteX468" fmla="*/ 2322 w 10000"/>
              <a:gd name="connsiteY468" fmla="*/ 2657 h 10000"/>
              <a:gd name="connsiteX469" fmla="*/ 2322 w 10000"/>
              <a:gd name="connsiteY469" fmla="*/ 2600 h 10000"/>
              <a:gd name="connsiteX470" fmla="*/ 2395 w 10000"/>
              <a:gd name="connsiteY470" fmla="*/ 2582 h 10000"/>
              <a:gd name="connsiteX471" fmla="*/ 2395 w 10000"/>
              <a:gd name="connsiteY471" fmla="*/ 2563 h 10000"/>
              <a:gd name="connsiteX472" fmla="*/ 2260 w 10000"/>
              <a:gd name="connsiteY472" fmla="*/ 2450 h 10000"/>
              <a:gd name="connsiteX473" fmla="*/ 2239 w 10000"/>
              <a:gd name="connsiteY473" fmla="*/ 2525 h 10000"/>
              <a:gd name="connsiteX474" fmla="*/ 2239 w 10000"/>
              <a:gd name="connsiteY474" fmla="*/ 2507 h 10000"/>
              <a:gd name="connsiteX475" fmla="*/ 2114 w 10000"/>
              <a:gd name="connsiteY475" fmla="*/ 2356 h 10000"/>
              <a:gd name="connsiteX476" fmla="*/ 2041 w 10000"/>
              <a:gd name="connsiteY476" fmla="*/ 2375 h 10000"/>
              <a:gd name="connsiteX477" fmla="*/ 2041 w 10000"/>
              <a:gd name="connsiteY477" fmla="*/ 2319 h 10000"/>
              <a:gd name="connsiteX478" fmla="*/ 2021 w 10000"/>
              <a:gd name="connsiteY478" fmla="*/ 2281 h 10000"/>
              <a:gd name="connsiteX479" fmla="*/ 1843 w 10000"/>
              <a:gd name="connsiteY479" fmla="*/ 2244 h 10000"/>
              <a:gd name="connsiteX480" fmla="*/ 1833 w 10000"/>
              <a:gd name="connsiteY480" fmla="*/ 2187 h 10000"/>
              <a:gd name="connsiteX481" fmla="*/ 1843 w 10000"/>
              <a:gd name="connsiteY481" fmla="*/ 2169 h 10000"/>
              <a:gd name="connsiteX482" fmla="*/ 2041 w 10000"/>
              <a:gd name="connsiteY482" fmla="*/ 2169 h 10000"/>
              <a:gd name="connsiteX483" fmla="*/ 2104 w 10000"/>
              <a:gd name="connsiteY483" fmla="*/ 2131 h 10000"/>
              <a:gd name="connsiteX484" fmla="*/ 2249 w 10000"/>
              <a:gd name="connsiteY484" fmla="*/ 2169 h 10000"/>
              <a:gd name="connsiteX485" fmla="*/ 2322 w 10000"/>
              <a:gd name="connsiteY485" fmla="*/ 2075 h 10000"/>
              <a:gd name="connsiteX486" fmla="*/ 2573 w 10000"/>
              <a:gd name="connsiteY486" fmla="*/ 2018 h 10000"/>
              <a:gd name="connsiteX487" fmla="*/ 2760 w 10000"/>
              <a:gd name="connsiteY487" fmla="*/ 2131 h 10000"/>
              <a:gd name="connsiteX488" fmla="*/ 3073 w 10000"/>
              <a:gd name="connsiteY488" fmla="*/ 2055 h 10000"/>
              <a:gd name="connsiteX489" fmla="*/ 3073 w 10000"/>
              <a:gd name="connsiteY489" fmla="*/ 2037 h 10000"/>
              <a:gd name="connsiteX490" fmla="*/ 3062 w 10000"/>
              <a:gd name="connsiteY490" fmla="*/ 2000 h 10000"/>
              <a:gd name="connsiteX491" fmla="*/ 3176 w 10000"/>
              <a:gd name="connsiteY491" fmla="*/ 1962 h 10000"/>
              <a:gd name="connsiteX492" fmla="*/ 3156 w 10000"/>
              <a:gd name="connsiteY492" fmla="*/ 1905 h 10000"/>
              <a:gd name="connsiteX493" fmla="*/ 3218 w 10000"/>
              <a:gd name="connsiteY493" fmla="*/ 1905 h 10000"/>
              <a:gd name="connsiteX494" fmla="*/ 3260 w 10000"/>
              <a:gd name="connsiteY494" fmla="*/ 1924 h 10000"/>
              <a:gd name="connsiteX495" fmla="*/ 3291 w 10000"/>
              <a:gd name="connsiteY495" fmla="*/ 1868 h 10000"/>
              <a:gd name="connsiteX496" fmla="*/ 3291 w 10000"/>
              <a:gd name="connsiteY496" fmla="*/ 1849 h 10000"/>
              <a:gd name="connsiteX497" fmla="*/ 3218 w 10000"/>
              <a:gd name="connsiteY497" fmla="*/ 1736 h 10000"/>
              <a:gd name="connsiteX498" fmla="*/ 3228 w 10000"/>
              <a:gd name="connsiteY498" fmla="*/ 1661 h 10000"/>
              <a:gd name="connsiteX499" fmla="*/ 3073 w 10000"/>
              <a:gd name="connsiteY499" fmla="*/ 1587 h 10000"/>
              <a:gd name="connsiteX500" fmla="*/ 3073 w 10000"/>
              <a:gd name="connsiteY500" fmla="*/ 1511 h 10000"/>
              <a:gd name="connsiteX501" fmla="*/ 3040 w 10000"/>
              <a:gd name="connsiteY501" fmla="*/ 1473 h 10000"/>
              <a:gd name="connsiteX502" fmla="*/ 3009 w 10000"/>
              <a:gd name="connsiteY502" fmla="*/ 1511 h 10000"/>
              <a:gd name="connsiteX503" fmla="*/ 2999 w 10000"/>
              <a:gd name="connsiteY503" fmla="*/ 1436 h 10000"/>
              <a:gd name="connsiteX504" fmla="*/ 2884 w 10000"/>
              <a:gd name="connsiteY504" fmla="*/ 1492 h 10000"/>
              <a:gd name="connsiteX505" fmla="*/ 2770 w 10000"/>
              <a:gd name="connsiteY505" fmla="*/ 1417 h 10000"/>
              <a:gd name="connsiteX506" fmla="*/ 2739 w 10000"/>
              <a:gd name="connsiteY506" fmla="*/ 1473 h 10000"/>
              <a:gd name="connsiteX507" fmla="*/ 2708 w 10000"/>
              <a:gd name="connsiteY507" fmla="*/ 1398 h 10000"/>
              <a:gd name="connsiteX508" fmla="*/ 2614 w 10000"/>
              <a:gd name="connsiteY508" fmla="*/ 1436 h 10000"/>
              <a:gd name="connsiteX509" fmla="*/ 2614 w 10000"/>
              <a:gd name="connsiteY509" fmla="*/ 1379 h 10000"/>
              <a:gd name="connsiteX510" fmla="*/ 2541 w 10000"/>
              <a:gd name="connsiteY510" fmla="*/ 1286 h 10000"/>
              <a:gd name="connsiteX511" fmla="*/ 2812 w 10000"/>
              <a:gd name="connsiteY511" fmla="*/ 1060 h 10000"/>
              <a:gd name="connsiteX512" fmla="*/ 2905 w 10000"/>
              <a:gd name="connsiteY512" fmla="*/ 1117 h 10000"/>
              <a:gd name="connsiteX513" fmla="*/ 3040 w 10000"/>
              <a:gd name="connsiteY513" fmla="*/ 1060 h 10000"/>
              <a:gd name="connsiteX514" fmla="*/ 3040 w 10000"/>
              <a:gd name="connsiteY514" fmla="*/ 1117 h 10000"/>
              <a:gd name="connsiteX515" fmla="*/ 3312 w 10000"/>
              <a:gd name="connsiteY515" fmla="*/ 1117 h 10000"/>
              <a:gd name="connsiteX516" fmla="*/ 3312 w 10000"/>
              <a:gd name="connsiteY516" fmla="*/ 1042 h 10000"/>
              <a:gd name="connsiteX517" fmla="*/ 3457 w 10000"/>
              <a:gd name="connsiteY517" fmla="*/ 966 h 10000"/>
              <a:gd name="connsiteX518" fmla="*/ 3499 w 10000"/>
              <a:gd name="connsiteY518" fmla="*/ 873 h 10000"/>
              <a:gd name="connsiteX519" fmla="*/ 3728 w 10000"/>
              <a:gd name="connsiteY519" fmla="*/ 834 h 10000"/>
              <a:gd name="connsiteX520" fmla="*/ 3739 w 10000"/>
              <a:gd name="connsiteY520" fmla="*/ 779 h 10000"/>
              <a:gd name="connsiteX521" fmla="*/ 3770 w 10000"/>
              <a:gd name="connsiteY521" fmla="*/ 779 h 10000"/>
              <a:gd name="connsiteX522" fmla="*/ 3801 w 10000"/>
              <a:gd name="connsiteY522" fmla="*/ 834 h 10000"/>
              <a:gd name="connsiteX523" fmla="*/ 3864 w 10000"/>
              <a:gd name="connsiteY523" fmla="*/ 797 h 10000"/>
              <a:gd name="connsiteX524" fmla="*/ 3926 w 10000"/>
              <a:gd name="connsiteY524" fmla="*/ 834 h 10000"/>
              <a:gd name="connsiteX525" fmla="*/ 4571 w 10000"/>
              <a:gd name="connsiteY525" fmla="*/ 722 h 10000"/>
              <a:gd name="connsiteX526" fmla="*/ 4582 w 10000"/>
              <a:gd name="connsiteY526" fmla="*/ 779 h 10000"/>
              <a:gd name="connsiteX527" fmla="*/ 4707 w 10000"/>
              <a:gd name="connsiteY527" fmla="*/ 779 h 10000"/>
              <a:gd name="connsiteX528" fmla="*/ 4707 w 10000"/>
              <a:gd name="connsiteY528" fmla="*/ 722 h 10000"/>
              <a:gd name="connsiteX529" fmla="*/ 4791 w 10000"/>
              <a:gd name="connsiteY529" fmla="*/ 779 h 10000"/>
              <a:gd name="connsiteX530" fmla="*/ 4895 w 10000"/>
              <a:gd name="connsiteY530" fmla="*/ 741 h 10000"/>
              <a:gd name="connsiteX531" fmla="*/ 4957 w 10000"/>
              <a:gd name="connsiteY531" fmla="*/ 779 h 10000"/>
              <a:gd name="connsiteX532" fmla="*/ 4999 w 10000"/>
              <a:gd name="connsiteY532" fmla="*/ 704 h 10000"/>
              <a:gd name="connsiteX533" fmla="*/ 5082 w 10000"/>
              <a:gd name="connsiteY533" fmla="*/ 684 h 10000"/>
              <a:gd name="connsiteX534" fmla="*/ 5082 w 10000"/>
              <a:gd name="connsiteY534" fmla="*/ 741 h 10000"/>
              <a:gd name="connsiteX535" fmla="*/ 5291 w 10000"/>
              <a:gd name="connsiteY535" fmla="*/ 704 h 10000"/>
              <a:gd name="connsiteX536" fmla="*/ 5478 w 10000"/>
              <a:gd name="connsiteY536" fmla="*/ 779 h 10000"/>
              <a:gd name="connsiteX537" fmla="*/ 5623 w 10000"/>
              <a:gd name="connsiteY537" fmla="*/ 759 h 10000"/>
              <a:gd name="connsiteX538" fmla="*/ 5947 w 10000"/>
              <a:gd name="connsiteY538" fmla="*/ 684 h 10000"/>
              <a:gd name="connsiteX539" fmla="*/ 6144 w 10000"/>
              <a:gd name="connsiteY539" fmla="*/ 609 h 10000"/>
              <a:gd name="connsiteX540" fmla="*/ 6321 w 10000"/>
              <a:gd name="connsiteY540" fmla="*/ 647 h 10000"/>
              <a:gd name="connsiteX541" fmla="*/ 6373 w 10000"/>
              <a:gd name="connsiteY541" fmla="*/ 553 h 10000"/>
              <a:gd name="connsiteX542" fmla="*/ 6467 w 10000"/>
              <a:gd name="connsiteY542" fmla="*/ 572 h 10000"/>
              <a:gd name="connsiteX543" fmla="*/ 6540 w 10000"/>
              <a:gd name="connsiteY543" fmla="*/ 496 h 10000"/>
              <a:gd name="connsiteX544" fmla="*/ 6613 w 10000"/>
              <a:gd name="connsiteY544" fmla="*/ 553 h 10000"/>
              <a:gd name="connsiteX545" fmla="*/ 6904 w 10000"/>
              <a:gd name="connsiteY545" fmla="*/ 572 h 10000"/>
              <a:gd name="connsiteX546" fmla="*/ 7050 w 10000"/>
              <a:gd name="connsiteY546" fmla="*/ 572 h 10000"/>
              <a:gd name="connsiteX547" fmla="*/ 7061 w 10000"/>
              <a:gd name="connsiteY547" fmla="*/ 628 h 10000"/>
              <a:gd name="connsiteX548" fmla="*/ 7258 w 10000"/>
              <a:gd name="connsiteY548" fmla="*/ 590 h 10000"/>
              <a:gd name="connsiteX549" fmla="*/ 7269 w 10000"/>
              <a:gd name="connsiteY549" fmla="*/ 515 h 10000"/>
              <a:gd name="connsiteX550" fmla="*/ 7186 w 10000"/>
              <a:gd name="connsiteY550" fmla="*/ 496 h 10000"/>
              <a:gd name="connsiteX551" fmla="*/ 7227 w 10000"/>
              <a:gd name="connsiteY551" fmla="*/ 403 h 10000"/>
              <a:gd name="connsiteX552" fmla="*/ 7300 w 10000"/>
              <a:gd name="connsiteY552" fmla="*/ 346 h 10000"/>
              <a:gd name="connsiteX553" fmla="*/ 7269 w 10000"/>
              <a:gd name="connsiteY553" fmla="*/ 309 h 10000"/>
              <a:gd name="connsiteX554" fmla="*/ 7206 w 10000"/>
              <a:gd name="connsiteY554" fmla="*/ 346 h 10000"/>
              <a:gd name="connsiteX555" fmla="*/ 7175 w 10000"/>
              <a:gd name="connsiteY555" fmla="*/ 309 h 10000"/>
              <a:gd name="connsiteX556" fmla="*/ 7009 w 10000"/>
              <a:gd name="connsiteY556" fmla="*/ 365 h 10000"/>
              <a:gd name="connsiteX557" fmla="*/ 7009 w 10000"/>
              <a:gd name="connsiteY557" fmla="*/ 309 h 10000"/>
              <a:gd name="connsiteX558" fmla="*/ 6998 w 10000"/>
              <a:gd name="connsiteY558" fmla="*/ 309 h 10000"/>
              <a:gd name="connsiteX559" fmla="*/ 6342 w 10000"/>
              <a:gd name="connsiteY559" fmla="*/ 328 h 10000"/>
              <a:gd name="connsiteX560" fmla="*/ 6331 w 10000"/>
              <a:gd name="connsiteY560" fmla="*/ 271 h 10000"/>
              <a:gd name="connsiteX561" fmla="*/ 6436 w 10000"/>
              <a:gd name="connsiteY561" fmla="*/ 196 h 10000"/>
              <a:gd name="connsiteX562" fmla="*/ 6779 w 10000"/>
              <a:gd name="connsiteY562" fmla="*/ 159 h 10000"/>
              <a:gd name="connsiteX563" fmla="*/ 7279 w 10000"/>
              <a:gd name="connsiteY563" fmla="*/ 120 h 10000"/>
              <a:gd name="connsiteX564" fmla="*/ 7497 w 10000"/>
              <a:gd name="connsiteY564" fmla="*/ 8 h 10000"/>
              <a:gd name="connsiteX565" fmla="*/ 7748 w 10000"/>
              <a:gd name="connsiteY565" fmla="*/ 140 h 10000"/>
              <a:gd name="connsiteX566" fmla="*/ 7810 w 10000"/>
              <a:gd name="connsiteY566" fmla="*/ 46 h 10000"/>
              <a:gd name="connsiteX567" fmla="*/ 7935 w 10000"/>
              <a:gd name="connsiteY567" fmla="*/ 27 h 10000"/>
              <a:gd name="connsiteX568" fmla="*/ 8039 w 10000"/>
              <a:gd name="connsiteY568" fmla="*/ 140 h 10000"/>
              <a:gd name="connsiteX569" fmla="*/ 8061 w 10000"/>
              <a:gd name="connsiteY569" fmla="*/ 102 h 10000"/>
              <a:gd name="connsiteX570" fmla="*/ 8092 w 10000"/>
              <a:gd name="connsiteY570" fmla="*/ 252 h 10000"/>
              <a:gd name="connsiteX571" fmla="*/ 8061 w 10000"/>
              <a:gd name="connsiteY571" fmla="*/ 328 h 10000"/>
              <a:gd name="connsiteX572" fmla="*/ 8061 w 10000"/>
              <a:gd name="connsiteY572" fmla="*/ 421 h 10000"/>
              <a:gd name="connsiteX0" fmla="*/ 8061 w 10000"/>
              <a:gd name="connsiteY0" fmla="*/ 421 h 10000"/>
              <a:gd name="connsiteX1" fmla="*/ 8123 w 10000"/>
              <a:gd name="connsiteY1" fmla="*/ 440 h 10000"/>
              <a:gd name="connsiteX2" fmla="*/ 8134 w 10000"/>
              <a:gd name="connsiteY2" fmla="*/ 515 h 10000"/>
              <a:gd name="connsiteX3" fmla="*/ 8102 w 10000"/>
              <a:gd name="connsiteY3" fmla="*/ 590 h 10000"/>
              <a:gd name="connsiteX4" fmla="*/ 8144 w 10000"/>
              <a:gd name="connsiteY4" fmla="*/ 590 h 10000"/>
              <a:gd name="connsiteX5" fmla="*/ 8154 w 10000"/>
              <a:gd name="connsiteY5" fmla="*/ 647 h 10000"/>
              <a:gd name="connsiteX6" fmla="*/ 8102 w 10000"/>
              <a:gd name="connsiteY6" fmla="*/ 704 h 10000"/>
              <a:gd name="connsiteX7" fmla="*/ 8029 w 10000"/>
              <a:gd name="connsiteY7" fmla="*/ 928 h 10000"/>
              <a:gd name="connsiteX8" fmla="*/ 8123 w 10000"/>
              <a:gd name="connsiteY8" fmla="*/ 1003 h 10000"/>
              <a:gd name="connsiteX9" fmla="*/ 8144 w 10000"/>
              <a:gd name="connsiteY9" fmla="*/ 873 h 10000"/>
              <a:gd name="connsiteX10" fmla="*/ 8154 w 10000"/>
              <a:gd name="connsiteY10" fmla="*/ 873 h 10000"/>
              <a:gd name="connsiteX11" fmla="*/ 8154 w 10000"/>
              <a:gd name="connsiteY11" fmla="*/ 891 h 10000"/>
              <a:gd name="connsiteX12" fmla="*/ 8175 w 10000"/>
              <a:gd name="connsiteY12" fmla="*/ 1210 h 10000"/>
              <a:gd name="connsiteX13" fmla="*/ 8154 w 10000"/>
              <a:gd name="connsiteY13" fmla="*/ 1210 h 10000"/>
              <a:gd name="connsiteX14" fmla="*/ 8123 w 10000"/>
              <a:gd name="connsiteY14" fmla="*/ 1229 h 10000"/>
              <a:gd name="connsiteX15" fmla="*/ 8123 w 10000"/>
              <a:gd name="connsiteY15" fmla="*/ 1286 h 10000"/>
              <a:gd name="connsiteX16" fmla="*/ 7883 w 10000"/>
              <a:gd name="connsiteY16" fmla="*/ 1605 h 10000"/>
              <a:gd name="connsiteX17" fmla="*/ 7925 w 10000"/>
              <a:gd name="connsiteY17" fmla="*/ 1605 h 10000"/>
              <a:gd name="connsiteX18" fmla="*/ 8092 w 10000"/>
              <a:gd name="connsiteY18" fmla="*/ 1587 h 10000"/>
              <a:gd name="connsiteX19" fmla="*/ 8092 w 10000"/>
              <a:gd name="connsiteY19" fmla="*/ 1680 h 10000"/>
              <a:gd name="connsiteX20" fmla="*/ 8165 w 10000"/>
              <a:gd name="connsiteY20" fmla="*/ 1774 h 10000"/>
              <a:gd name="connsiteX21" fmla="*/ 8383 w 10000"/>
              <a:gd name="connsiteY21" fmla="*/ 1680 h 10000"/>
              <a:gd name="connsiteX22" fmla="*/ 8435 w 10000"/>
              <a:gd name="connsiteY22" fmla="*/ 1567 h 10000"/>
              <a:gd name="connsiteX23" fmla="*/ 8497 w 10000"/>
              <a:gd name="connsiteY23" fmla="*/ 1587 h 10000"/>
              <a:gd name="connsiteX24" fmla="*/ 8508 w 10000"/>
              <a:gd name="connsiteY24" fmla="*/ 1530 h 10000"/>
              <a:gd name="connsiteX25" fmla="*/ 8654 w 10000"/>
              <a:gd name="connsiteY25" fmla="*/ 1605 h 10000"/>
              <a:gd name="connsiteX26" fmla="*/ 8601 w 10000"/>
              <a:gd name="connsiteY26" fmla="*/ 1980 h 10000"/>
              <a:gd name="connsiteX27" fmla="*/ 8539 w 10000"/>
              <a:gd name="connsiteY27" fmla="*/ 2075 h 10000"/>
              <a:gd name="connsiteX28" fmla="*/ 8539 w 10000"/>
              <a:gd name="connsiteY28" fmla="*/ 2131 h 10000"/>
              <a:gd name="connsiteX29" fmla="*/ 8831 w 10000"/>
              <a:gd name="connsiteY29" fmla="*/ 2206 h 10000"/>
              <a:gd name="connsiteX30" fmla="*/ 8810 w 10000"/>
              <a:gd name="connsiteY30" fmla="*/ 2769 h 10000"/>
              <a:gd name="connsiteX31" fmla="*/ 8810 w 10000"/>
              <a:gd name="connsiteY31" fmla="*/ 2938 h 10000"/>
              <a:gd name="connsiteX32" fmla="*/ 8779 w 10000"/>
              <a:gd name="connsiteY32" fmla="*/ 2957 h 10000"/>
              <a:gd name="connsiteX33" fmla="*/ 8789 w 10000"/>
              <a:gd name="connsiteY33" fmla="*/ 2995 h 10000"/>
              <a:gd name="connsiteX34" fmla="*/ 8769 w 10000"/>
              <a:gd name="connsiteY34" fmla="*/ 3032 h 10000"/>
              <a:gd name="connsiteX35" fmla="*/ 8956 w 10000"/>
              <a:gd name="connsiteY35" fmla="*/ 3014 h 10000"/>
              <a:gd name="connsiteX36" fmla="*/ 9049 w 10000"/>
              <a:gd name="connsiteY36" fmla="*/ 3164 h 10000"/>
              <a:gd name="connsiteX37" fmla="*/ 9185 w 10000"/>
              <a:gd name="connsiteY37" fmla="*/ 3145 h 10000"/>
              <a:gd name="connsiteX38" fmla="*/ 9185 w 10000"/>
              <a:gd name="connsiteY38" fmla="*/ 3164 h 10000"/>
              <a:gd name="connsiteX39" fmla="*/ 9196 w 10000"/>
              <a:gd name="connsiteY39" fmla="*/ 3164 h 10000"/>
              <a:gd name="connsiteX40" fmla="*/ 9206 w 10000"/>
              <a:gd name="connsiteY40" fmla="*/ 3314 h 10000"/>
              <a:gd name="connsiteX41" fmla="*/ 9237 w 10000"/>
              <a:gd name="connsiteY41" fmla="*/ 3296 h 10000"/>
              <a:gd name="connsiteX42" fmla="*/ 9289 w 10000"/>
              <a:gd name="connsiteY42" fmla="*/ 3070 h 10000"/>
              <a:gd name="connsiteX43" fmla="*/ 9341 w 10000"/>
              <a:gd name="connsiteY43" fmla="*/ 3126 h 10000"/>
              <a:gd name="connsiteX44" fmla="*/ 9362 w 10000"/>
              <a:gd name="connsiteY44" fmla="*/ 3052 h 10000"/>
              <a:gd name="connsiteX45" fmla="*/ 9393 w 10000"/>
              <a:gd name="connsiteY45" fmla="*/ 3052 h 10000"/>
              <a:gd name="connsiteX46" fmla="*/ 9424 w 10000"/>
              <a:gd name="connsiteY46" fmla="*/ 3126 h 10000"/>
              <a:gd name="connsiteX47" fmla="*/ 9414 w 10000"/>
              <a:gd name="connsiteY47" fmla="*/ 3239 h 10000"/>
              <a:gd name="connsiteX48" fmla="*/ 9487 w 10000"/>
              <a:gd name="connsiteY48" fmla="*/ 3314 h 10000"/>
              <a:gd name="connsiteX49" fmla="*/ 9487 w 10000"/>
              <a:gd name="connsiteY49" fmla="*/ 3427 h 10000"/>
              <a:gd name="connsiteX50" fmla="*/ 9528 w 10000"/>
              <a:gd name="connsiteY50" fmla="*/ 3483 h 10000"/>
              <a:gd name="connsiteX51" fmla="*/ 9497 w 10000"/>
              <a:gd name="connsiteY51" fmla="*/ 3596 h 10000"/>
              <a:gd name="connsiteX52" fmla="*/ 9508 w 10000"/>
              <a:gd name="connsiteY52" fmla="*/ 3596 h 10000"/>
              <a:gd name="connsiteX53" fmla="*/ 9539 w 10000"/>
              <a:gd name="connsiteY53" fmla="*/ 3577 h 10000"/>
              <a:gd name="connsiteX54" fmla="*/ 9539 w 10000"/>
              <a:gd name="connsiteY54" fmla="*/ 3689 h 10000"/>
              <a:gd name="connsiteX55" fmla="*/ 9508 w 10000"/>
              <a:gd name="connsiteY55" fmla="*/ 3728 h 10000"/>
              <a:gd name="connsiteX56" fmla="*/ 9487 w 10000"/>
              <a:gd name="connsiteY56" fmla="*/ 3689 h 10000"/>
              <a:gd name="connsiteX57" fmla="*/ 9476 w 10000"/>
              <a:gd name="connsiteY57" fmla="*/ 3746 h 10000"/>
              <a:gd name="connsiteX58" fmla="*/ 9445 w 10000"/>
              <a:gd name="connsiteY58" fmla="*/ 3728 h 10000"/>
              <a:gd name="connsiteX59" fmla="*/ 9352 w 10000"/>
              <a:gd name="connsiteY59" fmla="*/ 3953 h 10000"/>
              <a:gd name="connsiteX60" fmla="*/ 9373 w 10000"/>
              <a:gd name="connsiteY60" fmla="*/ 4347 h 10000"/>
              <a:gd name="connsiteX61" fmla="*/ 9237 w 10000"/>
              <a:gd name="connsiteY61" fmla="*/ 4310 h 10000"/>
              <a:gd name="connsiteX62" fmla="*/ 9196 w 10000"/>
              <a:gd name="connsiteY62" fmla="*/ 4385 h 10000"/>
              <a:gd name="connsiteX63" fmla="*/ 9258 w 10000"/>
              <a:gd name="connsiteY63" fmla="*/ 4572 h 10000"/>
              <a:gd name="connsiteX64" fmla="*/ 9321 w 10000"/>
              <a:gd name="connsiteY64" fmla="*/ 4572 h 10000"/>
              <a:gd name="connsiteX65" fmla="*/ 9321 w 10000"/>
              <a:gd name="connsiteY65" fmla="*/ 4591 h 10000"/>
              <a:gd name="connsiteX66" fmla="*/ 9206 w 10000"/>
              <a:gd name="connsiteY66" fmla="*/ 4686 h 10000"/>
              <a:gd name="connsiteX67" fmla="*/ 9196 w 10000"/>
              <a:gd name="connsiteY67" fmla="*/ 4741 h 10000"/>
              <a:gd name="connsiteX68" fmla="*/ 9331 w 10000"/>
              <a:gd name="connsiteY68" fmla="*/ 4910 h 10000"/>
              <a:gd name="connsiteX69" fmla="*/ 9352 w 10000"/>
              <a:gd name="connsiteY69" fmla="*/ 5005 h 10000"/>
              <a:gd name="connsiteX70" fmla="*/ 9487 w 10000"/>
              <a:gd name="connsiteY70" fmla="*/ 5136 h 10000"/>
              <a:gd name="connsiteX71" fmla="*/ 9456 w 10000"/>
              <a:gd name="connsiteY71" fmla="*/ 5494 h 10000"/>
              <a:gd name="connsiteX72" fmla="*/ 9570 w 10000"/>
              <a:gd name="connsiteY72" fmla="*/ 5437 h 10000"/>
              <a:gd name="connsiteX73" fmla="*/ 9570 w 10000"/>
              <a:gd name="connsiteY73" fmla="*/ 5380 h 10000"/>
              <a:gd name="connsiteX74" fmla="*/ 9549 w 10000"/>
              <a:gd name="connsiteY74" fmla="*/ 5324 h 10000"/>
              <a:gd name="connsiteX75" fmla="*/ 9580 w 10000"/>
              <a:gd name="connsiteY75" fmla="*/ 5324 h 10000"/>
              <a:gd name="connsiteX76" fmla="*/ 9664 w 10000"/>
              <a:gd name="connsiteY76" fmla="*/ 5399 h 10000"/>
              <a:gd name="connsiteX77" fmla="*/ 9664 w 10000"/>
              <a:gd name="connsiteY77" fmla="*/ 5474 h 10000"/>
              <a:gd name="connsiteX78" fmla="*/ 9987 w 10000"/>
              <a:gd name="connsiteY78" fmla="*/ 5793 h 10000"/>
              <a:gd name="connsiteX79" fmla="*/ 9976 w 10000"/>
              <a:gd name="connsiteY79" fmla="*/ 6151 h 10000"/>
              <a:gd name="connsiteX80" fmla="*/ 9924 w 10000"/>
              <a:gd name="connsiteY80" fmla="*/ 6056 h 10000"/>
              <a:gd name="connsiteX81" fmla="*/ 9748 w 10000"/>
              <a:gd name="connsiteY81" fmla="*/ 6094 h 10000"/>
              <a:gd name="connsiteX82" fmla="*/ 9362 w 10000"/>
              <a:gd name="connsiteY82" fmla="*/ 6188 h 10000"/>
              <a:gd name="connsiteX83" fmla="*/ 9331 w 10000"/>
              <a:gd name="connsiteY83" fmla="*/ 6526 h 10000"/>
              <a:gd name="connsiteX84" fmla="*/ 9289 w 10000"/>
              <a:gd name="connsiteY84" fmla="*/ 6564 h 10000"/>
              <a:gd name="connsiteX85" fmla="*/ 9289 w 10000"/>
              <a:gd name="connsiteY85" fmla="*/ 6977 h 10000"/>
              <a:gd name="connsiteX86" fmla="*/ 9393 w 10000"/>
              <a:gd name="connsiteY86" fmla="*/ 7014 h 10000"/>
              <a:gd name="connsiteX87" fmla="*/ 9383 w 10000"/>
              <a:gd name="connsiteY87" fmla="*/ 7052 h 10000"/>
              <a:gd name="connsiteX88" fmla="*/ 9237 w 10000"/>
              <a:gd name="connsiteY88" fmla="*/ 7409 h 10000"/>
              <a:gd name="connsiteX89" fmla="*/ 9227 w 10000"/>
              <a:gd name="connsiteY89" fmla="*/ 7672 h 10000"/>
              <a:gd name="connsiteX90" fmla="*/ 9258 w 10000"/>
              <a:gd name="connsiteY90" fmla="*/ 7860 h 10000"/>
              <a:gd name="connsiteX91" fmla="*/ 9206 w 10000"/>
              <a:gd name="connsiteY91" fmla="*/ 7916 h 10000"/>
              <a:gd name="connsiteX92" fmla="*/ 9101 w 10000"/>
              <a:gd name="connsiteY92" fmla="*/ 7728 h 10000"/>
              <a:gd name="connsiteX93" fmla="*/ 8925 w 10000"/>
              <a:gd name="connsiteY93" fmla="*/ 7578 h 10000"/>
              <a:gd name="connsiteX94" fmla="*/ 8925 w 10000"/>
              <a:gd name="connsiteY94" fmla="*/ 7541 h 10000"/>
              <a:gd name="connsiteX95" fmla="*/ 8966 w 10000"/>
              <a:gd name="connsiteY95" fmla="*/ 7541 h 10000"/>
              <a:gd name="connsiteX96" fmla="*/ 8966 w 10000"/>
              <a:gd name="connsiteY96" fmla="*/ 7522 h 10000"/>
              <a:gd name="connsiteX97" fmla="*/ 8945 w 10000"/>
              <a:gd name="connsiteY97" fmla="*/ 7522 h 10000"/>
              <a:gd name="connsiteX98" fmla="*/ 8883 w 10000"/>
              <a:gd name="connsiteY98" fmla="*/ 7541 h 10000"/>
              <a:gd name="connsiteX99" fmla="*/ 8904 w 10000"/>
              <a:gd name="connsiteY99" fmla="*/ 7616 h 10000"/>
              <a:gd name="connsiteX100" fmla="*/ 8862 w 10000"/>
              <a:gd name="connsiteY100" fmla="*/ 7635 h 10000"/>
              <a:gd name="connsiteX101" fmla="*/ 8966 w 10000"/>
              <a:gd name="connsiteY101" fmla="*/ 7916 h 10000"/>
              <a:gd name="connsiteX102" fmla="*/ 8966 w 10000"/>
              <a:gd name="connsiteY102" fmla="*/ 8123 h 10000"/>
              <a:gd name="connsiteX103" fmla="*/ 8904 w 10000"/>
              <a:gd name="connsiteY103" fmla="*/ 8235 h 10000"/>
              <a:gd name="connsiteX104" fmla="*/ 8727 w 10000"/>
              <a:gd name="connsiteY104" fmla="*/ 8217 h 10000"/>
              <a:gd name="connsiteX105" fmla="*/ 8665 w 10000"/>
              <a:gd name="connsiteY105" fmla="*/ 8123 h 10000"/>
              <a:gd name="connsiteX106" fmla="*/ 8601 w 10000"/>
              <a:gd name="connsiteY106" fmla="*/ 8180 h 10000"/>
              <a:gd name="connsiteX107" fmla="*/ 8644 w 10000"/>
              <a:gd name="connsiteY107" fmla="*/ 8573 h 10000"/>
              <a:gd name="connsiteX108" fmla="*/ 8613 w 10000"/>
              <a:gd name="connsiteY108" fmla="*/ 8648 h 10000"/>
              <a:gd name="connsiteX109" fmla="*/ 8414 w 10000"/>
              <a:gd name="connsiteY109" fmla="*/ 8668 h 10000"/>
              <a:gd name="connsiteX110" fmla="*/ 8269 w 10000"/>
              <a:gd name="connsiteY110" fmla="*/ 8235 h 10000"/>
              <a:gd name="connsiteX111" fmla="*/ 8258 w 10000"/>
              <a:gd name="connsiteY111" fmla="*/ 7991 h 10000"/>
              <a:gd name="connsiteX112" fmla="*/ 8217 w 10000"/>
              <a:gd name="connsiteY112" fmla="*/ 7991 h 10000"/>
              <a:gd name="connsiteX113" fmla="*/ 8039 w 10000"/>
              <a:gd name="connsiteY113" fmla="*/ 7991 h 10000"/>
              <a:gd name="connsiteX114" fmla="*/ 7935 w 10000"/>
              <a:gd name="connsiteY114" fmla="*/ 7766 h 10000"/>
              <a:gd name="connsiteX115" fmla="*/ 7841 w 10000"/>
              <a:gd name="connsiteY115" fmla="*/ 7710 h 10000"/>
              <a:gd name="connsiteX116" fmla="*/ 7779 w 10000"/>
              <a:gd name="connsiteY116" fmla="*/ 7785 h 10000"/>
              <a:gd name="connsiteX117" fmla="*/ 7789 w 10000"/>
              <a:gd name="connsiteY117" fmla="*/ 8104 h 10000"/>
              <a:gd name="connsiteX118" fmla="*/ 7748 w 10000"/>
              <a:gd name="connsiteY118" fmla="*/ 8404 h 10000"/>
              <a:gd name="connsiteX119" fmla="*/ 7686 w 10000"/>
              <a:gd name="connsiteY119" fmla="*/ 8424 h 10000"/>
              <a:gd name="connsiteX120" fmla="*/ 7644 w 10000"/>
              <a:gd name="connsiteY120" fmla="*/ 8536 h 10000"/>
              <a:gd name="connsiteX121" fmla="*/ 7634 w 10000"/>
              <a:gd name="connsiteY121" fmla="*/ 8536 h 10000"/>
              <a:gd name="connsiteX122" fmla="*/ 7634 w 10000"/>
              <a:gd name="connsiteY122" fmla="*/ 8479 h 10000"/>
              <a:gd name="connsiteX123" fmla="*/ 7654 w 10000"/>
              <a:gd name="connsiteY123" fmla="*/ 8424 h 10000"/>
              <a:gd name="connsiteX124" fmla="*/ 7477 w 10000"/>
              <a:gd name="connsiteY124" fmla="*/ 8180 h 10000"/>
              <a:gd name="connsiteX125" fmla="*/ 7362 w 10000"/>
              <a:gd name="connsiteY125" fmla="*/ 8085 h 10000"/>
              <a:gd name="connsiteX126" fmla="*/ 7300 w 10000"/>
              <a:gd name="connsiteY126" fmla="*/ 8142 h 10000"/>
              <a:gd name="connsiteX127" fmla="*/ 7269 w 10000"/>
              <a:gd name="connsiteY127" fmla="*/ 8085 h 10000"/>
              <a:gd name="connsiteX128" fmla="*/ 7238 w 10000"/>
              <a:gd name="connsiteY128" fmla="*/ 8217 h 10000"/>
              <a:gd name="connsiteX129" fmla="*/ 7373 w 10000"/>
              <a:gd name="connsiteY129" fmla="*/ 8593 h 10000"/>
              <a:gd name="connsiteX130" fmla="*/ 7217 w 10000"/>
              <a:gd name="connsiteY130" fmla="*/ 8780 h 10000"/>
              <a:gd name="connsiteX131" fmla="*/ 7050 w 10000"/>
              <a:gd name="connsiteY131" fmla="*/ 8705 h 10000"/>
              <a:gd name="connsiteX132" fmla="*/ 6988 w 10000"/>
              <a:gd name="connsiteY132" fmla="*/ 8856 h 10000"/>
              <a:gd name="connsiteX133" fmla="*/ 6914 w 10000"/>
              <a:gd name="connsiteY133" fmla="*/ 8912 h 10000"/>
              <a:gd name="connsiteX134" fmla="*/ 6914 w 10000"/>
              <a:gd name="connsiteY134" fmla="*/ 8837 h 10000"/>
              <a:gd name="connsiteX135" fmla="*/ 6790 w 10000"/>
              <a:gd name="connsiteY135" fmla="*/ 8799 h 10000"/>
              <a:gd name="connsiteX136" fmla="*/ 6706 w 10000"/>
              <a:gd name="connsiteY136" fmla="*/ 8893 h 10000"/>
              <a:gd name="connsiteX137" fmla="*/ 6613 w 10000"/>
              <a:gd name="connsiteY137" fmla="*/ 8912 h 10000"/>
              <a:gd name="connsiteX138" fmla="*/ 6613 w 10000"/>
              <a:gd name="connsiteY138" fmla="*/ 8968 h 10000"/>
              <a:gd name="connsiteX139" fmla="*/ 6550 w 10000"/>
              <a:gd name="connsiteY139" fmla="*/ 8987 h 10000"/>
              <a:gd name="connsiteX140" fmla="*/ 6571 w 10000"/>
              <a:gd name="connsiteY140" fmla="*/ 9024 h 10000"/>
              <a:gd name="connsiteX141" fmla="*/ 6738 w 10000"/>
              <a:gd name="connsiteY141" fmla="*/ 9006 h 10000"/>
              <a:gd name="connsiteX142" fmla="*/ 6738 w 10000"/>
              <a:gd name="connsiteY142" fmla="*/ 8987 h 10000"/>
              <a:gd name="connsiteX143" fmla="*/ 6717 w 10000"/>
              <a:gd name="connsiteY143" fmla="*/ 8949 h 10000"/>
              <a:gd name="connsiteX144" fmla="*/ 6738 w 10000"/>
              <a:gd name="connsiteY144" fmla="*/ 8949 h 10000"/>
              <a:gd name="connsiteX145" fmla="*/ 6790 w 10000"/>
              <a:gd name="connsiteY145" fmla="*/ 8931 h 10000"/>
              <a:gd name="connsiteX146" fmla="*/ 6831 w 10000"/>
              <a:gd name="connsiteY146" fmla="*/ 9062 h 10000"/>
              <a:gd name="connsiteX147" fmla="*/ 7102 w 10000"/>
              <a:gd name="connsiteY147" fmla="*/ 9137 h 10000"/>
              <a:gd name="connsiteX148" fmla="*/ 7102 w 10000"/>
              <a:gd name="connsiteY148" fmla="*/ 9193 h 10000"/>
              <a:gd name="connsiteX149" fmla="*/ 7019 w 10000"/>
              <a:gd name="connsiteY149" fmla="*/ 9588 h 10000"/>
              <a:gd name="connsiteX150" fmla="*/ 6998 w 10000"/>
              <a:gd name="connsiteY150" fmla="*/ 9588 h 10000"/>
              <a:gd name="connsiteX151" fmla="*/ 6978 w 10000"/>
              <a:gd name="connsiteY151" fmla="*/ 9531 h 10000"/>
              <a:gd name="connsiteX152" fmla="*/ 6748 w 10000"/>
              <a:gd name="connsiteY152" fmla="*/ 9494 h 10000"/>
              <a:gd name="connsiteX153" fmla="*/ 6675 w 10000"/>
              <a:gd name="connsiteY153" fmla="*/ 9494 h 10000"/>
              <a:gd name="connsiteX154" fmla="*/ 6592 w 10000"/>
              <a:gd name="connsiteY154" fmla="*/ 9401 h 10000"/>
              <a:gd name="connsiteX155" fmla="*/ 6550 w 10000"/>
              <a:gd name="connsiteY155" fmla="*/ 9438 h 10000"/>
              <a:gd name="connsiteX156" fmla="*/ 6436 w 10000"/>
              <a:gd name="connsiteY156" fmla="*/ 9287 h 10000"/>
              <a:gd name="connsiteX157" fmla="*/ 6426 w 10000"/>
              <a:gd name="connsiteY157" fmla="*/ 9287 h 10000"/>
              <a:gd name="connsiteX158" fmla="*/ 6383 w 10000"/>
              <a:gd name="connsiteY158" fmla="*/ 9287 h 10000"/>
              <a:gd name="connsiteX159" fmla="*/ 6279 w 10000"/>
              <a:gd name="connsiteY159" fmla="*/ 9175 h 10000"/>
              <a:gd name="connsiteX160" fmla="*/ 6248 w 10000"/>
              <a:gd name="connsiteY160" fmla="*/ 9344 h 10000"/>
              <a:gd name="connsiteX161" fmla="*/ 6154 w 10000"/>
              <a:gd name="connsiteY161" fmla="*/ 9513 h 10000"/>
              <a:gd name="connsiteX162" fmla="*/ 6061 w 10000"/>
              <a:gd name="connsiteY162" fmla="*/ 9550 h 10000"/>
              <a:gd name="connsiteX163" fmla="*/ 6061 w 10000"/>
              <a:gd name="connsiteY163" fmla="*/ 9607 h 10000"/>
              <a:gd name="connsiteX164" fmla="*/ 5988 w 10000"/>
              <a:gd name="connsiteY164" fmla="*/ 9738 h 10000"/>
              <a:gd name="connsiteX165" fmla="*/ 5905 w 10000"/>
              <a:gd name="connsiteY165" fmla="*/ 9794 h 10000"/>
              <a:gd name="connsiteX166" fmla="*/ 5800 w 10000"/>
              <a:gd name="connsiteY166" fmla="*/ 9945 h 10000"/>
              <a:gd name="connsiteX167" fmla="*/ 5144 w 10000"/>
              <a:gd name="connsiteY167" fmla="*/ 9794 h 10000"/>
              <a:gd name="connsiteX168" fmla="*/ 5019 w 10000"/>
              <a:gd name="connsiteY168" fmla="*/ 9794 h 10000"/>
              <a:gd name="connsiteX169" fmla="*/ 4791 w 10000"/>
              <a:gd name="connsiteY169" fmla="*/ 9645 h 10000"/>
              <a:gd name="connsiteX170" fmla="*/ 4728 w 10000"/>
              <a:gd name="connsiteY170" fmla="*/ 9513 h 10000"/>
              <a:gd name="connsiteX171" fmla="*/ 4728 w 10000"/>
              <a:gd name="connsiteY171" fmla="*/ 9401 h 10000"/>
              <a:gd name="connsiteX172" fmla="*/ 4665 w 10000"/>
              <a:gd name="connsiteY172" fmla="*/ 9344 h 10000"/>
              <a:gd name="connsiteX173" fmla="*/ 4967 w 10000"/>
              <a:gd name="connsiteY173" fmla="*/ 9212 h 10000"/>
              <a:gd name="connsiteX174" fmla="*/ 5186 w 10000"/>
              <a:gd name="connsiteY174" fmla="*/ 9232 h 10000"/>
              <a:gd name="connsiteX175" fmla="*/ 5540 w 10000"/>
              <a:gd name="connsiteY175" fmla="*/ 9193 h 10000"/>
              <a:gd name="connsiteX176" fmla="*/ 5582 w 10000"/>
              <a:gd name="connsiteY176" fmla="*/ 9100 h 10000"/>
              <a:gd name="connsiteX177" fmla="*/ 5530 w 10000"/>
              <a:gd name="connsiteY177" fmla="*/ 8987 h 10000"/>
              <a:gd name="connsiteX178" fmla="*/ 5332 w 10000"/>
              <a:gd name="connsiteY178" fmla="*/ 8931 h 10000"/>
              <a:gd name="connsiteX179" fmla="*/ 5009 w 10000"/>
              <a:gd name="connsiteY179" fmla="*/ 8743 h 10000"/>
              <a:gd name="connsiteX180" fmla="*/ 4760 w 10000"/>
              <a:gd name="connsiteY180" fmla="*/ 8593 h 10000"/>
              <a:gd name="connsiteX181" fmla="*/ 4884 w 10000"/>
              <a:gd name="connsiteY181" fmla="*/ 8479 h 10000"/>
              <a:gd name="connsiteX182" fmla="*/ 4540 w 10000"/>
              <a:gd name="connsiteY182" fmla="*/ 8273 h 10000"/>
              <a:gd name="connsiteX183" fmla="*/ 4353 w 10000"/>
              <a:gd name="connsiteY183" fmla="*/ 8085 h 10000"/>
              <a:gd name="connsiteX184" fmla="*/ 4155 w 10000"/>
              <a:gd name="connsiteY184" fmla="*/ 8029 h 10000"/>
              <a:gd name="connsiteX185" fmla="*/ 3884 w 10000"/>
              <a:gd name="connsiteY185" fmla="*/ 8011 h 10000"/>
              <a:gd name="connsiteX186" fmla="*/ 3718 w 10000"/>
              <a:gd name="connsiteY186" fmla="*/ 7841 h 10000"/>
              <a:gd name="connsiteX187" fmla="*/ 3540 w 10000"/>
              <a:gd name="connsiteY187" fmla="*/ 7804 h 10000"/>
              <a:gd name="connsiteX188" fmla="*/ 3468 w 10000"/>
              <a:gd name="connsiteY188" fmla="*/ 7596 h 10000"/>
              <a:gd name="connsiteX189" fmla="*/ 3291 w 10000"/>
              <a:gd name="connsiteY189" fmla="*/ 7635 h 10000"/>
              <a:gd name="connsiteX190" fmla="*/ 3239 w 10000"/>
              <a:gd name="connsiteY190" fmla="*/ 7672 h 10000"/>
              <a:gd name="connsiteX191" fmla="*/ 3166 w 10000"/>
              <a:gd name="connsiteY191" fmla="*/ 7672 h 10000"/>
              <a:gd name="connsiteX192" fmla="*/ 3166 w 10000"/>
              <a:gd name="connsiteY192" fmla="*/ 7635 h 10000"/>
              <a:gd name="connsiteX193" fmla="*/ 3197 w 10000"/>
              <a:gd name="connsiteY193" fmla="*/ 7541 h 10000"/>
              <a:gd name="connsiteX194" fmla="*/ 3040 w 10000"/>
              <a:gd name="connsiteY194" fmla="*/ 7503 h 10000"/>
              <a:gd name="connsiteX195" fmla="*/ 2988 w 10000"/>
              <a:gd name="connsiteY195" fmla="*/ 7409 h 10000"/>
              <a:gd name="connsiteX196" fmla="*/ 2884 w 10000"/>
              <a:gd name="connsiteY196" fmla="*/ 7466 h 10000"/>
              <a:gd name="connsiteX197" fmla="*/ 2645 w 10000"/>
              <a:gd name="connsiteY197" fmla="*/ 7447 h 10000"/>
              <a:gd name="connsiteX198" fmla="*/ 2521 w 10000"/>
              <a:gd name="connsiteY198" fmla="*/ 7484 h 10000"/>
              <a:gd name="connsiteX199" fmla="*/ 2468 w 10000"/>
              <a:gd name="connsiteY199" fmla="*/ 7596 h 10000"/>
              <a:gd name="connsiteX200" fmla="*/ 2270 w 10000"/>
              <a:gd name="connsiteY200" fmla="*/ 7635 h 10000"/>
              <a:gd name="connsiteX201" fmla="*/ 2218 w 10000"/>
              <a:gd name="connsiteY201" fmla="*/ 7710 h 10000"/>
              <a:gd name="connsiteX202" fmla="*/ 1936 w 10000"/>
              <a:gd name="connsiteY202" fmla="*/ 7691 h 10000"/>
              <a:gd name="connsiteX203" fmla="*/ 1822 w 10000"/>
              <a:gd name="connsiteY203" fmla="*/ 7559 h 10000"/>
              <a:gd name="connsiteX204" fmla="*/ 1666 w 10000"/>
              <a:gd name="connsiteY204" fmla="*/ 7522 h 10000"/>
              <a:gd name="connsiteX205" fmla="*/ 1718 w 10000"/>
              <a:gd name="connsiteY205" fmla="*/ 7503 h 10000"/>
              <a:gd name="connsiteX206" fmla="*/ 1718 w 10000"/>
              <a:gd name="connsiteY206" fmla="*/ 7484 h 10000"/>
              <a:gd name="connsiteX207" fmla="*/ 1666 w 10000"/>
              <a:gd name="connsiteY207" fmla="*/ 7484 h 10000"/>
              <a:gd name="connsiteX208" fmla="*/ 1552 w 10000"/>
              <a:gd name="connsiteY208" fmla="*/ 7503 h 10000"/>
              <a:gd name="connsiteX209" fmla="*/ 1343 w 10000"/>
              <a:gd name="connsiteY209" fmla="*/ 7427 h 10000"/>
              <a:gd name="connsiteX210" fmla="*/ 1343 w 10000"/>
              <a:gd name="connsiteY210" fmla="*/ 7484 h 10000"/>
              <a:gd name="connsiteX211" fmla="*/ 1291 w 10000"/>
              <a:gd name="connsiteY211" fmla="*/ 7466 h 10000"/>
              <a:gd name="connsiteX212" fmla="*/ 1291 w 10000"/>
              <a:gd name="connsiteY212" fmla="*/ 7409 h 10000"/>
              <a:gd name="connsiteX213" fmla="*/ 1197 w 10000"/>
              <a:gd name="connsiteY213" fmla="*/ 7466 h 10000"/>
              <a:gd name="connsiteX214" fmla="*/ 1177 w 10000"/>
              <a:gd name="connsiteY214" fmla="*/ 7409 h 10000"/>
              <a:gd name="connsiteX215" fmla="*/ 812 w 10000"/>
              <a:gd name="connsiteY215" fmla="*/ 7427 h 10000"/>
              <a:gd name="connsiteX216" fmla="*/ 635 w 10000"/>
              <a:gd name="connsiteY216" fmla="*/ 7409 h 10000"/>
              <a:gd name="connsiteX217" fmla="*/ 594 w 10000"/>
              <a:gd name="connsiteY217" fmla="*/ 7334 h 10000"/>
              <a:gd name="connsiteX218" fmla="*/ 427 w 10000"/>
              <a:gd name="connsiteY218" fmla="*/ 7352 h 10000"/>
              <a:gd name="connsiteX219" fmla="*/ 396 w 10000"/>
              <a:gd name="connsiteY219" fmla="*/ 7297 h 10000"/>
              <a:gd name="connsiteX220" fmla="*/ 292 w 10000"/>
              <a:gd name="connsiteY220" fmla="*/ 7315 h 10000"/>
              <a:gd name="connsiteX221" fmla="*/ 270 w 10000"/>
              <a:gd name="connsiteY221" fmla="*/ 7240 h 10000"/>
              <a:gd name="connsiteX222" fmla="*/ 177 w 10000"/>
              <a:gd name="connsiteY222" fmla="*/ 7240 h 10000"/>
              <a:gd name="connsiteX223" fmla="*/ 42 w 10000"/>
              <a:gd name="connsiteY223" fmla="*/ 7165 h 10000"/>
              <a:gd name="connsiteX224" fmla="*/ 0 w 10000"/>
              <a:gd name="connsiteY224" fmla="*/ 7090 h 10000"/>
              <a:gd name="connsiteX225" fmla="*/ 156 w 10000"/>
              <a:gd name="connsiteY225" fmla="*/ 7052 h 10000"/>
              <a:gd name="connsiteX226" fmla="*/ 375 w 10000"/>
              <a:gd name="connsiteY226" fmla="*/ 7090 h 10000"/>
              <a:gd name="connsiteX227" fmla="*/ 739 w 10000"/>
              <a:gd name="connsiteY227" fmla="*/ 7165 h 10000"/>
              <a:gd name="connsiteX228" fmla="*/ 749 w 10000"/>
              <a:gd name="connsiteY228" fmla="*/ 7090 h 10000"/>
              <a:gd name="connsiteX229" fmla="*/ 687 w 10000"/>
              <a:gd name="connsiteY229" fmla="*/ 6996 h 10000"/>
              <a:gd name="connsiteX230" fmla="*/ 697 w 10000"/>
              <a:gd name="connsiteY230" fmla="*/ 6996 h 10000"/>
              <a:gd name="connsiteX231" fmla="*/ 697 w 10000"/>
              <a:gd name="connsiteY231" fmla="*/ 6977 h 10000"/>
              <a:gd name="connsiteX232" fmla="*/ 801 w 10000"/>
              <a:gd name="connsiteY232" fmla="*/ 7014 h 10000"/>
              <a:gd name="connsiteX233" fmla="*/ 801 w 10000"/>
              <a:gd name="connsiteY233" fmla="*/ 6939 h 10000"/>
              <a:gd name="connsiteX234" fmla="*/ 739 w 10000"/>
              <a:gd name="connsiteY234" fmla="*/ 6921 h 10000"/>
              <a:gd name="connsiteX235" fmla="*/ 739 w 10000"/>
              <a:gd name="connsiteY235" fmla="*/ 6845 h 10000"/>
              <a:gd name="connsiteX236" fmla="*/ 760 w 10000"/>
              <a:gd name="connsiteY236" fmla="*/ 6845 h 10000"/>
              <a:gd name="connsiteX237" fmla="*/ 812 w 10000"/>
              <a:gd name="connsiteY237" fmla="*/ 6883 h 10000"/>
              <a:gd name="connsiteX238" fmla="*/ 812 w 10000"/>
              <a:gd name="connsiteY238" fmla="*/ 6845 h 10000"/>
              <a:gd name="connsiteX239" fmla="*/ 948 w 10000"/>
              <a:gd name="connsiteY239" fmla="*/ 6714 h 10000"/>
              <a:gd name="connsiteX240" fmla="*/ 1104 w 10000"/>
              <a:gd name="connsiteY240" fmla="*/ 6676 h 10000"/>
              <a:gd name="connsiteX241" fmla="*/ 1104 w 10000"/>
              <a:gd name="connsiteY241" fmla="*/ 6658 h 10000"/>
              <a:gd name="connsiteX242" fmla="*/ 927 w 10000"/>
              <a:gd name="connsiteY242" fmla="*/ 6658 h 10000"/>
              <a:gd name="connsiteX243" fmla="*/ 927 w 10000"/>
              <a:gd name="connsiteY243" fmla="*/ 6639 h 10000"/>
              <a:gd name="connsiteX244" fmla="*/ 958 w 10000"/>
              <a:gd name="connsiteY244" fmla="*/ 6583 h 10000"/>
              <a:gd name="connsiteX245" fmla="*/ 1010 w 10000"/>
              <a:gd name="connsiteY245" fmla="*/ 6601 h 10000"/>
              <a:gd name="connsiteX246" fmla="*/ 1042 w 10000"/>
              <a:gd name="connsiteY246" fmla="*/ 6564 h 10000"/>
              <a:gd name="connsiteX247" fmla="*/ 1042 w 10000"/>
              <a:gd name="connsiteY247" fmla="*/ 6546 h 10000"/>
              <a:gd name="connsiteX248" fmla="*/ 990 w 10000"/>
              <a:gd name="connsiteY248" fmla="*/ 6470 h 10000"/>
              <a:gd name="connsiteX249" fmla="*/ 1021 w 10000"/>
              <a:gd name="connsiteY249" fmla="*/ 6470 h 10000"/>
              <a:gd name="connsiteX250" fmla="*/ 1042 w 10000"/>
              <a:gd name="connsiteY250" fmla="*/ 6489 h 10000"/>
              <a:gd name="connsiteX251" fmla="*/ 1052 w 10000"/>
              <a:gd name="connsiteY251" fmla="*/ 6432 h 10000"/>
              <a:gd name="connsiteX252" fmla="*/ 1000 w 10000"/>
              <a:gd name="connsiteY252" fmla="*/ 6376 h 10000"/>
              <a:gd name="connsiteX253" fmla="*/ 990 w 10000"/>
              <a:gd name="connsiteY253" fmla="*/ 6414 h 10000"/>
              <a:gd name="connsiteX254" fmla="*/ 990 w 10000"/>
              <a:gd name="connsiteY254" fmla="*/ 6376 h 10000"/>
              <a:gd name="connsiteX255" fmla="*/ 979 w 10000"/>
              <a:gd name="connsiteY255" fmla="*/ 6376 h 10000"/>
              <a:gd name="connsiteX256" fmla="*/ 979 w 10000"/>
              <a:gd name="connsiteY256" fmla="*/ 6357 h 10000"/>
              <a:gd name="connsiteX257" fmla="*/ 1052 w 10000"/>
              <a:gd name="connsiteY257" fmla="*/ 6320 h 10000"/>
              <a:gd name="connsiteX258" fmla="*/ 1052 w 10000"/>
              <a:gd name="connsiteY258" fmla="*/ 6300 h 10000"/>
              <a:gd name="connsiteX259" fmla="*/ 938 w 10000"/>
              <a:gd name="connsiteY259" fmla="*/ 6226 h 10000"/>
              <a:gd name="connsiteX260" fmla="*/ 917 w 10000"/>
              <a:gd name="connsiteY260" fmla="*/ 6282 h 10000"/>
              <a:gd name="connsiteX261" fmla="*/ 844 w 10000"/>
              <a:gd name="connsiteY261" fmla="*/ 6226 h 10000"/>
              <a:gd name="connsiteX262" fmla="*/ 875 w 10000"/>
              <a:gd name="connsiteY262" fmla="*/ 6188 h 10000"/>
              <a:gd name="connsiteX263" fmla="*/ 834 w 10000"/>
              <a:gd name="connsiteY263" fmla="*/ 6188 h 10000"/>
              <a:gd name="connsiteX264" fmla="*/ 708 w 10000"/>
              <a:gd name="connsiteY264" fmla="*/ 6245 h 10000"/>
              <a:gd name="connsiteX265" fmla="*/ 708 w 10000"/>
              <a:gd name="connsiteY265" fmla="*/ 6188 h 10000"/>
              <a:gd name="connsiteX266" fmla="*/ 760 w 10000"/>
              <a:gd name="connsiteY266" fmla="*/ 6038 h 10000"/>
              <a:gd name="connsiteX267" fmla="*/ 739 w 10000"/>
              <a:gd name="connsiteY267" fmla="*/ 6000 h 10000"/>
              <a:gd name="connsiteX268" fmla="*/ 760 w 10000"/>
              <a:gd name="connsiteY268" fmla="*/ 6000 h 10000"/>
              <a:gd name="connsiteX269" fmla="*/ 854 w 10000"/>
              <a:gd name="connsiteY269" fmla="*/ 5962 h 10000"/>
              <a:gd name="connsiteX270" fmla="*/ 886 w 10000"/>
              <a:gd name="connsiteY270" fmla="*/ 5907 h 10000"/>
              <a:gd name="connsiteX271" fmla="*/ 865 w 10000"/>
              <a:gd name="connsiteY271" fmla="*/ 5850 h 10000"/>
              <a:gd name="connsiteX272" fmla="*/ 938 w 10000"/>
              <a:gd name="connsiteY272" fmla="*/ 5831 h 10000"/>
              <a:gd name="connsiteX273" fmla="*/ 938 w 10000"/>
              <a:gd name="connsiteY273" fmla="*/ 5907 h 10000"/>
              <a:gd name="connsiteX274" fmla="*/ 1062 w 10000"/>
              <a:gd name="connsiteY274" fmla="*/ 5907 h 10000"/>
              <a:gd name="connsiteX275" fmla="*/ 1187 w 10000"/>
              <a:gd name="connsiteY275" fmla="*/ 5681 h 10000"/>
              <a:gd name="connsiteX276" fmla="*/ 1385 w 10000"/>
              <a:gd name="connsiteY276" fmla="*/ 5738 h 10000"/>
              <a:gd name="connsiteX277" fmla="*/ 1385 w 10000"/>
              <a:gd name="connsiteY277" fmla="*/ 5756 h 10000"/>
              <a:gd name="connsiteX278" fmla="*/ 1374 w 10000"/>
              <a:gd name="connsiteY278" fmla="*/ 5812 h 10000"/>
              <a:gd name="connsiteX279" fmla="*/ 1353 w 10000"/>
              <a:gd name="connsiteY279" fmla="*/ 5850 h 10000"/>
              <a:gd name="connsiteX280" fmla="*/ 1239 w 10000"/>
              <a:gd name="connsiteY280" fmla="*/ 5887 h 10000"/>
              <a:gd name="connsiteX281" fmla="*/ 1229 w 10000"/>
              <a:gd name="connsiteY281" fmla="*/ 6038 h 10000"/>
              <a:gd name="connsiteX282" fmla="*/ 1249 w 10000"/>
              <a:gd name="connsiteY282" fmla="*/ 6056 h 10000"/>
              <a:gd name="connsiteX283" fmla="*/ 1479 w 10000"/>
              <a:gd name="connsiteY283" fmla="*/ 6263 h 10000"/>
              <a:gd name="connsiteX284" fmla="*/ 1510 w 10000"/>
              <a:gd name="connsiteY284" fmla="*/ 6263 h 10000"/>
              <a:gd name="connsiteX285" fmla="*/ 1583 w 10000"/>
              <a:gd name="connsiteY285" fmla="*/ 6790 h 10000"/>
              <a:gd name="connsiteX286" fmla="*/ 1781 w 10000"/>
              <a:gd name="connsiteY286" fmla="*/ 6583 h 10000"/>
              <a:gd name="connsiteX287" fmla="*/ 1781 w 10000"/>
              <a:gd name="connsiteY287" fmla="*/ 6526 h 10000"/>
              <a:gd name="connsiteX288" fmla="*/ 1708 w 10000"/>
              <a:gd name="connsiteY288" fmla="*/ 6526 h 10000"/>
              <a:gd name="connsiteX289" fmla="*/ 1677 w 10000"/>
              <a:gd name="connsiteY289" fmla="*/ 6451 h 10000"/>
              <a:gd name="connsiteX290" fmla="*/ 1677 w 10000"/>
              <a:gd name="connsiteY290" fmla="*/ 6414 h 10000"/>
              <a:gd name="connsiteX291" fmla="*/ 1687 w 10000"/>
              <a:gd name="connsiteY291" fmla="*/ 6414 h 10000"/>
              <a:gd name="connsiteX292" fmla="*/ 1687 w 10000"/>
              <a:gd name="connsiteY292" fmla="*/ 6395 h 10000"/>
              <a:gd name="connsiteX293" fmla="*/ 1822 w 10000"/>
              <a:gd name="connsiteY293" fmla="*/ 6320 h 10000"/>
              <a:gd name="connsiteX294" fmla="*/ 1801 w 10000"/>
              <a:gd name="connsiteY294" fmla="*/ 6300 h 10000"/>
              <a:gd name="connsiteX295" fmla="*/ 1666 w 10000"/>
              <a:gd name="connsiteY295" fmla="*/ 6263 h 10000"/>
              <a:gd name="connsiteX296" fmla="*/ 1666 w 10000"/>
              <a:gd name="connsiteY296" fmla="*/ 6207 h 10000"/>
              <a:gd name="connsiteX297" fmla="*/ 1614 w 10000"/>
              <a:gd name="connsiteY297" fmla="*/ 6188 h 10000"/>
              <a:gd name="connsiteX298" fmla="*/ 1614 w 10000"/>
              <a:gd name="connsiteY298" fmla="*/ 6188 h 10000"/>
              <a:gd name="connsiteX299" fmla="*/ 1635 w 10000"/>
              <a:gd name="connsiteY299" fmla="*/ 6131 h 10000"/>
              <a:gd name="connsiteX300" fmla="*/ 1552 w 10000"/>
              <a:gd name="connsiteY300" fmla="*/ 6038 h 10000"/>
              <a:gd name="connsiteX301" fmla="*/ 1333 w 10000"/>
              <a:gd name="connsiteY301" fmla="*/ 5982 h 10000"/>
              <a:gd name="connsiteX302" fmla="*/ 1500 w 10000"/>
              <a:gd name="connsiteY302" fmla="*/ 5962 h 10000"/>
              <a:gd name="connsiteX303" fmla="*/ 1521 w 10000"/>
              <a:gd name="connsiteY303" fmla="*/ 5869 h 10000"/>
              <a:gd name="connsiteX304" fmla="*/ 1458 w 10000"/>
              <a:gd name="connsiteY304" fmla="*/ 5738 h 10000"/>
              <a:gd name="connsiteX305" fmla="*/ 1479 w 10000"/>
              <a:gd name="connsiteY305" fmla="*/ 5738 h 10000"/>
              <a:gd name="connsiteX306" fmla="*/ 1822 w 10000"/>
              <a:gd name="connsiteY306" fmla="*/ 5775 h 10000"/>
              <a:gd name="connsiteX307" fmla="*/ 1916 w 10000"/>
              <a:gd name="connsiteY307" fmla="*/ 5663 h 10000"/>
              <a:gd name="connsiteX308" fmla="*/ 1989 w 10000"/>
              <a:gd name="connsiteY308" fmla="*/ 5643 h 10000"/>
              <a:gd name="connsiteX309" fmla="*/ 1916 w 10000"/>
              <a:gd name="connsiteY309" fmla="*/ 5606 h 10000"/>
              <a:gd name="connsiteX310" fmla="*/ 1614 w 10000"/>
              <a:gd name="connsiteY310" fmla="*/ 5718 h 10000"/>
              <a:gd name="connsiteX311" fmla="*/ 1583 w 10000"/>
              <a:gd name="connsiteY311" fmla="*/ 5663 h 10000"/>
              <a:gd name="connsiteX312" fmla="*/ 1604 w 10000"/>
              <a:gd name="connsiteY312" fmla="*/ 5606 h 10000"/>
              <a:gd name="connsiteX313" fmla="*/ 1573 w 10000"/>
              <a:gd name="connsiteY313" fmla="*/ 5512 h 10000"/>
              <a:gd name="connsiteX314" fmla="*/ 1500 w 10000"/>
              <a:gd name="connsiteY314" fmla="*/ 5531 h 10000"/>
              <a:gd name="connsiteX315" fmla="*/ 1257 w 10000"/>
              <a:gd name="connsiteY315" fmla="*/ 5300 h 10000"/>
              <a:gd name="connsiteX316" fmla="*/ 1541 w 10000"/>
              <a:gd name="connsiteY316" fmla="*/ 5286 h 10000"/>
              <a:gd name="connsiteX317" fmla="*/ 1884 w 10000"/>
              <a:gd name="connsiteY317" fmla="*/ 5286 h 10000"/>
              <a:gd name="connsiteX318" fmla="*/ 1989 w 10000"/>
              <a:gd name="connsiteY318" fmla="*/ 5117 h 10000"/>
              <a:gd name="connsiteX319" fmla="*/ 1989 w 10000"/>
              <a:gd name="connsiteY319" fmla="*/ 5061 h 10000"/>
              <a:gd name="connsiteX320" fmla="*/ 2052 w 10000"/>
              <a:gd name="connsiteY320" fmla="*/ 5042 h 10000"/>
              <a:gd name="connsiteX321" fmla="*/ 2083 w 10000"/>
              <a:gd name="connsiteY321" fmla="*/ 5174 h 10000"/>
              <a:gd name="connsiteX322" fmla="*/ 2521 w 10000"/>
              <a:gd name="connsiteY322" fmla="*/ 5193 h 10000"/>
              <a:gd name="connsiteX323" fmla="*/ 2499 w 10000"/>
              <a:gd name="connsiteY323" fmla="*/ 5286 h 10000"/>
              <a:gd name="connsiteX324" fmla="*/ 2531 w 10000"/>
              <a:gd name="connsiteY324" fmla="*/ 5286 h 10000"/>
              <a:gd name="connsiteX325" fmla="*/ 2583 w 10000"/>
              <a:gd name="connsiteY325" fmla="*/ 5249 h 10000"/>
              <a:gd name="connsiteX326" fmla="*/ 2583 w 10000"/>
              <a:gd name="connsiteY326" fmla="*/ 5268 h 10000"/>
              <a:gd name="connsiteX327" fmla="*/ 2562 w 10000"/>
              <a:gd name="connsiteY327" fmla="*/ 5286 h 10000"/>
              <a:gd name="connsiteX328" fmla="*/ 2625 w 10000"/>
              <a:gd name="connsiteY328" fmla="*/ 5286 h 10000"/>
              <a:gd name="connsiteX329" fmla="*/ 2728 w 10000"/>
              <a:gd name="connsiteY329" fmla="*/ 5286 h 10000"/>
              <a:gd name="connsiteX330" fmla="*/ 2728 w 10000"/>
              <a:gd name="connsiteY330" fmla="*/ 5362 h 10000"/>
              <a:gd name="connsiteX331" fmla="*/ 2749 w 10000"/>
              <a:gd name="connsiteY331" fmla="*/ 5362 h 10000"/>
              <a:gd name="connsiteX332" fmla="*/ 2822 w 10000"/>
              <a:gd name="connsiteY332" fmla="*/ 5286 h 10000"/>
              <a:gd name="connsiteX333" fmla="*/ 2822 w 10000"/>
              <a:gd name="connsiteY333" fmla="*/ 5211 h 10000"/>
              <a:gd name="connsiteX334" fmla="*/ 2884 w 10000"/>
              <a:gd name="connsiteY334" fmla="*/ 5211 h 10000"/>
              <a:gd name="connsiteX335" fmla="*/ 2916 w 10000"/>
              <a:gd name="connsiteY335" fmla="*/ 5268 h 10000"/>
              <a:gd name="connsiteX336" fmla="*/ 2916 w 10000"/>
              <a:gd name="connsiteY336" fmla="*/ 5399 h 10000"/>
              <a:gd name="connsiteX337" fmla="*/ 3030 w 10000"/>
              <a:gd name="connsiteY337" fmla="*/ 5399 h 10000"/>
              <a:gd name="connsiteX338" fmla="*/ 3040 w 10000"/>
              <a:gd name="connsiteY338" fmla="*/ 5305 h 10000"/>
              <a:gd name="connsiteX339" fmla="*/ 3040 w 10000"/>
              <a:gd name="connsiteY339" fmla="*/ 5286 h 10000"/>
              <a:gd name="connsiteX340" fmla="*/ 3040 w 10000"/>
              <a:gd name="connsiteY340" fmla="*/ 5286 h 10000"/>
              <a:gd name="connsiteX341" fmla="*/ 3145 w 10000"/>
              <a:gd name="connsiteY341" fmla="*/ 5305 h 10000"/>
              <a:gd name="connsiteX342" fmla="*/ 3166 w 10000"/>
              <a:gd name="connsiteY342" fmla="*/ 5211 h 10000"/>
              <a:gd name="connsiteX343" fmla="*/ 3270 w 10000"/>
              <a:gd name="connsiteY343" fmla="*/ 5249 h 10000"/>
              <a:gd name="connsiteX344" fmla="*/ 3270 w 10000"/>
              <a:gd name="connsiteY344" fmla="*/ 5193 h 10000"/>
              <a:gd name="connsiteX345" fmla="*/ 3447 w 10000"/>
              <a:gd name="connsiteY345" fmla="*/ 5268 h 10000"/>
              <a:gd name="connsiteX346" fmla="*/ 3447 w 10000"/>
              <a:gd name="connsiteY346" fmla="*/ 5193 h 10000"/>
              <a:gd name="connsiteX347" fmla="*/ 3488 w 10000"/>
              <a:gd name="connsiteY347" fmla="*/ 5193 h 10000"/>
              <a:gd name="connsiteX348" fmla="*/ 3488 w 10000"/>
              <a:gd name="connsiteY348" fmla="*/ 5268 h 10000"/>
              <a:gd name="connsiteX349" fmla="*/ 3509 w 10000"/>
              <a:gd name="connsiteY349" fmla="*/ 5268 h 10000"/>
              <a:gd name="connsiteX350" fmla="*/ 3509 w 10000"/>
              <a:gd name="connsiteY350" fmla="*/ 5249 h 10000"/>
              <a:gd name="connsiteX351" fmla="*/ 3520 w 10000"/>
              <a:gd name="connsiteY351" fmla="*/ 5117 h 10000"/>
              <a:gd name="connsiteX352" fmla="*/ 3530 w 10000"/>
              <a:gd name="connsiteY352" fmla="*/ 5117 h 10000"/>
              <a:gd name="connsiteX353" fmla="*/ 3540 w 10000"/>
              <a:gd name="connsiteY353" fmla="*/ 5193 h 10000"/>
              <a:gd name="connsiteX354" fmla="*/ 3624 w 10000"/>
              <a:gd name="connsiteY354" fmla="*/ 5117 h 10000"/>
              <a:gd name="connsiteX355" fmla="*/ 3624 w 10000"/>
              <a:gd name="connsiteY355" fmla="*/ 5155 h 10000"/>
              <a:gd name="connsiteX356" fmla="*/ 3697 w 10000"/>
              <a:gd name="connsiteY356" fmla="*/ 5117 h 10000"/>
              <a:gd name="connsiteX357" fmla="*/ 3697 w 10000"/>
              <a:gd name="connsiteY357" fmla="*/ 5099 h 10000"/>
              <a:gd name="connsiteX358" fmla="*/ 3676 w 10000"/>
              <a:gd name="connsiteY358" fmla="*/ 5061 h 10000"/>
              <a:gd name="connsiteX359" fmla="*/ 3708 w 10000"/>
              <a:gd name="connsiteY359" fmla="*/ 5061 h 10000"/>
              <a:gd name="connsiteX360" fmla="*/ 3749 w 10000"/>
              <a:gd name="connsiteY360" fmla="*/ 5099 h 10000"/>
              <a:gd name="connsiteX361" fmla="*/ 3749 w 10000"/>
              <a:gd name="connsiteY361" fmla="*/ 5061 h 10000"/>
              <a:gd name="connsiteX362" fmla="*/ 3728 w 10000"/>
              <a:gd name="connsiteY362" fmla="*/ 5005 h 10000"/>
              <a:gd name="connsiteX363" fmla="*/ 3832 w 10000"/>
              <a:gd name="connsiteY363" fmla="*/ 4949 h 10000"/>
              <a:gd name="connsiteX364" fmla="*/ 3832 w 10000"/>
              <a:gd name="connsiteY364" fmla="*/ 4930 h 10000"/>
              <a:gd name="connsiteX365" fmla="*/ 3656 w 10000"/>
              <a:gd name="connsiteY365" fmla="*/ 4910 h 10000"/>
              <a:gd name="connsiteX366" fmla="*/ 3666 w 10000"/>
              <a:gd name="connsiteY366" fmla="*/ 5024 h 10000"/>
              <a:gd name="connsiteX367" fmla="*/ 3656 w 10000"/>
              <a:gd name="connsiteY367" fmla="*/ 5024 h 10000"/>
              <a:gd name="connsiteX368" fmla="*/ 3457 w 10000"/>
              <a:gd name="connsiteY368" fmla="*/ 4910 h 10000"/>
              <a:gd name="connsiteX369" fmla="*/ 3457 w 10000"/>
              <a:gd name="connsiteY369" fmla="*/ 4930 h 10000"/>
              <a:gd name="connsiteX370" fmla="*/ 3468 w 10000"/>
              <a:gd name="connsiteY370" fmla="*/ 4930 h 10000"/>
              <a:gd name="connsiteX371" fmla="*/ 3447 w 10000"/>
              <a:gd name="connsiteY371" fmla="*/ 4949 h 10000"/>
              <a:gd name="connsiteX372" fmla="*/ 3395 w 10000"/>
              <a:gd name="connsiteY372" fmla="*/ 4873 h 10000"/>
              <a:gd name="connsiteX373" fmla="*/ 3384 w 10000"/>
              <a:gd name="connsiteY373" fmla="*/ 4835 h 10000"/>
              <a:gd name="connsiteX374" fmla="*/ 3499 w 10000"/>
              <a:gd name="connsiteY374" fmla="*/ 4817 h 10000"/>
              <a:gd name="connsiteX375" fmla="*/ 3499 w 10000"/>
              <a:gd name="connsiteY375" fmla="*/ 4666 h 10000"/>
              <a:gd name="connsiteX376" fmla="*/ 3478 w 10000"/>
              <a:gd name="connsiteY376" fmla="*/ 4666 h 10000"/>
              <a:gd name="connsiteX377" fmla="*/ 3353 w 10000"/>
              <a:gd name="connsiteY377" fmla="*/ 4798 h 10000"/>
              <a:gd name="connsiteX378" fmla="*/ 3332 w 10000"/>
              <a:gd name="connsiteY378" fmla="*/ 4780 h 10000"/>
              <a:gd name="connsiteX379" fmla="*/ 3332 w 10000"/>
              <a:gd name="connsiteY379" fmla="*/ 4704 h 10000"/>
              <a:gd name="connsiteX380" fmla="*/ 3322 w 10000"/>
              <a:gd name="connsiteY380" fmla="*/ 4648 h 10000"/>
              <a:gd name="connsiteX381" fmla="*/ 3249 w 10000"/>
              <a:gd name="connsiteY381" fmla="*/ 4648 h 10000"/>
              <a:gd name="connsiteX382" fmla="*/ 3239 w 10000"/>
              <a:gd name="connsiteY382" fmla="*/ 4591 h 10000"/>
              <a:gd name="connsiteX383" fmla="*/ 3249 w 10000"/>
              <a:gd name="connsiteY383" fmla="*/ 4591 h 10000"/>
              <a:gd name="connsiteX384" fmla="*/ 3249 w 10000"/>
              <a:gd name="connsiteY384" fmla="*/ 4572 h 10000"/>
              <a:gd name="connsiteX385" fmla="*/ 3426 w 10000"/>
              <a:gd name="connsiteY385" fmla="*/ 4479 h 10000"/>
              <a:gd name="connsiteX386" fmla="*/ 3364 w 10000"/>
              <a:gd name="connsiteY386" fmla="*/ 4479 h 10000"/>
              <a:gd name="connsiteX387" fmla="*/ 3343 w 10000"/>
              <a:gd name="connsiteY387" fmla="*/ 4479 h 10000"/>
              <a:gd name="connsiteX388" fmla="*/ 3332 w 10000"/>
              <a:gd name="connsiteY388" fmla="*/ 4479 h 10000"/>
              <a:gd name="connsiteX389" fmla="*/ 3332 w 10000"/>
              <a:gd name="connsiteY389" fmla="*/ 4460 h 10000"/>
              <a:gd name="connsiteX390" fmla="*/ 3436 w 10000"/>
              <a:gd name="connsiteY390" fmla="*/ 4385 h 10000"/>
              <a:gd name="connsiteX391" fmla="*/ 3436 w 10000"/>
              <a:gd name="connsiteY391" fmla="*/ 4385 h 10000"/>
              <a:gd name="connsiteX392" fmla="*/ 3405 w 10000"/>
              <a:gd name="connsiteY392" fmla="*/ 4385 h 10000"/>
              <a:gd name="connsiteX393" fmla="*/ 3384 w 10000"/>
              <a:gd name="connsiteY393" fmla="*/ 4403 h 10000"/>
              <a:gd name="connsiteX394" fmla="*/ 3374 w 10000"/>
              <a:gd name="connsiteY394" fmla="*/ 4366 h 10000"/>
              <a:gd name="connsiteX395" fmla="*/ 3208 w 10000"/>
              <a:gd name="connsiteY395" fmla="*/ 4310 h 10000"/>
              <a:gd name="connsiteX396" fmla="*/ 3156 w 10000"/>
              <a:gd name="connsiteY396" fmla="*/ 4197 h 10000"/>
              <a:gd name="connsiteX397" fmla="*/ 3114 w 10000"/>
              <a:gd name="connsiteY397" fmla="*/ 4253 h 10000"/>
              <a:gd name="connsiteX398" fmla="*/ 3030 w 10000"/>
              <a:gd name="connsiteY398" fmla="*/ 4216 h 10000"/>
              <a:gd name="connsiteX399" fmla="*/ 2884 w 10000"/>
              <a:gd name="connsiteY399" fmla="*/ 4197 h 10000"/>
              <a:gd name="connsiteX400" fmla="*/ 2832 w 10000"/>
              <a:gd name="connsiteY400" fmla="*/ 4235 h 10000"/>
              <a:gd name="connsiteX401" fmla="*/ 2780 w 10000"/>
              <a:gd name="connsiteY401" fmla="*/ 4178 h 10000"/>
              <a:gd name="connsiteX402" fmla="*/ 2708 w 10000"/>
              <a:gd name="connsiteY402" fmla="*/ 4235 h 10000"/>
              <a:gd name="connsiteX403" fmla="*/ 2677 w 10000"/>
              <a:gd name="connsiteY403" fmla="*/ 4178 h 10000"/>
              <a:gd name="connsiteX404" fmla="*/ 2593 w 10000"/>
              <a:gd name="connsiteY404" fmla="*/ 4328 h 10000"/>
              <a:gd name="connsiteX405" fmla="*/ 2395 w 10000"/>
              <a:gd name="connsiteY405" fmla="*/ 4253 h 10000"/>
              <a:gd name="connsiteX406" fmla="*/ 2395 w 10000"/>
              <a:gd name="connsiteY406" fmla="*/ 4216 h 10000"/>
              <a:gd name="connsiteX407" fmla="*/ 2416 w 10000"/>
              <a:gd name="connsiteY407" fmla="*/ 4178 h 10000"/>
              <a:gd name="connsiteX408" fmla="*/ 2343 w 10000"/>
              <a:gd name="connsiteY408" fmla="*/ 4178 h 10000"/>
              <a:gd name="connsiteX409" fmla="*/ 2145 w 10000"/>
              <a:gd name="connsiteY409" fmla="*/ 4273 h 10000"/>
              <a:gd name="connsiteX410" fmla="*/ 2145 w 10000"/>
              <a:gd name="connsiteY410" fmla="*/ 4253 h 10000"/>
              <a:gd name="connsiteX411" fmla="*/ 2166 w 10000"/>
              <a:gd name="connsiteY411" fmla="*/ 4216 h 10000"/>
              <a:gd name="connsiteX412" fmla="*/ 2052 w 10000"/>
              <a:gd name="connsiteY412" fmla="*/ 4216 h 10000"/>
              <a:gd name="connsiteX413" fmla="*/ 1969 w 10000"/>
              <a:gd name="connsiteY413" fmla="*/ 4141 h 10000"/>
              <a:gd name="connsiteX414" fmla="*/ 1843 w 10000"/>
              <a:gd name="connsiteY414" fmla="*/ 4122 h 10000"/>
              <a:gd name="connsiteX415" fmla="*/ 1864 w 10000"/>
              <a:gd name="connsiteY415" fmla="*/ 4122 h 10000"/>
              <a:gd name="connsiteX416" fmla="*/ 1895 w 10000"/>
              <a:gd name="connsiteY416" fmla="*/ 4084 h 10000"/>
              <a:gd name="connsiteX417" fmla="*/ 1884 w 10000"/>
              <a:gd name="connsiteY417" fmla="*/ 4047 h 10000"/>
              <a:gd name="connsiteX418" fmla="*/ 1801 w 10000"/>
              <a:gd name="connsiteY418" fmla="*/ 3990 h 10000"/>
              <a:gd name="connsiteX419" fmla="*/ 1708 w 10000"/>
              <a:gd name="connsiteY419" fmla="*/ 4028 h 10000"/>
              <a:gd name="connsiteX420" fmla="*/ 1278 w 10000"/>
              <a:gd name="connsiteY420" fmla="*/ 3974 h 10000"/>
              <a:gd name="connsiteX421" fmla="*/ 1479 w 10000"/>
              <a:gd name="connsiteY421" fmla="*/ 3821 h 10000"/>
              <a:gd name="connsiteX422" fmla="*/ 1489 w 10000"/>
              <a:gd name="connsiteY422" fmla="*/ 3803 h 10000"/>
              <a:gd name="connsiteX423" fmla="*/ 1625 w 10000"/>
              <a:gd name="connsiteY423" fmla="*/ 3765 h 10000"/>
              <a:gd name="connsiteX424" fmla="*/ 1625 w 10000"/>
              <a:gd name="connsiteY424" fmla="*/ 3803 h 10000"/>
              <a:gd name="connsiteX425" fmla="*/ 1739 w 10000"/>
              <a:gd name="connsiteY425" fmla="*/ 3878 h 10000"/>
              <a:gd name="connsiteX426" fmla="*/ 1749 w 10000"/>
              <a:gd name="connsiteY426" fmla="*/ 3840 h 10000"/>
              <a:gd name="connsiteX427" fmla="*/ 1760 w 10000"/>
              <a:gd name="connsiteY427" fmla="*/ 3878 h 10000"/>
              <a:gd name="connsiteX428" fmla="*/ 1916 w 10000"/>
              <a:gd name="connsiteY428" fmla="*/ 3746 h 10000"/>
              <a:gd name="connsiteX429" fmla="*/ 2000 w 10000"/>
              <a:gd name="connsiteY429" fmla="*/ 3821 h 10000"/>
              <a:gd name="connsiteX430" fmla="*/ 2177 w 10000"/>
              <a:gd name="connsiteY430" fmla="*/ 3784 h 10000"/>
              <a:gd name="connsiteX431" fmla="*/ 2343 w 10000"/>
              <a:gd name="connsiteY431" fmla="*/ 3803 h 10000"/>
              <a:gd name="connsiteX432" fmla="*/ 2343 w 10000"/>
              <a:gd name="connsiteY432" fmla="*/ 3728 h 10000"/>
              <a:gd name="connsiteX433" fmla="*/ 2457 w 10000"/>
              <a:gd name="connsiteY433" fmla="*/ 3728 h 10000"/>
              <a:gd name="connsiteX434" fmla="*/ 2488 w 10000"/>
              <a:gd name="connsiteY434" fmla="*/ 3671 h 10000"/>
              <a:gd name="connsiteX435" fmla="*/ 2488 w 10000"/>
              <a:gd name="connsiteY435" fmla="*/ 3596 h 10000"/>
              <a:gd name="connsiteX436" fmla="*/ 2457 w 10000"/>
              <a:gd name="connsiteY436" fmla="*/ 3596 h 10000"/>
              <a:gd name="connsiteX437" fmla="*/ 2457 w 10000"/>
              <a:gd name="connsiteY437" fmla="*/ 3559 h 10000"/>
              <a:gd name="connsiteX438" fmla="*/ 2447 w 10000"/>
              <a:gd name="connsiteY438" fmla="*/ 3502 h 10000"/>
              <a:gd name="connsiteX439" fmla="*/ 1843 w 10000"/>
              <a:gd name="connsiteY439" fmla="*/ 3502 h 10000"/>
              <a:gd name="connsiteX440" fmla="*/ 1281 w 10000"/>
              <a:gd name="connsiteY440" fmla="*/ 3483 h 10000"/>
              <a:gd name="connsiteX441" fmla="*/ 1697 w 10000"/>
              <a:gd name="connsiteY441" fmla="*/ 3408 h 10000"/>
              <a:gd name="connsiteX442" fmla="*/ 1948 w 10000"/>
              <a:gd name="connsiteY442" fmla="*/ 3427 h 10000"/>
              <a:gd name="connsiteX443" fmla="*/ 1958 w 10000"/>
              <a:gd name="connsiteY443" fmla="*/ 3314 h 10000"/>
              <a:gd name="connsiteX444" fmla="*/ 2000 w 10000"/>
              <a:gd name="connsiteY444" fmla="*/ 3296 h 10000"/>
              <a:gd name="connsiteX445" fmla="*/ 2031 w 10000"/>
              <a:gd name="connsiteY445" fmla="*/ 3352 h 10000"/>
              <a:gd name="connsiteX446" fmla="*/ 2062 w 10000"/>
              <a:gd name="connsiteY446" fmla="*/ 3276 h 10000"/>
              <a:gd name="connsiteX447" fmla="*/ 2062 w 10000"/>
              <a:gd name="connsiteY447" fmla="*/ 3314 h 10000"/>
              <a:gd name="connsiteX448" fmla="*/ 2041 w 10000"/>
              <a:gd name="connsiteY448" fmla="*/ 3352 h 10000"/>
              <a:gd name="connsiteX449" fmla="*/ 2301 w 10000"/>
              <a:gd name="connsiteY449" fmla="*/ 3296 h 10000"/>
              <a:gd name="connsiteX450" fmla="*/ 2312 w 10000"/>
              <a:gd name="connsiteY450" fmla="*/ 3239 h 10000"/>
              <a:gd name="connsiteX451" fmla="*/ 2301 w 10000"/>
              <a:gd name="connsiteY451" fmla="*/ 3221 h 10000"/>
              <a:gd name="connsiteX452" fmla="*/ 1936 w 10000"/>
              <a:gd name="connsiteY452" fmla="*/ 3239 h 10000"/>
              <a:gd name="connsiteX453" fmla="*/ 1926 w 10000"/>
              <a:gd name="connsiteY453" fmla="*/ 3183 h 10000"/>
              <a:gd name="connsiteX454" fmla="*/ 1936 w 10000"/>
              <a:gd name="connsiteY454" fmla="*/ 3164 h 10000"/>
              <a:gd name="connsiteX455" fmla="*/ 2093 w 10000"/>
              <a:gd name="connsiteY455" fmla="*/ 3126 h 10000"/>
              <a:gd name="connsiteX456" fmla="*/ 2062 w 10000"/>
              <a:gd name="connsiteY456" fmla="*/ 3107 h 10000"/>
              <a:gd name="connsiteX457" fmla="*/ 2093 w 10000"/>
              <a:gd name="connsiteY457" fmla="*/ 3089 h 10000"/>
              <a:gd name="connsiteX458" fmla="*/ 2083 w 10000"/>
              <a:gd name="connsiteY458" fmla="*/ 2995 h 10000"/>
              <a:gd name="connsiteX459" fmla="*/ 2031 w 10000"/>
              <a:gd name="connsiteY459" fmla="*/ 2901 h 10000"/>
              <a:gd name="connsiteX460" fmla="*/ 2052 w 10000"/>
              <a:gd name="connsiteY460" fmla="*/ 2863 h 10000"/>
              <a:gd name="connsiteX461" fmla="*/ 2041 w 10000"/>
              <a:gd name="connsiteY461" fmla="*/ 2788 h 10000"/>
              <a:gd name="connsiteX462" fmla="*/ 2093 w 10000"/>
              <a:gd name="connsiteY462" fmla="*/ 2713 h 10000"/>
              <a:gd name="connsiteX463" fmla="*/ 2093 w 10000"/>
              <a:gd name="connsiteY463" fmla="*/ 2769 h 10000"/>
              <a:gd name="connsiteX464" fmla="*/ 2270 w 10000"/>
              <a:gd name="connsiteY464" fmla="*/ 2807 h 10000"/>
              <a:gd name="connsiteX465" fmla="*/ 2281 w 10000"/>
              <a:gd name="connsiteY465" fmla="*/ 2901 h 10000"/>
              <a:gd name="connsiteX466" fmla="*/ 2426 w 10000"/>
              <a:gd name="connsiteY466" fmla="*/ 2882 h 10000"/>
              <a:gd name="connsiteX467" fmla="*/ 2478 w 10000"/>
              <a:gd name="connsiteY467" fmla="*/ 2713 h 10000"/>
              <a:gd name="connsiteX468" fmla="*/ 2322 w 10000"/>
              <a:gd name="connsiteY468" fmla="*/ 2657 h 10000"/>
              <a:gd name="connsiteX469" fmla="*/ 2322 w 10000"/>
              <a:gd name="connsiteY469" fmla="*/ 2600 h 10000"/>
              <a:gd name="connsiteX470" fmla="*/ 2395 w 10000"/>
              <a:gd name="connsiteY470" fmla="*/ 2582 h 10000"/>
              <a:gd name="connsiteX471" fmla="*/ 2395 w 10000"/>
              <a:gd name="connsiteY471" fmla="*/ 2563 h 10000"/>
              <a:gd name="connsiteX472" fmla="*/ 2260 w 10000"/>
              <a:gd name="connsiteY472" fmla="*/ 2450 h 10000"/>
              <a:gd name="connsiteX473" fmla="*/ 2239 w 10000"/>
              <a:gd name="connsiteY473" fmla="*/ 2525 h 10000"/>
              <a:gd name="connsiteX474" fmla="*/ 2239 w 10000"/>
              <a:gd name="connsiteY474" fmla="*/ 2507 h 10000"/>
              <a:gd name="connsiteX475" fmla="*/ 2114 w 10000"/>
              <a:gd name="connsiteY475" fmla="*/ 2356 h 10000"/>
              <a:gd name="connsiteX476" fmla="*/ 2041 w 10000"/>
              <a:gd name="connsiteY476" fmla="*/ 2375 h 10000"/>
              <a:gd name="connsiteX477" fmla="*/ 2041 w 10000"/>
              <a:gd name="connsiteY477" fmla="*/ 2319 h 10000"/>
              <a:gd name="connsiteX478" fmla="*/ 2021 w 10000"/>
              <a:gd name="connsiteY478" fmla="*/ 2281 h 10000"/>
              <a:gd name="connsiteX479" fmla="*/ 1843 w 10000"/>
              <a:gd name="connsiteY479" fmla="*/ 2244 h 10000"/>
              <a:gd name="connsiteX480" fmla="*/ 1833 w 10000"/>
              <a:gd name="connsiteY480" fmla="*/ 2187 h 10000"/>
              <a:gd name="connsiteX481" fmla="*/ 1843 w 10000"/>
              <a:gd name="connsiteY481" fmla="*/ 2169 h 10000"/>
              <a:gd name="connsiteX482" fmla="*/ 2041 w 10000"/>
              <a:gd name="connsiteY482" fmla="*/ 2169 h 10000"/>
              <a:gd name="connsiteX483" fmla="*/ 2104 w 10000"/>
              <a:gd name="connsiteY483" fmla="*/ 2131 h 10000"/>
              <a:gd name="connsiteX484" fmla="*/ 2249 w 10000"/>
              <a:gd name="connsiteY484" fmla="*/ 2169 h 10000"/>
              <a:gd name="connsiteX485" fmla="*/ 2322 w 10000"/>
              <a:gd name="connsiteY485" fmla="*/ 2075 h 10000"/>
              <a:gd name="connsiteX486" fmla="*/ 2573 w 10000"/>
              <a:gd name="connsiteY486" fmla="*/ 2018 h 10000"/>
              <a:gd name="connsiteX487" fmla="*/ 2760 w 10000"/>
              <a:gd name="connsiteY487" fmla="*/ 2131 h 10000"/>
              <a:gd name="connsiteX488" fmla="*/ 3073 w 10000"/>
              <a:gd name="connsiteY488" fmla="*/ 2055 h 10000"/>
              <a:gd name="connsiteX489" fmla="*/ 3073 w 10000"/>
              <a:gd name="connsiteY489" fmla="*/ 2037 h 10000"/>
              <a:gd name="connsiteX490" fmla="*/ 3062 w 10000"/>
              <a:gd name="connsiteY490" fmla="*/ 2000 h 10000"/>
              <a:gd name="connsiteX491" fmla="*/ 3176 w 10000"/>
              <a:gd name="connsiteY491" fmla="*/ 1962 h 10000"/>
              <a:gd name="connsiteX492" fmla="*/ 3156 w 10000"/>
              <a:gd name="connsiteY492" fmla="*/ 1905 h 10000"/>
              <a:gd name="connsiteX493" fmla="*/ 3218 w 10000"/>
              <a:gd name="connsiteY493" fmla="*/ 1905 h 10000"/>
              <a:gd name="connsiteX494" fmla="*/ 3260 w 10000"/>
              <a:gd name="connsiteY494" fmla="*/ 1924 h 10000"/>
              <a:gd name="connsiteX495" fmla="*/ 3291 w 10000"/>
              <a:gd name="connsiteY495" fmla="*/ 1868 h 10000"/>
              <a:gd name="connsiteX496" fmla="*/ 3291 w 10000"/>
              <a:gd name="connsiteY496" fmla="*/ 1849 h 10000"/>
              <a:gd name="connsiteX497" fmla="*/ 3218 w 10000"/>
              <a:gd name="connsiteY497" fmla="*/ 1736 h 10000"/>
              <a:gd name="connsiteX498" fmla="*/ 3228 w 10000"/>
              <a:gd name="connsiteY498" fmla="*/ 1661 h 10000"/>
              <a:gd name="connsiteX499" fmla="*/ 3073 w 10000"/>
              <a:gd name="connsiteY499" fmla="*/ 1587 h 10000"/>
              <a:gd name="connsiteX500" fmla="*/ 3073 w 10000"/>
              <a:gd name="connsiteY500" fmla="*/ 1511 h 10000"/>
              <a:gd name="connsiteX501" fmla="*/ 3040 w 10000"/>
              <a:gd name="connsiteY501" fmla="*/ 1473 h 10000"/>
              <a:gd name="connsiteX502" fmla="*/ 3009 w 10000"/>
              <a:gd name="connsiteY502" fmla="*/ 1511 h 10000"/>
              <a:gd name="connsiteX503" fmla="*/ 2999 w 10000"/>
              <a:gd name="connsiteY503" fmla="*/ 1436 h 10000"/>
              <a:gd name="connsiteX504" fmla="*/ 2884 w 10000"/>
              <a:gd name="connsiteY504" fmla="*/ 1492 h 10000"/>
              <a:gd name="connsiteX505" fmla="*/ 2770 w 10000"/>
              <a:gd name="connsiteY505" fmla="*/ 1417 h 10000"/>
              <a:gd name="connsiteX506" fmla="*/ 2739 w 10000"/>
              <a:gd name="connsiteY506" fmla="*/ 1473 h 10000"/>
              <a:gd name="connsiteX507" fmla="*/ 2708 w 10000"/>
              <a:gd name="connsiteY507" fmla="*/ 1398 h 10000"/>
              <a:gd name="connsiteX508" fmla="*/ 2614 w 10000"/>
              <a:gd name="connsiteY508" fmla="*/ 1436 h 10000"/>
              <a:gd name="connsiteX509" fmla="*/ 2614 w 10000"/>
              <a:gd name="connsiteY509" fmla="*/ 1379 h 10000"/>
              <a:gd name="connsiteX510" fmla="*/ 2541 w 10000"/>
              <a:gd name="connsiteY510" fmla="*/ 1286 h 10000"/>
              <a:gd name="connsiteX511" fmla="*/ 2812 w 10000"/>
              <a:gd name="connsiteY511" fmla="*/ 1060 h 10000"/>
              <a:gd name="connsiteX512" fmla="*/ 2905 w 10000"/>
              <a:gd name="connsiteY512" fmla="*/ 1117 h 10000"/>
              <a:gd name="connsiteX513" fmla="*/ 3040 w 10000"/>
              <a:gd name="connsiteY513" fmla="*/ 1060 h 10000"/>
              <a:gd name="connsiteX514" fmla="*/ 3040 w 10000"/>
              <a:gd name="connsiteY514" fmla="*/ 1117 h 10000"/>
              <a:gd name="connsiteX515" fmla="*/ 3312 w 10000"/>
              <a:gd name="connsiteY515" fmla="*/ 1117 h 10000"/>
              <a:gd name="connsiteX516" fmla="*/ 3312 w 10000"/>
              <a:gd name="connsiteY516" fmla="*/ 1042 h 10000"/>
              <a:gd name="connsiteX517" fmla="*/ 3457 w 10000"/>
              <a:gd name="connsiteY517" fmla="*/ 966 h 10000"/>
              <a:gd name="connsiteX518" fmla="*/ 3499 w 10000"/>
              <a:gd name="connsiteY518" fmla="*/ 873 h 10000"/>
              <a:gd name="connsiteX519" fmla="*/ 3728 w 10000"/>
              <a:gd name="connsiteY519" fmla="*/ 834 h 10000"/>
              <a:gd name="connsiteX520" fmla="*/ 3739 w 10000"/>
              <a:gd name="connsiteY520" fmla="*/ 779 h 10000"/>
              <a:gd name="connsiteX521" fmla="*/ 3770 w 10000"/>
              <a:gd name="connsiteY521" fmla="*/ 779 h 10000"/>
              <a:gd name="connsiteX522" fmla="*/ 3801 w 10000"/>
              <a:gd name="connsiteY522" fmla="*/ 834 h 10000"/>
              <a:gd name="connsiteX523" fmla="*/ 3864 w 10000"/>
              <a:gd name="connsiteY523" fmla="*/ 797 h 10000"/>
              <a:gd name="connsiteX524" fmla="*/ 3926 w 10000"/>
              <a:gd name="connsiteY524" fmla="*/ 834 h 10000"/>
              <a:gd name="connsiteX525" fmla="*/ 4571 w 10000"/>
              <a:gd name="connsiteY525" fmla="*/ 722 h 10000"/>
              <a:gd name="connsiteX526" fmla="*/ 4582 w 10000"/>
              <a:gd name="connsiteY526" fmla="*/ 779 h 10000"/>
              <a:gd name="connsiteX527" fmla="*/ 4707 w 10000"/>
              <a:gd name="connsiteY527" fmla="*/ 779 h 10000"/>
              <a:gd name="connsiteX528" fmla="*/ 4707 w 10000"/>
              <a:gd name="connsiteY528" fmla="*/ 722 h 10000"/>
              <a:gd name="connsiteX529" fmla="*/ 4791 w 10000"/>
              <a:gd name="connsiteY529" fmla="*/ 779 h 10000"/>
              <a:gd name="connsiteX530" fmla="*/ 4895 w 10000"/>
              <a:gd name="connsiteY530" fmla="*/ 741 h 10000"/>
              <a:gd name="connsiteX531" fmla="*/ 4957 w 10000"/>
              <a:gd name="connsiteY531" fmla="*/ 779 h 10000"/>
              <a:gd name="connsiteX532" fmla="*/ 4999 w 10000"/>
              <a:gd name="connsiteY532" fmla="*/ 704 h 10000"/>
              <a:gd name="connsiteX533" fmla="*/ 5082 w 10000"/>
              <a:gd name="connsiteY533" fmla="*/ 684 h 10000"/>
              <a:gd name="connsiteX534" fmla="*/ 5082 w 10000"/>
              <a:gd name="connsiteY534" fmla="*/ 741 h 10000"/>
              <a:gd name="connsiteX535" fmla="*/ 5291 w 10000"/>
              <a:gd name="connsiteY535" fmla="*/ 704 h 10000"/>
              <a:gd name="connsiteX536" fmla="*/ 5478 w 10000"/>
              <a:gd name="connsiteY536" fmla="*/ 779 h 10000"/>
              <a:gd name="connsiteX537" fmla="*/ 5623 w 10000"/>
              <a:gd name="connsiteY537" fmla="*/ 759 h 10000"/>
              <a:gd name="connsiteX538" fmla="*/ 5947 w 10000"/>
              <a:gd name="connsiteY538" fmla="*/ 684 h 10000"/>
              <a:gd name="connsiteX539" fmla="*/ 6144 w 10000"/>
              <a:gd name="connsiteY539" fmla="*/ 609 h 10000"/>
              <a:gd name="connsiteX540" fmla="*/ 6321 w 10000"/>
              <a:gd name="connsiteY540" fmla="*/ 647 h 10000"/>
              <a:gd name="connsiteX541" fmla="*/ 6373 w 10000"/>
              <a:gd name="connsiteY541" fmla="*/ 553 h 10000"/>
              <a:gd name="connsiteX542" fmla="*/ 6467 w 10000"/>
              <a:gd name="connsiteY542" fmla="*/ 572 h 10000"/>
              <a:gd name="connsiteX543" fmla="*/ 6540 w 10000"/>
              <a:gd name="connsiteY543" fmla="*/ 496 h 10000"/>
              <a:gd name="connsiteX544" fmla="*/ 6613 w 10000"/>
              <a:gd name="connsiteY544" fmla="*/ 553 h 10000"/>
              <a:gd name="connsiteX545" fmla="*/ 6904 w 10000"/>
              <a:gd name="connsiteY545" fmla="*/ 572 h 10000"/>
              <a:gd name="connsiteX546" fmla="*/ 7050 w 10000"/>
              <a:gd name="connsiteY546" fmla="*/ 572 h 10000"/>
              <a:gd name="connsiteX547" fmla="*/ 7061 w 10000"/>
              <a:gd name="connsiteY547" fmla="*/ 628 h 10000"/>
              <a:gd name="connsiteX548" fmla="*/ 7258 w 10000"/>
              <a:gd name="connsiteY548" fmla="*/ 590 h 10000"/>
              <a:gd name="connsiteX549" fmla="*/ 7269 w 10000"/>
              <a:gd name="connsiteY549" fmla="*/ 515 h 10000"/>
              <a:gd name="connsiteX550" fmla="*/ 7186 w 10000"/>
              <a:gd name="connsiteY550" fmla="*/ 496 h 10000"/>
              <a:gd name="connsiteX551" fmla="*/ 7227 w 10000"/>
              <a:gd name="connsiteY551" fmla="*/ 403 h 10000"/>
              <a:gd name="connsiteX552" fmla="*/ 7300 w 10000"/>
              <a:gd name="connsiteY552" fmla="*/ 346 h 10000"/>
              <a:gd name="connsiteX553" fmla="*/ 7269 w 10000"/>
              <a:gd name="connsiteY553" fmla="*/ 309 h 10000"/>
              <a:gd name="connsiteX554" fmla="*/ 7206 w 10000"/>
              <a:gd name="connsiteY554" fmla="*/ 346 h 10000"/>
              <a:gd name="connsiteX555" fmla="*/ 7175 w 10000"/>
              <a:gd name="connsiteY555" fmla="*/ 309 h 10000"/>
              <a:gd name="connsiteX556" fmla="*/ 7009 w 10000"/>
              <a:gd name="connsiteY556" fmla="*/ 365 h 10000"/>
              <a:gd name="connsiteX557" fmla="*/ 7009 w 10000"/>
              <a:gd name="connsiteY557" fmla="*/ 309 h 10000"/>
              <a:gd name="connsiteX558" fmla="*/ 6998 w 10000"/>
              <a:gd name="connsiteY558" fmla="*/ 309 h 10000"/>
              <a:gd name="connsiteX559" fmla="*/ 6342 w 10000"/>
              <a:gd name="connsiteY559" fmla="*/ 328 h 10000"/>
              <a:gd name="connsiteX560" fmla="*/ 6331 w 10000"/>
              <a:gd name="connsiteY560" fmla="*/ 271 h 10000"/>
              <a:gd name="connsiteX561" fmla="*/ 6436 w 10000"/>
              <a:gd name="connsiteY561" fmla="*/ 196 h 10000"/>
              <a:gd name="connsiteX562" fmla="*/ 6779 w 10000"/>
              <a:gd name="connsiteY562" fmla="*/ 159 h 10000"/>
              <a:gd name="connsiteX563" fmla="*/ 7279 w 10000"/>
              <a:gd name="connsiteY563" fmla="*/ 120 h 10000"/>
              <a:gd name="connsiteX564" fmla="*/ 7497 w 10000"/>
              <a:gd name="connsiteY564" fmla="*/ 8 h 10000"/>
              <a:gd name="connsiteX565" fmla="*/ 7748 w 10000"/>
              <a:gd name="connsiteY565" fmla="*/ 140 h 10000"/>
              <a:gd name="connsiteX566" fmla="*/ 7810 w 10000"/>
              <a:gd name="connsiteY566" fmla="*/ 46 h 10000"/>
              <a:gd name="connsiteX567" fmla="*/ 7935 w 10000"/>
              <a:gd name="connsiteY567" fmla="*/ 27 h 10000"/>
              <a:gd name="connsiteX568" fmla="*/ 8039 w 10000"/>
              <a:gd name="connsiteY568" fmla="*/ 140 h 10000"/>
              <a:gd name="connsiteX569" fmla="*/ 8061 w 10000"/>
              <a:gd name="connsiteY569" fmla="*/ 102 h 10000"/>
              <a:gd name="connsiteX570" fmla="*/ 8092 w 10000"/>
              <a:gd name="connsiteY570" fmla="*/ 252 h 10000"/>
              <a:gd name="connsiteX571" fmla="*/ 8061 w 10000"/>
              <a:gd name="connsiteY571" fmla="*/ 328 h 10000"/>
              <a:gd name="connsiteX572" fmla="*/ 8061 w 10000"/>
              <a:gd name="connsiteY572" fmla="*/ 421 h 10000"/>
              <a:gd name="connsiteX0" fmla="*/ 8262 w 10201"/>
              <a:gd name="connsiteY0" fmla="*/ 421 h 10000"/>
              <a:gd name="connsiteX1" fmla="*/ 8324 w 10201"/>
              <a:gd name="connsiteY1" fmla="*/ 440 h 10000"/>
              <a:gd name="connsiteX2" fmla="*/ 8335 w 10201"/>
              <a:gd name="connsiteY2" fmla="*/ 515 h 10000"/>
              <a:gd name="connsiteX3" fmla="*/ 8303 w 10201"/>
              <a:gd name="connsiteY3" fmla="*/ 590 h 10000"/>
              <a:gd name="connsiteX4" fmla="*/ 8345 w 10201"/>
              <a:gd name="connsiteY4" fmla="*/ 590 h 10000"/>
              <a:gd name="connsiteX5" fmla="*/ 8355 w 10201"/>
              <a:gd name="connsiteY5" fmla="*/ 647 h 10000"/>
              <a:gd name="connsiteX6" fmla="*/ 8303 w 10201"/>
              <a:gd name="connsiteY6" fmla="*/ 704 h 10000"/>
              <a:gd name="connsiteX7" fmla="*/ 8230 w 10201"/>
              <a:gd name="connsiteY7" fmla="*/ 928 h 10000"/>
              <a:gd name="connsiteX8" fmla="*/ 8324 w 10201"/>
              <a:gd name="connsiteY8" fmla="*/ 1003 h 10000"/>
              <a:gd name="connsiteX9" fmla="*/ 8345 w 10201"/>
              <a:gd name="connsiteY9" fmla="*/ 873 h 10000"/>
              <a:gd name="connsiteX10" fmla="*/ 8355 w 10201"/>
              <a:gd name="connsiteY10" fmla="*/ 873 h 10000"/>
              <a:gd name="connsiteX11" fmla="*/ 8355 w 10201"/>
              <a:gd name="connsiteY11" fmla="*/ 891 h 10000"/>
              <a:gd name="connsiteX12" fmla="*/ 8376 w 10201"/>
              <a:gd name="connsiteY12" fmla="*/ 1210 h 10000"/>
              <a:gd name="connsiteX13" fmla="*/ 8355 w 10201"/>
              <a:gd name="connsiteY13" fmla="*/ 1210 h 10000"/>
              <a:gd name="connsiteX14" fmla="*/ 8324 w 10201"/>
              <a:gd name="connsiteY14" fmla="*/ 1229 h 10000"/>
              <a:gd name="connsiteX15" fmla="*/ 8324 w 10201"/>
              <a:gd name="connsiteY15" fmla="*/ 1286 h 10000"/>
              <a:gd name="connsiteX16" fmla="*/ 8084 w 10201"/>
              <a:gd name="connsiteY16" fmla="*/ 1605 h 10000"/>
              <a:gd name="connsiteX17" fmla="*/ 8126 w 10201"/>
              <a:gd name="connsiteY17" fmla="*/ 1605 h 10000"/>
              <a:gd name="connsiteX18" fmla="*/ 8293 w 10201"/>
              <a:gd name="connsiteY18" fmla="*/ 1587 h 10000"/>
              <a:gd name="connsiteX19" fmla="*/ 8293 w 10201"/>
              <a:gd name="connsiteY19" fmla="*/ 1680 h 10000"/>
              <a:gd name="connsiteX20" fmla="*/ 8366 w 10201"/>
              <a:gd name="connsiteY20" fmla="*/ 1774 h 10000"/>
              <a:gd name="connsiteX21" fmla="*/ 8584 w 10201"/>
              <a:gd name="connsiteY21" fmla="*/ 1680 h 10000"/>
              <a:gd name="connsiteX22" fmla="*/ 8636 w 10201"/>
              <a:gd name="connsiteY22" fmla="*/ 1567 h 10000"/>
              <a:gd name="connsiteX23" fmla="*/ 8698 w 10201"/>
              <a:gd name="connsiteY23" fmla="*/ 1587 h 10000"/>
              <a:gd name="connsiteX24" fmla="*/ 8709 w 10201"/>
              <a:gd name="connsiteY24" fmla="*/ 1530 h 10000"/>
              <a:gd name="connsiteX25" fmla="*/ 8855 w 10201"/>
              <a:gd name="connsiteY25" fmla="*/ 1605 h 10000"/>
              <a:gd name="connsiteX26" fmla="*/ 8802 w 10201"/>
              <a:gd name="connsiteY26" fmla="*/ 1980 h 10000"/>
              <a:gd name="connsiteX27" fmla="*/ 8740 w 10201"/>
              <a:gd name="connsiteY27" fmla="*/ 2075 h 10000"/>
              <a:gd name="connsiteX28" fmla="*/ 8740 w 10201"/>
              <a:gd name="connsiteY28" fmla="*/ 2131 h 10000"/>
              <a:gd name="connsiteX29" fmla="*/ 9032 w 10201"/>
              <a:gd name="connsiteY29" fmla="*/ 2206 h 10000"/>
              <a:gd name="connsiteX30" fmla="*/ 9011 w 10201"/>
              <a:gd name="connsiteY30" fmla="*/ 2769 h 10000"/>
              <a:gd name="connsiteX31" fmla="*/ 9011 w 10201"/>
              <a:gd name="connsiteY31" fmla="*/ 2938 h 10000"/>
              <a:gd name="connsiteX32" fmla="*/ 8980 w 10201"/>
              <a:gd name="connsiteY32" fmla="*/ 2957 h 10000"/>
              <a:gd name="connsiteX33" fmla="*/ 8990 w 10201"/>
              <a:gd name="connsiteY33" fmla="*/ 2995 h 10000"/>
              <a:gd name="connsiteX34" fmla="*/ 8970 w 10201"/>
              <a:gd name="connsiteY34" fmla="*/ 3032 h 10000"/>
              <a:gd name="connsiteX35" fmla="*/ 9157 w 10201"/>
              <a:gd name="connsiteY35" fmla="*/ 3014 h 10000"/>
              <a:gd name="connsiteX36" fmla="*/ 9250 w 10201"/>
              <a:gd name="connsiteY36" fmla="*/ 3164 h 10000"/>
              <a:gd name="connsiteX37" fmla="*/ 9386 w 10201"/>
              <a:gd name="connsiteY37" fmla="*/ 3145 h 10000"/>
              <a:gd name="connsiteX38" fmla="*/ 9386 w 10201"/>
              <a:gd name="connsiteY38" fmla="*/ 3164 h 10000"/>
              <a:gd name="connsiteX39" fmla="*/ 9397 w 10201"/>
              <a:gd name="connsiteY39" fmla="*/ 3164 h 10000"/>
              <a:gd name="connsiteX40" fmla="*/ 9407 w 10201"/>
              <a:gd name="connsiteY40" fmla="*/ 3314 h 10000"/>
              <a:gd name="connsiteX41" fmla="*/ 9438 w 10201"/>
              <a:gd name="connsiteY41" fmla="*/ 3296 h 10000"/>
              <a:gd name="connsiteX42" fmla="*/ 9490 w 10201"/>
              <a:gd name="connsiteY42" fmla="*/ 3070 h 10000"/>
              <a:gd name="connsiteX43" fmla="*/ 9542 w 10201"/>
              <a:gd name="connsiteY43" fmla="*/ 3126 h 10000"/>
              <a:gd name="connsiteX44" fmla="*/ 9563 w 10201"/>
              <a:gd name="connsiteY44" fmla="*/ 3052 h 10000"/>
              <a:gd name="connsiteX45" fmla="*/ 9594 w 10201"/>
              <a:gd name="connsiteY45" fmla="*/ 3052 h 10000"/>
              <a:gd name="connsiteX46" fmla="*/ 9625 w 10201"/>
              <a:gd name="connsiteY46" fmla="*/ 3126 h 10000"/>
              <a:gd name="connsiteX47" fmla="*/ 9615 w 10201"/>
              <a:gd name="connsiteY47" fmla="*/ 3239 h 10000"/>
              <a:gd name="connsiteX48" fmla="*/ 9688 w 10201"/>
              <a:gd name="connsiteY48" fmla="*/ 3314 h 10000"/>
              <a:gd name="connsiteX49" fmla="*/ 9688 w 10201"/>
              <a:gd name="connsiteY49" fmla="*/ 3427 h 10000"/>
              <a:gd name="connsiteX50" fmla="*/ 9729 w 10201"/>
              <a:gd name="connsiteY50" fmla="*/ 3483 h 10000"/>
              <a:gd name="connsiteX51" fmla="*/ 9698 w 10201"/>
              <a:gd name="connsiteY51" fmla="*/ 3596 h 10000"/>
              <a:gd name="connsiteX52" fmla="*/ 9709 w 10201"/>
              <a:gd name="connsiteY52" fmla="*/ 3596 h 10000"/>
              <a:gd name="connsiteX53" fmla="*/ 9740 w 10201"/>
              <a:gd name="connsiteY53" fmla="*/ 3577 h 10000"/>
              <a:gd name="connsiteX54" fmla="*/ 9740 w 10201"/>
              <a:gd name="connsiteY54" fmla="*/ 3689 h 10000"/>
              <a:gd name="connsiteX55" fmla="*/ 9709 w 10201"/>
              <a:gd name="connsiteY55" fmla="*/ 3728 h 10000"/>
              <a:gd name="connsiteX56" fmla="*/ 9688 w 10201"/>
              <a:gd name="connsiteY56" fmla="*/ 3689 h 10000"/>
              <a:gd name="connsiteX57" fmla="*/ 9677 w 10201"/>
              <a:gd name="connsiteY57" fmla="*/ 3746 h 10000"/>
              <a:gd name="connsiteX58" fmla="*/ 9646 w 10201"/>
              <a:gd name="connsiteY58" fmla="*/ 3728 h 10000"/>
              <a:gd name="connsiteX59" fmla="*/ 9553 w 10201"/>
              <a:gd name="connsiteY59" fmla="*/ 3953 h 10000"/>
              <a:gd name="connsiteX60" fmla="*/ 9574 w 10201"/>
              <a:gd name="connsiteY60" fmla="*/ 4347 h 10000"/>
              <a:gd name="connsiteX61" fmla="*/ 9438 w 10201"/>
              <a:gd name="connsiteY61" fmla="*/ 4310 h 10000"/>
              <a:gd name="connsiteX62" fmla="*/ 9397 w 10201"/>
              <a:gd name="connsiteY62" fmla="*/ 4385 h 10000"/>
              <a:gd name="connsiteX63" fmla="*/ 9459 w 10201"/>
              <a:gd name="connsiteY63" fmla="*/ 4572 h 10000"/>
              <a:gd name="connsiteX64" fmla="*/ 9522 w 10201"/>
              <a:gd name="connsiteY64" fmla="*/ 4572 h 10000"/>
              <a:gd name="connsiteX65" fmla="*/ 9522 w 10201"/>
              <a:gd name="connsiteY65" fmla="*/ 4591 h 10000"/>
              <a:gd name="connsiteX66" fmla="*/ 9407 w 10201"/>
              <a:gd name="connsiteY66" fmla="*/ 4686 h 10000"/>
              <a:gd name="connsiteX67" fmla="*/ 9397 w 10201"/>
              <a:gd name="connsiteY67" fmla="*/ 4741 h 10000"/>
              <a:gd name="connsiteX68" fmla="*/ 9532 w 10201"/>
              <a:gd name="connsiteY68" fmla="*/ 4910 h 10000"/>
              <a:gd name="connsiteX69" fmla="*/ 9553 w 10201"/>
              <a:gd name="connsiteY69" fmla="*/ 5005 h 10000"/>
              <a:gd name="connsiteX70" fmla="*/ 9688 w 10201"/>
              <a:gd name="connsiteY70" fmla="*/ 5136 h 10000"/>
              <a:gd name="connsiteX71" fmla="*/ 9657 w 10201"/>
              <a:gd name="connsiteY71" fmla="*/ 5494 h 10000"/>
              <a:gd name="connsiteX72" fmla="*/ 9771 w 10201"/>
              <a:gd name="connsiteY72" fmla="*/ 5437 h 10000"/>
              <a:gd name="connsiteX73" fmla="*/ 9771 w 10201"/>
              <a:gd name="connsiteY73" fmla="*/ 5380 h 10000"/>
              <a:gd name="connsiteX74" fmla="*/ 9750 w 10201"/>
              <a:gd name="connsiteY74" fmla="*/ 5324 h 10000"/>
              <a:gd name="connsiteX75" fmla="*/ 9781 w 10201"/>
              <a:gd name="connsiteY75" fmla="*/ 5324 h 10000"/>
              <a:gd name="connsiteX76" fmla="*/ 9865 w 10201"/>
              <a:gd name="connsiteY76" fmla="*/ 5399 h 10000"/>
              <a:gd name="connsiteX77" fmla="*/ 9865 w 10201"/>
              <a:gd name="connsiteY77" fmla="*/ 5474 h 10000"/>
              <a:gd name="connsiteX78" fmla="*/ 10188 w 10201"/>
              <a:gd name="connsiteY78" fmla="*/ 5793 h 10000"/>
              <a:gd name="connsiteX79" fmla="*/ 10177 w 10201"/>
              <a:gd name="connsiteY79" fmla="*/ 6151 h 10000"/>
              <a:gd name="connsiteX80" fmla="*/ 10125 w 10201"/>
              <a:gd name="connsiteY80" fmla="*/ 6056 h 10000"/>
              <a:gd name="connsiteX81" fmla="*/ 9949 w 10201"/>
              <a:gd name="connsiteY81" fmla="*/ 6094 h 10000"/>
              <a:gd name="connsiteX82" fmla="*/ 9563 w 10201"/>
              <a:gd name="connsiteY82" fmla="*/ 6188 h 10000"/>
              <a:gd name="connsiteX83" fmla="*/ 9532 w 10201"/>
              <a:gd name="connsiteY83" fmla="*/ 6526 h 10000"/>
              <a:gd name="connsiteX84" fmla="*/ 9490 w 10201"/>
              <a:gd name="connsiteY84" fmla="*/ 6564 h 10000"/>
              <a:gd name="connsiteX85" fmla="*/ 9490 w 10201"/>
              <a:gd name="connsiteY85" fmla="*/ 6977 h 10000"/>
              <a:gd name="connsiteX86" fmla="*/ 9594 w 10201"/>
              <a:gd name="connsiteY86" fmla="*/ 7014 h 10000"/>
              <a:gd name="connsiteX87" fmla="*/ 9584 w 10201"/>
              <a:gd name="connsiteY87" fmla="*/ 7052 h 10000"/>
              <a:gd name="connsiteX88" fmla="*/ 9438 w 10201"/>
              <a:gd name="connsiteY88" fmla="*/ 7409 h 10000"/>
              <a:gd name="connsiteX89" fmla="*/ 9428 w 10201"/>
              <a:gd name="connsiteY89" fmla="*/ 7672 h 10000"/>
              <a:gd name="connsiteX90" fmla="*/ 9459 w 10201"/>
              <a:gd name="connsiteY90" fmla="*/ 7860 h 10000"/>
              <a:gd name="connsiteX91" fmla="*/ 9407 w 10201"/>
              <a:gd name="connsiteY91" fmla="*/ 7916 h 10000"/>
              <a:gd name="connsiteX92" fmla="*/ 9302 w 10201"/>
              <a:gd name="connsiteY92" fmla="*/ 7728 h 10000"/>
              <a:gd name="connsiteX93" fmla="*/ 9126 w 10201"/>
              <a:gd name="connsiteY93" fmla="*/ 7578 h 10000"/>
              <a:gd name="connsiteX94" fmla="*/ 9126 w 10201"/>
              <a:gd name="connsiteY94" fmla="*/ 7541 h 10000"/>
              <a:gd name="connsiteX95" fmla="*/ 9167 w 10201"/>
              <a:gd name="connsiteY95" fmla="*/ 7541 h 10000"/>
              <a:gd name="connsiteX96" fmla="*/ 9167 w 10201"/>
              <a:gd name="connsiteY96" fmla="*/ 7522 h 10000"/>
              <a:gd name="connsiteX97" fmla="*/ 9146 w 10201"/>
              <a:gd name="connsiteY97" fmla="*/ 7522 h 10000"/>
              <a:gd name="connsiteX98" fmla="*/ 9084 w 10201"/>
              <a:gd name="connsiteY98" fmla="*/ 7541 h 10000"/>
              <a:gd name="connsiteX99" fmla="*/ 9105 w 10201"/>
              <a:gd name="connsiteY99" fmla="*/ 7616 h 10000"/>
              <a:gd name="connsiteX100" fmla="*/ 9063 w 10201"/>
              <a:gd name="connsiteY100" fmla="*/ 7635 h 10000"/>
              <a:gd name="connsiteX101" fmla="*/ 9167 w 10201"/>
              <a:gd name="connsiteY101" fmla="*/ 7916 h 10000"/>
              <a:gd name="connsiteX102" fmla="*/ 9167 w 10201"/>
              <a:gd name="connsiteY102" fmla="*/ 8123 h 10000"/>
              <a:gd name="connsiteX103" fmla="*/ 9105 w 10201"/>
              <a:gd name="connsiteY103" fmla="*/ 8235 h 10000"/>
              <a:gd name="connsiteX104" fmla="*/ 8928 w 10201"/>
              <a:gd name="connsiteY104" fmla="*/ 8217 h 10000"/>
              <a:gd name="connsiteX105" fmla="*/ 8866 w 10201"/>
              <a:gd name="connsiteY105" fmla="*/ 8123 h 10000"/>
              <a:gd name="connsiteX106" fmla="*/ 8802 w 10201"/>
              <a:gd name="connsiteY106" fmla="*/ 8180 h 10000"/>
              <a:gd name="connsiteX107" fmla="*/ 8845 w 10201"/>
              <a:gd name="connsiteY107" fmla="*/ 8573 h 10000"/>
              <a:gd name="connsiteX108" fmla="*/ 8814 w 10201"/>
              <a:gd name="connsiteY108" fmla="*/ 8648 h 10000"/>
              <a:gd name="connsiteX109" fmla="*/ 8615 w 10201"/>
              <a:gd name="connsiteY109" fmla="*/ 8668 h 10000"/>
              <a:gd name="connsiteX110" fmla="*/ 8470 w 10201"/>
              <a:gd name="connsiteY110" fmla="*/ 8235 h 10000"/>
              <a:gd name="connsiteX111" fmla="*/ 8459 w 10201"/>
              <a:gd name="connsiteY111" fmla="*/ 7991 h 10000"/>
              <a:gd name="connsiteX112" fmla="*/ 8418 w 10201"/>
              <a:gd name="connsiteY112" fmla="*/ 7991 h 10000"/>
              <a:gd name="connsiteX113" fmla="*/ 8240 w 10201"/>
              <a:gd name="connsiteY113" fmla="*/ 7991 h 10000"/>
              <a:gd name="connsiteX114" fmla="*/ 8136 w 10201"/>
              <a:gd name="connsiteY114" fmla="*/ 7766 h 10000"/>
              <a:gd name="connsiteX115" fmla="*/ 8042 w 10201"/>
              <a:gd name="connsiteY115" fmla="*/ 7710 h 10000"/>
              <a:gd name="connsiteX116" fmla="*/ 7980 w 10201"/>
              <a:gd name="connsiteY116" fmla="*/ 7785 h 10000"/>
              <a:gd name="connsiteX117" fmla="*/ 7990 w 10201"/>
              <a:gd name="connsiteY117" fmla="*/ 8104 h 10000"/>
              <a:gd name="connsiteX118" fmla="*/ 7949 w 10201"/>
              <a:gd name="connsiteY118" fmla="*/ 8404 h 10000"/>
              <a:gd name="connsiteX119" fmla="*/ 7887 w 10201"/>
              <a:gd name="connsiteY119" fmla="*/ 8424 h 10000"/>
              <a:gd name="connsiteX120" fmla="*/ 7845 w 10201"/>
              <a:gd name="connsiteY120" fmla="*/ 8536 h 10000"/>
              <a:gd name="connsiteX121" fmla="*/ 7835 w 10201"/>
              <a:gd name="connsiteY121" fmla="*/ 8536 h 10000"/>
              <a:gd name="connsiteX122" fmla="*/ 7835 w 10201"/>
              <a:gd name="connsiteY122" fmla="*/ 8479 h 10000"/>
              <a:gd name="connsiteX123" fmla="*/ 7855 w 10201"/>
              <a:gd name="connsiteY123" fmla="*/ 8424 h 10000"/>
              <a:gd name="connsiteX124" fmla="*/ 7678 w 10201"/>
              <a:gd name="connsiteY124" fmla="*/ 8180 h 10000"/>
              <a:gd name="connsiteX125" fmla="*/ 7563 w 10201"/>
              <a:gd name="connsiteY125" fmla="*/ 8085 h 10000"/>
              <a:gd name="connsiteX126" fmla="*/ 7501 w 10201"/>
              <a:gd name="connsiteY126" fmla="*/ 8142 h 10000"/>
              <a:gd name="connsiteX127" fmla="*/ 7470 w 10201"/>
              <a:gd name="connsiteY127" fmla="*/ 8085 h 10000"/>
              <a:gd name="connsiteX128" fmla="*/ 7439 w 10201"/>
              <a:gd name="connsiteY128" fmla="*/ 8217 h 10000"/>
              <a:gd name="connsiteX129" fmla="*/ 7574 w 10201"/>
              <a:gd name="connsiteY129" fmla="*/ 8593 h 10000"/>
              <a:gd name="connsiteX130" fmla="*/ 7418 w 10201"/>
              <a:gd name="connsiteY130" fmla="*/ 8780 h 10000"/>
              <a:gd name="connsiteX131" fmla="*/ 7251 w 10201"/>
              <a:gd name="connsiteY131" fmla="*/ 8705 h 10000"/>
              <a:gd name="connsiteX132" fmla="*/ 7189 w 10201"/>
              <a:gd name="connsiteY132" fmla="*/ 8856 h 10000"/>
              <a:gd name="connsiteX133" fmla="*/ 7115 w 10201"/>
              <a:gd name="connsiteY133" fmla="*/ 8912 h 10000"/>
              <a:gd name="connsiteX134" fmla="*/ 7115 w 10201"/>
              <a:gd name="connsiteY134" fmla="*/ 8837 h 10000"/>
              <a:gd name="connsiteX135" fmla="*/ 6991 w 10201"/>
              <a:gd name="connsiteY135" fmla="*/ 8799 h 10000"/>
              <a:gd name="connsiteX136" fmla="*/ 6907 w 10201"/>
              <a:gd name="connsiteY136" fmla="*/ 8893 h 10000"/>
              <a:gd name="connsiteX137" fmla="*/ 6814 w 10201"/>
              <a:gd name="connsiteY137" fmla="*/ 8912 h 10000"/>
              <a:gd name="connsiteX138" fmla="*/ 6814 w 10201"/>
              <a:gd name="connsiteY138" fmla="*/ 8968 h 10000"/>
              <a:gd name="connsiteX139" fmla="*/ 6751 w 10201"/>
              <a:gd name="connsiteY139" fmla="*/ 8987 h 10000"/>
              <a:gd name="connsiteX140" fmla="*/ 6772 w 10201"/>
              <a:gd name="connsiteY140" fmla="*/ 9024 h 10000"/>
              <a:gd name="connsiteX141" fmla="*/ 6939 w 10201"/>
              <a:gd name="connsiteY141" fmla="*/ 9006 h 10000"/>
              <a:gd name="connsiteX142" fmla="*/ 6939 w 10201"/>
              <a:gd name="connsiteY142" fmla="*/ 8987 h 10000"/>
              <a:gd name="connsiteX143" fmla="*/ 6918 w 10201"/>
              <a:gd name="connsiteY143" fmla="*/ 8949 h 10000"/>
              <a:gd name="connsiteX144" fmla="*/ 6939 w 10201"/>
              <a:gd name="connsiteY144" fmla="*/ 8949 h 10000"/>
              <a:gd name="connsiteX145" fmla="*/ 6991 w 10201"/>
              <a:gd name="connsiteY145" fmla="*/ 8931 h 10000"/>
              <a:gd name="connsiteX146" fmla="*/ 7032 w 10201"/>
              <a:gd name="connsiteY146" fmla="*/ 9062 h 10000"/>
              <a:gd name="connsiteX147" fmla="*/ 7303 w 10201"/>
              <a:gd name="connsiteY147" fmla="*/ 9137 h 10000"/>
              <a:gd name="connsiteX148" fmla="*/ 7303 w 10201"/>
              <a:gd name="connsiteY148" fmla="*/ 9193 h 10000"/>
              <a:gd name="connsiteX149" fmla="*/ 7220 w 10201"/>
              <a:gd name="connsiteY149" fmla="*/ 9588 h 10000"/>
              <a:gd name="connsiteX150" fmla="*/ 7199 w 10201"/>
              <a:gd name="connsiteY150" fmla="*/ 9588 h 10000"/>
              <a:gd name="connsiteX151" fmla="*/ 7179 w 10201"/>
              <a:gd name="connsiteY151" fmla="*/ 9531 h 10000"/>
              <a:gd name="connsiteX152" fmla="*/ 6949 w 10201"/>
              <a:gd name="connsiteY152" fmla="*/ 9494 h 10000"/>
              <a:gd name="connsiteX153" fmla="*/ 6876 w 10201"/>
              <a:gd name="connsiteY153" fmla="*/ 9494 h 10000"/>
              <a:gd name="connsiteX154" fmla="*/ 6793 w 10201"/>
              <a:gd name="connsiteY154" fmla="*/ 9401 h 10000"/>
              <a:gd name="connsiteX155" fmla="*/ 6751 w 10201"/>
              <a:gd name="connsiteY155" fmla="*/ 9438 h 10000"/>
              <a:gd name="connsiteX156" fmla="*/ 6637 w 10201"/>
              <a:gd name="connsiteY156" fmla="*/ 9287 h 10000"/>
              <a:gd name="connsiteX157" fmla="*/ 6627 w 10201"/>
              <a:gd name="connsiteY157" fmla="*/ 9287 h 10000"/>
              <a:gd name="connsiteX158" fmla="*/ 6584 w 10201"/>
              <a:gd name="connsiteY158" fmla="*/ 9287 h 10000"/>
              <a:gd name="connsiteX159" fmla="*/ 6480 w 10201"/>
              <a:gd name="connsiteY159" fmla="*/ 9175 h 10000"/>
              <a:gd name="connsiteX160" fmla="*/ 6449 w 10201"/>
              <a:gd name="connsiteY160" fmla="*/ 9344 h 10000"/>
              <a:gd name="connsiteX161" fmla="*/ 6355 w 10201"/>
              <a:gd name="connsiteY161" fmla="*/ 9513 h 10000"/>
              <a:gd name="connsiteX162" fmla="*/ 6262 w 10201"/>
              <a:gd name="connsiteY162" fmla="*/ 9550 h 10000"/>
              <a:gd name="connsiteX163" fmla="*/ 6262 w 10201"/>
              <a:gd name="connsiteY163" fmla="*/ 9607 h 10000"/>
              <a:gd name="connsiteX164" fmla="*/ 6189 w 10201"/>
              <a:gd name="connsiteY164" fmla="*/ 9738 h 10000"/>
              <a:gd name="connsiteX165" fmla="*/ 6106 w 10201"/>
              <a:gd name="connsiteY165" fmla="*/ 9794 h 10000"/>
              <a:gd name="connsiteX166" fmla="*/ 6001 w 10201"/>
              <a:gd name="connsiteY166" fmla="*/ 9945 h 10000"/>
              <a:gd name="connsiteX167" fmla="*/ 5345 w 10201"/>
              <a:gd name="connsiteY167" fmla="*/ 9794 h 10000"/>
              <a:gd name="connsiteX168" fmla="*/ 5220 w 10201"/>
              <a:gd name="connsiteY168" fmla="*/ 9794 h 10000"/>
              <a:gd name="connsiteX169" fmla="*/ 4992 w 10201"/>
              <a:gd name="connsiteY169" fmla="*/ 9645 h 10000"/>
              <a:gd name="connsiteX170" fmla="*/ 4929 w 10201"/>
              <a:gd name="connsiteY170" fmla="*/ 9513 h 10000"/>
              <a:gd name="connsiteX171" fmla="*/ 4929 w 10201"/>
              <a:gd name="connsiteY171" fmla="*/ 9401 h 10000"/>
              <a:gd name="connsiteX172" fmla="*/ 4866 w 10201"/>
              <a:gd name="connsiteY172" fmla="*/ 9344 h 10000"/>
              <a:gd name="connsiteX173" fmla="*/ 5168 w 10201"/>
              <a:gd name="connsiteY173" fmla="*/ 9212 h 10000"/>
              <a:gd name="connsiteX174" fmla="*/ 5387 w 10201"/>
              <a:gd name="connsiteY174" fmla="*/ 9232 h 10000"/>
              <a:gd name="connsiteX175" fmla="*/ 5741 w 10201"/>
              <a:gd name="connsiteY175" fmla="*/ 9193 h 10000"/>
              <a:gd name="connsiteX176" fmla="*/ 5783 w 10201"/>
              <a:gd name="connsiteY176" fmla="*/ 9100 h 10000"/>
              <a:gd name="connsiteX177" fmla="*/ 5731 w 10201"/>
              <a:gd name="connsiteY177" fmla="*/ 8987 h 10000"/>
              <a:gd name="connsiteX178" fmla="*/ 5533 w 10201"/>
              <a:gd name="connsiteY178" fmla="*/ 8931 h 10000"/>
              <a:gd name="connsiteX179" fmla="*/ 5210 w 10201"/>
              <a:gd name="connsiteY179" fmla="*/ 8743 h 10000"/>
              <a:gd name="connsiteX180" fmla="*/ 4961 w 10201"/>
              <a:gd name="connsiteY180" fmla="*/ 8593 h 10000"/>
              <a:gd name="connsiteX181" fmla="*/ 5085 w 10201"/>
              <a:gd name="connsiteY181" fmla="*/ 8479 h 10000"/>
              <a:gd name="connsiteX182" fmla="*/ 4741 w 10201"/>
              <a:gd name="connsiteY182" fmla="*/ 8273 h 10000"/>
              <a:gd name="connsiteX183" fmla="*/ 4554 w 10201"/>
              <a:gd name="connsiteY183" fmla="*/ 8085 h 10000"/>
              <a:gd name="connsiteX184" fmla="*/ 4356 w 10201"/>
              <a:gd name="connsiteY184" fmla="*/ 8029 h 10000"/>
              <a:gd name="connsiteX185" fmla="*/ 4085 w 10201"/>
              <a:gd name="connsiteY185" fmla="*/ 8011 h 10000"/>
              <a:gd name="connsiteX186" fmla="*/ 3919 w 10201"/>
              <a:gd name="connsiteY186" fmla="*/ 7841 h 10000"/>
              <a:gd name="connsiteX187" fmla="*/ 3741 w 10201"/>
              <a:gd name="connsiteY187" fmla="*/ 7804 h 10000"/>
              <a:gd name="connsiteX188" fmla="*/ 3669 w 10201"/>
              <a:gd name="connsiteY188" fmla="*/ 7596 h 10000"/>
              <a:gd name="connsiteX189" fmla="*/ 3492 w 10201"/>
              <a:gd name="connsiteY189" fmla="*/ 7635 h 10000"/>
              <a:gd name="connsiteX190" fmla="*/ 3440 w 10201"/>
              <a:gd name="connsiteY190" fmla="*/ 7672 h 10000"/>
              <a:gd name="connsiteX191" fmla="*/ 3367 w 10201"/>
              <a:gd name="connsiteY191" fmla="*/ 7672 h 10000"/>
              <a:gd name="connsiteX192" fmla="*/ 3367 w 10201"/>
              <a:gd name="connsiteY192" fmla="*/ 7635 h 10000"/>
              <a:gd name="connsiteX193" fmla="*/ 3398 w 10201"/>
              <a:gd name="connsiteY193" fmla="*/ 7541 h 10000"/>
              <a:gd name="connsiteX194" fmla="*/ 3241 w 10201"/>
              <a:gd name="connsiteY194" fmla="*/ 7503 h 10000"/>
              <a:gd name="connsiteX195" fmla="*/ 3189 w 10201"/>
              <a:gd name="connsiteY195" fmla="*/ 7409 h 10000"/>
              <a:gd name="connsiteX196" fmla="*/ 3085 w 10201"/>
              <a:gd name="connsiteY196" fmla="*/ 7466 h 10000"/>
              <a:gd name="connsiteX197" fmla="*/ 2846 w 10201"/>
              <a:gd name="connsiteY197" fmla="*/ 7447 h 10000"/>
              <a:gd name="connsiteX198" fmla="*/ 2722 w 10201"/>
              <a:gd name="connsiteY198" fmla="*/ 7484 h 10000"/>
              <a:gd name="connsiteX199" fmla="*/ 2669 w 10201"/>
              <a:gd name="connsiteY199" fmla="*/ 7596 h 10000"/>
              <a:gd name="connsiteX200" fmla="*/ 2471 w 10201"/>
              <a:gd name="connsiteY200" fmla="*/ 7635 h 10000"/>
              <a:gd name="connsiteX201" fmla="*/ 2419 w 10201"/>
              <a:gd name="connsiteY201" fmla="*/ 7710 h 10000"/>
              <a:gd name="connsiteX202" fmla="*/ 2137 w 10201"/>
              <a:gd name="connsiteY202" fmla="*/ 7691 h 10000"/>
              <a:gd name="connsiteX203" fmla="*/ 2023 w 10201"/>
              <a:gd name="connsiteY203" fmla="*/ 7559 h 10000"/>
              <a:gd name="connsiteX204" fmla="*/ 1867 w 10201"/>
              <a:gd name="connsiteY204" fmla="*/ 7522 h 10000"/>
              <a:gd name="connsiteX205" fmla="*/ 1919 w 10201"/>
              <a:gd name="connsiteY205" fmla="*/ 7503 h 10000"/>
              <a:gd name="connsiteX206" fmla="*/ 1919 w 10201"/>
              <a:gd name="connsiteY206" fmla="*/ 7484 h 10000"/>
              <a:gd name="connsiteX207" fmla="*/ 1867 w 10201"/>
              <a:gd name="connsiteY207" fmla="*/ 7484 h 10000"/>
              <a:gd name="connsiteX208" fmla="*/ 1753 w 10201"/>
              <a:gd name="connsiteY208" fmla="*/ 7503 h 10000"/>
              <a:gd name="connsiteX209" fmla="*/ 1544 w 10201"/>
              <a:gd name="connsiteY209" fmla="*/ 7427 h 10000"/>
              <a:gd name="connsiteX210" fmla="*/ 1544 w 10201"/>
              <a:gd name="connsiteY210" fmla="*/ 7484 h 10000"/>
              <a:gd name="connsiteX211" fmla="*/ 1492 w 10201"/>
              <a:gd name="connsiteY211" fmla="*/ 7466 h 10000"/>
              <a:gd name="connsiteX212" fmla="*/ 1492 w 10201"/>
              <a:gd name="connsiteY212" fmla="*/ 7409 h 10000"/>
              <a:gd name="connsiteX213" fmla="*/ 1398 w 10201"/>
              <a:gd name="connsiteY213" fmla="*/ 7466 h 10000"/>
              <a:gd name="connsiteX214" fmla="*/ 1378 w 10201"/>
              <a:gd name="connsiteY214" fmla="*/ 7409 h 10000"/>
              <a:gd name="connsiteX215" fmla="*/ 1013 w 10201"/>
              <a:gd name="connsiteY215" fmla="*/ 7427 h 10000"/>
              <a:gd name="connsiteX216" fmla="*/ 836 w 10201"/>
              <a:gd name="connsiteY216" fmla="*/ 7409 h 10000"/>
              <a:gd name="connsiteX217" fmla="*/ 795 w 10201"/>
              <a:gd name="connsiteY217" fmla="*/ 7334 h 10000"/>
              <a:gd name="connsiteX218" fmla="*/ 628 w 10201"/>
              <a:gd name="connsiteY218" fmla="*/ 7352 h 10000"/>
              <a:gd name="connsiteX219" fmla="*/ 597 w 10201"/>
              <a:gd name="connsiteY219" fmla="*/ 7297 h 10000"/>
              <a:gd name="connsiteX220" fmla="*/ 493 w 10201"/>
              <a:gd name="connsiteY220" fmla="*/ 7315 h 10000"/>
              <a:gd name="connsiteX221" fmla="*/ 471 w 10201"/>
              <a:gd name="connsiteY221" fmla="*/ 7240 h 10000"/>
              <a:gd name="connsiteX222" fmla="*/ 378 w 10201"/>
              <a:gd name="connsiteY222" fmla="*/ 7240 h 10000"/>
              <a:gd name="connsiteX223" fmla="*/ 243 w 10201"/>
              <a:gd name="connsiteY223" fmla="*/ 7165 h 10000"/>
              <a:gd name="connsiteX224" fmla="*/ 0 w 10201"/>
              <a:gd name="connsiteY224" fmla="*/ 7048 h 10000"/>
              <a:gd name="connsiteX225" fmla="*/ 357 w 10201"/>
              <a:gd name="connsiteY225" fmla="*/ 7052 h 10000"/>
              <a:gd name="connsiteX226" fmla="*/ 576 w 10201"/>
              <a:gd name="connsiteY226" fmla="*/ 7090 h 10000"/>
              <a:gd name="connsiteX227" fmla="*/ 940 w 10201"/>
              <a:gd name="connsiteY227" fmla="*/ 7165 h 10000"/>
              <a:gd name="connsiteX228" fmla="*/ 950 w 10201"/>
              <a:gd name="connsiteY228" fmla="*/ 7090 h 10000"/>
              <a:gd name="connsiteX229" fmla="*/ 888 w 10201"/>
              <a:gd name="connsiteY229" fmla="*/ 6996 h 10000"/>
              <a:gd name="connsiteX230" fmla="*/ 898 w 10201"/>
              <a:gd name="connsiteY230" fmla="*/ 6996 h 10000"/>
              <a:gd name="connsiteX231" fmla="*/ 898 w 10201"/>
              <a:gd name="connsiteY231" fmla="*/ 6977 h 10000"/>
              <a:gd name="connsiteX232" fmla="*/ 1002 w 10201"/>
              <a:gd name="connsiteY232" fmla="*/ 7014 h 10000"/>
              <a:gd name="connsiteX233" fmla="*/ 1002 w 10201"/>
              <a:gd name="connsiteY233" fmla="*/ 6939 h 10000"/>
              <a:gd name="connsiteX234" fmla="*/ 940 w 10201"/>
              <a:gd name="connsiteY234" fmla="*/ 6921 h 10000"/>
              <a:gd name="connsiteX235" fmla="*/ 940 w 10201"/>
              <a:gd name="connsiteY235" fmla="*/ 6845 h 10000"/>
              <a:gd name="connsiteX236" fmla="*/ 961 w 10201"/>
              <a:gd name="connsiteY236" fmla="*/ 6845 h 10000"/>
              <a:gd name="connsiteX237" fmla="*/ 1013 w 10201"/>
              <a:gd name="connsiteY237" fmla="*/ 6883 h 10000"/>
              <a:gd name="connsiteX238" fmla="*/ 1013 w 10201"/>
              <a:gd name="connsiteY238" fmla="*/ 6845 h 10000"/>
              <a:gd name="connsiteX239" fmla="*/ 1149 w 10201"/>
              <a:gd name="connsiteY239" fmla="*/ 6714 h 10000"/>
              <a:gd name="connsiteX240" fmla="*/ 1305 w 10201"/>
              <a:gd name="connsiteY240" fmla="*/ 6676 h 10000"/>
              <a:gd name="connsiteX241" fmla="*/ 1305 w 10201"/>
              <a:gd name="connsiteY241" fmla="*/ 6658 h 10000"/>
              <a:gd name="connsiteX242" fmla="*/ 1128 w 10201"/>
              <a:gd name="connsiteY242" fmla="*/ 6658 h 10000"/>
              <a:gd name="connsiteX243" fmla="*/ 1128 w 10201"/>
              <a:gd name="connsiteY243" fmla="*/ 6639 h 10000"/>
              <a:gd name="connsiteX244" fmla="*/ 1159 w 10201"/>
              <a:gd name="connsiteY244" fmla="*/ 6583 h 10000"/>
              <a:gd name="connsiteX245" fmla="*/ 1211 w 10201"/>
              <a:gd name="connsiteY245" fmla="*/ 6601 h 10000"/>
              <a:gd name="connsiteX246" fmla="*/ 1243 w 10201"/>
              <a:gd name="connsiteY246" fmla="*/ 6564 h 10000"/>
              <a:gd name="connsiteX247" fmla="*/ 1243 w 10201"/>
              <a:gd name="connsiteY247" fmla="*/ 6546 h 10000"/>
              <a:gd name="connsiteX248" fmla="*/ 1191 w 10201"/>
              <a:gd name="connsiteY248" fmla="*/ 6470 h 10000"/>
              <a:gd name="connsiteX249" fmla="*/ 1222 w 10201"/>
              <a:gd name="connsiteY249" fmla="*/ 6470 h 10000"/>
              <a:gd name="connsiteX250" fmla="*/ 1243 w 10201"/>
              <a:gd name="connsiteY250" fmla="*/ 6489 h 10000"/>
              <a:gd name="connsiteX251" fmla="*/ 1253 w 10201"/>
              <a:gd name="connsiteY251" fmla="*/ 6432 h 10000"/>
              <a:gd name="connsiteX252" fmla="*/ 1201 w 10201"/>
              <a:gd name="connsiteY252" fmla="*/ 6376 h 10000"/>
              <a:gd name="connsiteX253" fmla="*/ 1191 w 10201"/>
              <a:gd name="connsiteY253" fmla="*/ 6414 h 10000"/>
              <a:gd name="connsiteX254" fmla="*/ 1191 w 10201"/>
              <a:gd name="connsiteY254" fmla="*/ 6376 h 10000"/>
              <a:gd name="connsiteX255" fmla="*/ 1180 w 10201"/>
              <a:gd name="connsiteY255" fmla="*/ 6376 h 10000"/>
              <a:gd name="connsiteX256" fmla="*/ 1180 w 10201"/>
              <a:gd name="connsiteY256" fmla="*/ 6357 h 10000"/>
              <a:gd name="connsiteX257" fmla="*/ 1253 w 10201"/>
              <a:gd name="connsiteY257" fmla="*/ 6320 h 10000"/>
              <a:gd name="connsiteX258" fmla="*/ 1253 w 10201"/>
              <a:gd name="connsiteY258" fmla="*/ 6300 h 10000"/>
              <a:gd name="connsiteX259" fmla="*/ 1139 w 10201"/>
              <a:gd name="connsiteY259" fmla="*/ 6226 h 10000"/>
              <a:gd name="connsiteX260" fmla="*/ 1118 w 10201"/>
              <a:gd name="connsiteY260" fmla="*/ 6282 h 10000"/>
              <a:gd name="connsiteX261" fmla="*/ 1045 w 10201"/>
              <a:gd name="connsiteY261" fmla="*/ 6226 h 10000"/>
              <a:gd name="connsiteX262" fmla="*/ 1076 w 10201"/>
              <a:gd name="connsiteY262" fmla="*/ 6188 h 10000"/>
              <a:gd name="connsiteX263" fmla="*/ 1035 w 10201"/>
              <a:gd name="connsiteY263" fmla="*/ 6188 h 10000"/>
              <a:gd name="connsiteX264" fmla="*/ 909 w 10201"/>
              <a:gd name="connsiteY264" fmla="*/ 6245 h 10000"/>
              <a:gd name="connsiteX265" fmla="*/ 909 w 10201"/>
              <a:gd name="connsiteY265" fmla="*/ 6188 h 10000"/>
              <a:gd name="connsiteX266" fmla="*/ 961 w 10201"/>
              <a:gd name="connsiteY266" fmla="*/ 6038 h 10000"/>
              <a:gd name="connsiteX267" fmla="*/ 940 w 10201"/>
              <a:gd name="connsiteY267" fmla="*/ 6000 h 10000"/>
              <a:gd name="connsiteX268" fmla="*/ 961 w 10201"/>
              <a:gd name="connsiteY268" fmla="*/ 6000 h 10000"/>
              <a:gd name="connsiteX269" fmla="*/ 1055 w 10201"/>
              <a:gd name="connsiteY269" fmla="*/ 5962 h 10000"/>
              <a:gd name="connsiteX270" fmla="*/ 1087 w 10201"/>
              <a:gd name="connsiteY270" fmla="*/ 5907 h 10000"/>
              <a:gd name="connsiteX271" fmla="*/ 1066 w 10201"/>
              <a:gd name="connsiteY271" fmla="*/ 5850 h 10000"/>
              <a:gd name="connsiteX272" fmla="*/ 1139 w 10201"/>
              <a:gd name="connsiteY272" fmla="*/ 5831 h 10000"/>
              <a:gd name="connsiteX273" fmla="*/ 1139 w 10201"/>
              <a:gd name="connsiteY273" fmla="*/ 5907 h 10000"/>
              <a:gd name="connsiteX274" fmla="*/ 1263 w 10201"/>
              <a:gd name="connsiteY274" fmla="*/ 5907 h 10000"/>
              <a:gd name="connsiteX275" fmla="*/ 1388 w 10201"/>
              <a:gd name="connsiteY275" fmla="*/ 5681 h 10000"/>
              <a:gd name="connsiteX276" fmla="*/ 1586 w 10201"/>
              <a:gd name="connsiteY276" fmla="*/ 5738 h 10000"/>
              <a:gd name="connsiteX277" fmla="*/ 1586 w 10201"/>
              <a:gd name="connsiteY277" fmla="*/ 5756 h 10000"/>
              <a:gd name="connsiteX278" fmla="*/ 1575 w 10201"/>
              <a:gd name="connsiteY278" fmla="*/ 5812 h 10000"/>
              <a:gd name="connsiteX279" fmla="*/ 1554 w 10201"/>
              <a:gd name="connsiteY279" fmla="*/ 5850 h 10000"/>
              <a:gd name="connsiteX280" fmla="*/ 1440 w 10201"/>
              <a:gd name="connsiteY280" fmla="*/ 5887 h 10000"/>
              <a:gd name="connsiteX281" fmla="*/ 1430 w 10201"/>
              <a:gd name="connsiteY281" fmla="*/ 6038 h 10000"/>
              <a:gd name="connsiteX282" fmla="*/ 1450 w 10201"/>
              <a:gd name="connsiteY282" fmla="*/ 6056 h 10000"/>
              <a:gd name="connsiteX283" fmla="*/ 1680 w 10201"/>
              <a:gd name="connsiteY283" fmla="*/ 6263 h 10000"/>
              <a:gd name="connsiteX284" fmla="*/ 1711 w 10201"/>
              <a:gd name="connsiteY284" fmla="*/ 6263 h 10000"/>
              <a:gd name="connsiteX285" fmla="*/ 1784 w 10201"/>
              <a:gd name="connsiteY285" fmla="*/ 6790 h 10000"/>
              <a:gd name="connsiteX286" fmla="*/ 1982 w 10201"/>
              <a:gd name="connsiteY286" fmla="*/ 6583 h 10000"/>
              <a:gd name="connsiteX287" fmla="*/ 1982 w 10201"/>
              <a:gd name="connsiteY287" fmla="*/ 6526 h 10000"/>
              <a:gd name="connsiteX288" fmla="*/ 1909 w 10201"/>
              <a:gd name="connsiteY288" fmla="*/ 6526 h 10000"/>
              <a:gd name="connsiteX289" fmla="*/ 1878 w 10201"/>
              <a:gd name="connsiteY289" fmla="*/ 6451 h 10000"/>
              <a:gd name="connsiteX290" fmla="*/ 1878 w 10201"/>
              <a:gd name="connsiteY290" fmla="*/ 6414 h 10000"/>
              <a:gd name="connsiteX291" fmla="*/ 1888 w 10201"/>
              <a:gd name="connsiteY291" fmla="*/ 6414 h 10000"/>
              <a:gd name="connsiteX292" fmla="*/ 1888 w 10201"/>
              <a:gd name="connsiteY292" fmla="*/ 6395 h 10000"/>
              <a:gd name="connsiteX293" fmla="*/ 2023 w 10201"/>
              <a:gd name="connsiteY293" fmla="*/ 6320 h 10000"/>
              <a:gd name="connsiteX294" fmla="*/ 2002 w 10201"/>
              <a:gd name="connsiteY294" fmla="*/ 6300 h 10000"/>
              <a:gd name="connsiteX295" fmla="*/ 1867 w 10201"/>
              <a:gd name="connsiteY295" fmla="*/ 6263 h 10000"/>
              <a:gd name="connsiteX296" fmla="*/ 1867 w 10201"/>
              <a:gd name="connsiteY296" fmla="*/ 6207 h 10000"/>
              <a:gd name="connsiteX297" fmla="*/ 1815 w 10201"/>
              <a:gd name="connsiteY297" fmla="*/ 6188 h 10000"/>
              <a:gd name="connsiteX298" fmla="*/ 1815 w 10201"/>
              <a:gd name="connsiteY298" fmla="*/ 6188 h 10000"/>
              <a:gd name="connsiteX299" fmla="*/ 1836 w 10201"/>
              <a:gd name="connsiteY299" fmla="*/ 6131 h 10000"/>
              <a:gd name="connsiteX300" fmla="*/ 1753 w 10201"/>
              <a:gd name="connsiteY300" fmla="*/ 6038 h 10000"/>
              <a:gd name="connsiteX301" fmla="*/ 1534 w 10201"/>
              <a:gd name="connsiteY301" fmla="*/ 5982 h 10000"/>
              <a:gd name="connsiteX302" fmla="*/ 1701 w 10201"/>
              <a:gd name="connsiteY302" fmla="*/ 5962 h 10000"/>
              <a:gd name="connsiteX303" fmla="*/ 1722 w 10201"/>
              <a:gd name="connsiteY303" fmla="*/ 5869 h 10000"/>
              <a:gd name="connsiteX304" fmla="*/ 1659 w 10201"/>
              <a:gd name="connsiteY304" fmla="*/ 5738 h 10000"/>
              <a:gd name="connsiteX305" fmla="*/ 1680 w 10201"/>
              <a:gd name="connsiteY305" fmla="*/ 5738 h 10000"/>
              <a:gd name="connsiteX306" fmla="*/ 2023 w 10201"/>
              <a:gd name="connsiteY306" fmla="*/ 5775 h 10000"/>
              <a:gd name="connsiteX307" fmla="*/ 2117 w 10201"/>
              <a:gd name="connsiteY307" fmla="*/ 5663 h 10000"/>
              <a:gd name="connsiteX308" fmla="*/ 2190 w 10201"/>
              <a:gd name="connsiteY308" fmla="*/ 5643 h 10000"/>
              <a:gd name="connsiteX309" fmla="*/ 2117 w 10201"/>
              <a:gd name="connsiteY309" fmla="*/ 5606 h 10000"/>
              <a:gd name="connsiteX310" fmla="*/ 1815 w 10201"/>
              <a:gd name="connsiteY310" fmla="*/ 5718 h 10000"/>
              <a:gd name="connsiteX311" fmla="*/ 1784 w 10201"/>
              <a:gd name="connsiteY311" fmla="*/ 5663 h 10000"/>
              <a:gd name="connsiteX312" fmla="*/ 1805 w 10201"/>
              <a:gd name="connsiteY312" fmla="*/ 5606 h 10000"/>
              <a:gd name="connsiteX313" fmla="*/ 1774 w 10201"/>
              <a:gd name="connsiteY313" fmla="*/ 5512 h 10000"/>
              <a:gd name="connsiteX314" fmla="*/ 1701 w 10201"/>
              <a:gd name="connsiteY314" fmla="*/ 5531 h 10000"/>
              <a:gd name="connsiteX315" fmla="*/ 1458 w 10201"/>
              <a:gd name="connsiteY315" fmla="*/ 5300 h 10000"/>
              <a:gd name="connsiteX316" fmla="*/ 1742 w 10201"/>
              <a:gd name="connsiteY316" fmla="*/ 5286 h 10000"/>
              <a:gd name="connsiteX317" fmla="*/ 2085 w 10201"/>
              <a:gd name="connsiteY317" fmla="*/ 5286 h 10000"/>
              <a:gd name="connsiteX318" fmla="*/ 2190 w 10201"/>
              <a:gd name="connsiteY318" fmla="*/ 5117 h 10000"/>
              <a:gd name="connsiteX319" fmla="*/ 2190 w 10201"/>
              <a:gd name="connsiteY319" fmla="*/ 5061 h 10000"/>
              <a:gd name="connsiteX320" fmla="*/ 2253 w 10201"/>
              <a:gd name="connsiteY320" fmla="*/ 5042 h 10000"/>
              <a:gd name="connsiteX321" fmla="*/ 2284 w 10201"/>
              <a:gd name="connsiteY321" fmla="*/ 5174 h 10000"/>
              <a:gd name="connsiteX322" fmla="*/ 2722 w 10201"/>
              <a:gd name="connsiteY322" fmla="*/ 5193 h 10000"/>
              <a:gd name="connsiteX323" fmla="*/ 2700 w 10201"/>
              <a:gd name="connsiteY323" fmla="*/ 5286 h 10000"/>
              <a:gd name="connsiteX324" fmla="*/ 2732 w 10201"/>
              <a:gd name="connsiteY324" fmla="*/ 5286 h 10000"/>
              <a:gd name="connsiteX325" fmla="*/ 2784 w 10201"/>
              <a:gd name="connsiteY325" fmla="*/ 5249 h 10000"/>
              <a:gd name="connsiteX326" fmla="*/ 2784 w 10201"/>
              <a:gd name="connsiteY326" fmla="*/ 5268 h 10000"/>
              <a:gd name="connsiteX327" fmla="*/ 2763 w 10201"/>
              <a:gd name="connsiteY327" fmla="*/ 5286 h 10000"/>
              <a:gd name="connsiteX328" fmla="*/ 2826 w 10201"/>
              <a:gd name="connsiteY328" fmla="*/ 5286 h 10000"/>
              <a:gd name="connsiteX329" fmla="*/ 2929 w 10201"/>
              <a:gd name="connsiteY329" fmla="*/ 5286 h 10000"/>
              <a:gd name="connsiteX330" fmla="*/ 2929 w 10201"/>
              <a:gd name="connsiteY330" fmla="*/ 5362 h 10000"/>
              <a:gd name="connsiteX331" fmla="*/ 2950 w 10201"/>
              <a:gd name="connsiteY331" fmla="*/ 5362 h 10000"/>
              <a:gd name="connsiteX332" fmla="*/ 3023 w 10201"/>
              <a:gd name="connsiteY332" fmla="*/ 5286 h 10000"/>
              <a:gd name="connsiteX333" fmla="*/ 3023 w 10201"/>
              <a:gd name="connsiteY333" fmla="*/ 5211 h 10000"/>
              <a:gd name="connsiteX334" fmla="*/ 3085 w 10201"/>
              <a:gd name="connsiteY334" fmla="*/ 5211 h 10000"/>
              <a:gd name="connsiteX335" fmla="*/ 3117 w 10201"/>
              <a:gd name="connsiteY335" fmla="*/ 5268 h 10000"/>
              <a:gd name="connsiteX336" fmla="*/ 3117 w 10201"/>
              <a:gd name="connsiteY336" fmla="*/ 5399 h 10000"/>
              <a:gd name="connsiteX337" fmla="*/ 3231 w 10201"/>
              <a:gd name="connsiteY337" fmla="*/ 5399 h 10000"/>
              <a:gd name="connsiteX338" fmla="*/ 3241 w 10201"/>
              <a:gd name="connsiteY338" fmla="*/ 5305 h 10000"/>
              <a:gd name="connsiteX339" fmla="*/ 3241 w 10201"/>
              <a:gd name="connsiteY339" fmla="*/ 5286 h 10000"/>
              <a:gd name="connsiteX340" fmla="*/ 3241 w 10201"/>
              <a:gd name="connsiteY340" fmla="*/ 5286 h 10000"/>
              <a:gd name="connsiteX341" fmla="*/ 3346 w 10201"/>
              <a:gd name="connsiteY341" fmla="*/ 5305 h 10000"/>
              <a:gd name="connsiteX342" fmla="*/ 3367 w 10201"/>
              <a:gd name="connsiteY342" fmla="*/ 5211 h 10000"/>
              <a:gd name="connsiteX343" fmla="*/ 3471 w 10201"/>
              <a:gd name="connsiteY343" fmla="*/ 5249 h 10000"/>
              <a:gd name="connsiteX344" fmla="*/ 3471 w 10201"/>
              <a:gd name="connsiteY344" fmla="*/ 5193 h 10000"/>
              <a:gd name="connsiteX345" fmla="*/ 3648 w 10201"/>
              <a:gd name="connsiteY345" fmla="*/ 5268 h 10000"/>
              <a:gd name="connsiteX346" fmla="*/ 3648 w 10201"/>
              <a:gd name="connsiteY346" fmla="*/ 5193 h 10000"/>
              <a:gd name="connsiteX347" fmla="*/ 3689 w 10201"/>
              <a:gd name="connsiteY347" fmla="*/ 5193 h 10000"/>
              <a:gd name="connsiteX348" fmla="*/ 3689 w 10201"/>
              <a:gd name="connsiteY348" fmla="*/ 5268 h 10000"/>
              <a:gd name="connsiteX349" fmla="*/ 3710 w 10201"/>
              <a:gd name="connsiteY349" fmla="*/ 5268 h 10000"/>
              <a:gd name="connsiteX350" fmla="*/ 3710 w 10201"/>
              <a:gd name="connsiteY350" fmla="*/ 5249 h 10000"/>
              <a:gd name="connsiteX351" fmla="*/ 3721 w 10201"/>
              <a:gd name="connsiteY351" fmla="*/ 5117 h 10000"/>
              <a:gd name="connsiteX352" fmla="*/ 3731 w 10201"/>
              <a:gd name="connsiteY352" fmla="*/ 5117 h 10000"/>
              <a:gd name="connsiteX353" fmla="*/ 3741 w 10201"/>
              <a:gd name="connsiteY353" fmla="*/ 5193 h 10000"/>
              <a:gd name="connsiteX354" fmla="*/ 3825 w 10201"/>
              <a:gd name="connsiteY354" fmla="*/ 5117 h 10000"/>
              <a:gd name="connsiteX355" fmla="*/ 3825 w 10201"/>
              <a:gd name="connsiteY355" fmla="*/ 5155 h 10000"/>
              <a:gd name="connsiteX356" fmla="*/ 3898 w 10201"/>
              <a:gd name="connsiteY356" fmla="*/ 5117 h 10000"/>
              <a:gd name="connsiteX357" fmla="*/ 3898 w 10201"/>
              <a:gd name="connsiteY357" fmla="*/ 5099 h 10000"/>
              <a:gd name="connsiteX358" fmla="*/ 3877 w 10201"/>
              <a:gd name="connsiteY358" fmla="*/ 5061 h 10000"/>
              <a:gd name="connsiteX359" fmla="*/ 3909 w 10201"/>
              <a:gd name="connsiteY359" fmla="*/ 5061 h 10000"/>
              <a:gd name="connsiteX360" fmla="*/ 3950 w 10201"/>
              <a:gd name="connsiteY360" fmla="*/ 5099 h 10000"/>
              <a:gd name="connsiteX361" fmla="*/ 3950 w 10201"/>
              <a:gd name="connsiteY361" fmla="*/ 5061 h 10000"/>
              <a:gd name="connsiteX362" fmla="*/ 3929 w 10201"/>
              <a:gd name="connsiteY362" fmla="*/ 5005 h 10000"/>
              <a:gd name="connsiteX363" fmla="*/ 4033 w 10201"/>
              <a:gd name="connsiteY363" fmla="*/ 4949 h 10000"/>
              <a:gd name="connsiteX364" fmla="*/ 4033 w 10201"/>
              <a:gd name="connsiteY364" fmla="*/ 4930 h 10000"/>
              <a:gd name="connsiteX365" fmla="*/ 3857 w 10201"/>
              <a:gd name="connsiteY365" fmla="*/ 4910 h 10000"/>
              <a:gd name="connsiteX366" fmla="*/ 3867 w 10201"/>
              <a:gd name="connsiteY366" fmla="*/ 5024 h 10000"/>
              <a:gd name="connsiteX367" fmla="*/ 3857 w 10201"/>
              <a:gd name="connsiteY367" fmla="*/ 5024 h 10000"/>
              <a:gd name="connsiteX368" fmla="*/ 3658 w 10201"/>
              <a:gd name="connsiteY368" fmla="*/ 4910 h 10000"/>
              <a:gd name="connsiteX369" fmla="*/ 3658 w 10201"/>
              <a:gd name="connsiteY369" fmla="*/ 4930 h 10000"/>
              <a:gd name="connsiteX370" fmla="*/ 3669 w 10201"/>
              <a:gd name="connsiteY370" fmla="*/ 4930 h 10000"/>
              <a:gd name="connsiteX371" fmla="*/ 3648 w 10201"/>
              <a:gd name="connsiteY371" fmla="*/ 4949 h 10000"/>
              <a:gd name="connsiteX372" fmla="*/ 3596 w 10201"/>
              <a:gd name="connsiteY372" fmla="*/ 4873 h 10000"/>
              <a:gd name="connsiteX373" fmla="*/ 3585 w 10201"/>
              <a:gd name="connsiteY373" fmla="*/ 4835 h 10000"/>
              <a:gd name="connsiteX374" fmla="*/ 3700 w 10201"/>
              <a:gd name="connsiteY374" fmla="*/ 4817 h 10000"/>
              <a:gd name="connsiteX375" fmla="*/ 3700 w 10201"/>
              <a:gd name="connsiteY375" fmla="*/ 4666 h 10000"/>
              <a:gd name="connsiteX376" fmla="*/ 3679 w 10201"/>
              <a:gd name="connsiteY376" fmla="*/ 4666 h 10000"/>
              <a:gd name="connsiteX377" fmla="*/ 3554 w 10201"/>
              <a:gd name="connsiteY377" fmla="*/ 4798 h 10000"/>
              <a:gd name="connsiteX378" fmla="*/ 3533 w 10201"/>
              <a:gd name="connsiteY378" fmla="*/ 4780 h 10000"/>
              <a:gd name="connsiteX379" fmla="*/ 3533 w 10201"/>
              <a:gd name="connsiteY379" fmla="*/ 4704 h 10000"/>
              <a:gd name="connsiteX380" fmla="*/ 3523 w 10201"/>
              <a:gd name="connsiteY380" fmla="*/ 4648 h 10000"/>
              <a:gd name="connsiteX381" fmla="*/ 3450 w 10201"/>
              <a:gd name="connsiteY381" fmla="*/ 4648 h 10000"/>
              <a:gd name="connsiteX382" fmla="*/ 3440 w 10201"/>
              <a:gd name="connsiteY382" fmla="*/ 4591 h 10000"/>
              <a:gd name="connsiteX383" fmla="*/ 3450 w 10201"/>
              <a:gd name="connsiteY383" fmla="*/ 4591 h 10000"/>
              <a:gd name="connsiteX384" fmla="*/ 3450 w 10201"/>
              <a:gd name="connsiteY384" fmla="*/ 4572 h 10000"/>
              <a:gd name="connsiteX385" fmla="*/ 3627 w 10201"/>
              <a:gd name="connsiteY385" fmla="*/ 4479 h 10000"/>
              <a:gd name="connsiteX386" fmla="*/ 3565 w 10201"/>
              <a:gd name="connsiteY386" fmla="*/ 4479 h 10000"/>
              <a:gd name="connsiteX387" fmla="*/ 3544 w 10201"/>
              <a:gd name="connsiteY387" fmla="*/ 4479 h 10000"/>
              <a:gd name="connsiteX388" fmla="*/ 3533 w 10201"/>
              <a:gd name="connsiteY388" fmla="*/ 4479 h 10000"/>
              <a:gd name="connsiteX389" fmla="*/ 3533 w 10201"/>
              <a:gd name="connsiteY389" fmla="*/ 4460 h 10000"/>
              <a:gd name="connsiteX390" fmla="*/ 3637 w 10201"/>
              <a:gd name="connsiteY390" fmla="*/ 4385 h 10000"/>
              <a:gd name="connsiteX391" fmla="*/ 3637 w 10201"/>
              <a:gd name="connsiteY391" fmla="*/ 4385 h 10000"/>
              <a:gd name="connsiteX392" fmla="*/ 3606 w 10201"/>
              <a:gd name="connsiteY392" fmla="*/ 4385 h 10000"/>
              <a:gd name="connsiteX393" fmla="*/ 3585 w 10201"/>
              <a:gd name="connsiteY393" fmla="*/ 4403 h 10000"/>
              <a:gd name="connsiteX394" fmla="*/ 3575 w 10201"/>
              <a:gd name="connsiteY394" fmla="*/ 4366 h 10000"/>
              <a:gd name="connsiteX395" fmla="*/ 3409 w 10201"/>
              <a:gd name="connsiteY395" fmla="*/ 4310 h 10000"/>
              <a:gd name="connsiteX396" fmla="*/ 3357 w 10201"/>
              <a:gd name="connsiteY396" fmla="*/ 4197 h 10000"/>
              <a:gd name="connsiteX397" fmla="*/ 3315 w 10201"/>
              <a:gd name="connsiteY397" fmla="*/ 4253 h 10000"/>
              <a:gd name="connsiteX398" fmla="*/ 3231 w 10201"/>
              <a:gd name="connsiteY398" fmla="*/ 4216 h 10000"/>
              <a:gd name="connsiteX399" fmla="*/ 3085 w 10201"/>
              <a:gd name="connsiteY399" fmla="*/ 4197 h 10000"/>
              <a:gd name="connsiteX400" fmla="*/ 3033 w 10201"/>
              <a:gd name="connsiteY400" fmla="*/ 4235 h 10000"/>
              <a:gd name="connsiteX401" fmla="*/ 2981 w 10201"/>
              <a:gd name="connsiteY401" fmla="*/ 4178 h 10000"/>
              <a:gd name="connsiteX402" fmla="*/ 2909 w 10201"/>
              <a:gd name="connsiteY402" fmla="*/ 4235 h 10000"/>
              <a:gd name="connsiteX403" fmla="*/ 2878 w 10201"/>
              <a:gd name="connsiteY403" fmla="*/ 4178 h 10000"/>
              <a:gd name="connsiteX404" fmla="*/ 2794 w 10201"/>
              <a:gd name="connsiteY404" fmla="*/ 4328 h 10000"/>
              <a:gd name="connsiteX405" fmla="*/ 2596 w 10201"/>
              <a:gd name="connsiteY405" fmla="*/ 4253 h 10000"/>
              <a:gd name="connsiteX406" fmla="*/ 2596 w 10201"/>
              <a:gd name="connsiteY406" fmla="*/ 4216 h 10000"/>
              <a:gd name="connsiteX407" fmla="*/ 2617 w 10201"/>
              <a:gd name="connsiteY407" fmla="*/ 4178 h 10000"/>
              <a:gd name="connsiteX408" fmla="*/ 2544 w 10201"/>
              <a:gd name="connsiteY408" fmla="*/ 4178 h 10000"/>
              <a:gd name="connsiteX409" fmla="*/ 2346 w 10201"/>
              <a:gd name="connsiteY409" fmla="*/ 4273 h 10000"/>
              <a:gd name="connsiteX410" fmla="*/ 2346 w 10201"/>
              <a:gd name="connsiteY410" fmla="*/ 4253 h 10000"/>
              <a:gd name="connsiteX411" fmla="*/ 2367 w 10201"/>
              <a:gd name="connsiteY411" fmla="*/ 4216 h 10000"/>
              <a:gd name="connsiteX412" fmla="*/ 2253 w 10201"/>
              <a:gd name="connsiteY412" fmla="*/ 4216 h 10000"/>
              <a:gd name="connsiteX413" fmla="*/ 2170 w 10201"/>
              <a:gd name="connsiteY413" fmla="*/ 4141 h 10000"/>
              <a:gd name="connsiteX414" fmla="*/ 2044 w 10201"/>
              <a:gd name="connsiteY414" fmla="*/ 4122 h 10000"/>
              <a:gd name="connsiteX415" fmla="*/ 2065 w 10201"/>
              <a:gd name="connsiteY415" fmla="*/ 4122 h 10000"/>
              <a:gd name="connsiteX416" fmla="*/ 2096 w 10201"/>
              <a:gd name="connsiteY416" fmla="*/ 4084 h 10000"/>
              <a:gd name="connsiteX417" fmla="*/ 2085 w 10201"/>
              <a:gd name="connsiteY417" fmla="*/ 4047 h 10000"/>
              <a:gd name="connsiteX418" fmla="*/ 2002 w 10201"/>
              <a:gd name="connsiteY418" fmla="*/ 3990 h 10000"/>
              <a:gd name="connsiteX419" fmla="*/ 1909 w 10201"/>
              <a:gd name="connsiteY419" fmla="*/ 4028 h 10000"/>
              <a:gd name="connsiteX420" fmla="*/ 1479 w 10201"/>
              <a:gd name="connsiteY420" fmla="*/ 3974 h 10000"/>
              <a:gd name="connsiteX421" fmla="*/ 1680 w 10201"/>
              <a:gd name="connsiteY421" fmla="*/ 3821 h 10000"/>
              <a:gd name="connsiteX422" fmla="*/ 1690 w 10201"/>
              <a:gd name="connsiteY422" fmla="*/ 3803 h 10000"/>
              <a:gd name="connsiteX423" fmla="*/ 1826 w 10201"/>
              <a:gd name="connsiteY423" fmla="*/ 3765 h 10000"/>
              <a:gd name="connsiteX424" fmla="*/ 1826 w 10201"/>
              <a:gd name="connsiteY424" fmla="*/ 3803 h 10000"/>
              <a:gd name="connsiteX425" fmla="*/ 1940 w 10201"/>
              <a:gd name="connsiteY425" fmla="*/ 3878 h 10000"/>
              <a:gd name="connsiteX426" fmla="*/ 1950 w 10201"/>
              <a:gd name="connsiteY426" fmla="*/ 3840 h 10000"/>
              <a:gd name="connsiteX427" fmla="*/ 1961 w 10201"/>
              <a:gd name="connsiteY427" fmla="*/ 3878 h 10000"/>
              <a:gd name="connsiteX428" fmla="*/ 2117 w 10201"/>
              <a:gd name="connsiteY428" fmla="*/ 3746 h 10000"/>
              <a:gd name="connsiteX429" fmla="*/ 2201 w 10201"/>
              <a:gd name="connsiteY429" fmla="*/ 3821 h 10000"/>
              <a:gd name="connsiteX430" fmla="*/ 2378 w 10201"/>
              <a:gd name="connsiteY430" fmla="*/ 3784 h 10000"/>
              <a:gd name="connsiteX431" fmla="*/ 2544 w 10201"/>
              <a:gd name="connsiteY431" fmla="*/ 3803 h 10000"/>
              <a:gd name="connsiteX432" fmla="*/ 2544 w 10201"/>
              <a:gd name="connsiteY432" fmla="*/ 3728 h 10000"/>
              <a:gd name="connsiteX433" fmla="*/ 2658 w 10201"/>
              <a:gd name="connsiteY433" fmla="*/ 3728 h 10000"/>
              <a:gd name="connsiteX434" fmla="*/ 2689 w 10201"/>
              <a:gd name="connsiteY434" fmla="*/ 3671 h 10000"/>
              <a:gd name="connsiteX435" fmla="*/ 2689 w 10201"/>
              <a:gd name="connsiteY435" fmla="*/ 3596 h 10000"/>
              <a:gd name="connsiteX436" fmla="*/ 2658 w 10201"/>
              <a:gd name="connsiteY436" fmla="*/ 3596 h 10000"/>
              <a:gd name="connsiteX437" fmla="*/ 2658 w 10201"/>
              <a:gd name="connsiteY437" fmla="*/ 3559 h 10000"/>
              <a:gd name="connsiteX438" fmla="*/ 2648 w 10201"/>
              <a:gd name="connsiteY438" fmla="*/ 3502 h 10000"/>
              <a:gd name="connsiteX439" fmla="*/ 2044 w 10201"/>
              <a:gd name="connsiteY439" fmla="*/ 3502 h 10000"/>
              <a:gd name="connsiteX440" fmla="*/ 1482 w 10201"/>
              <a:gd name="connsiteY440" fmla="*/ 3483 h 10000"/>
              <a:gd name="connsiteX441" fmla="*/ 1898 w 10201"/>
              <a:gd name="connsiteY441" fmla="*/ 3408 h 10000"/>
              <a:gd name="connsiteX442" fmla="*/ 2149 w 10201"/>
              <a:gd name="connsiteY442" fmla="*/ 3427 h 10000"/>
              <a:gd name="connsiteX443" fmla="*/ 2159 w 10201"/>
              <a:gd name="connsiteY443" fmla="*/ 3314 h 10000"/>
              <a:gd name="connsiteX444" fmla="*/ 2201 w 10201"/>
              <a:gd name="connsiteY444" fmla="*/ 3296 h 10000"/>
              <a:gd name="connsiteX445" fmla="*/ 2232 w 10201"/>
              <a:gd name="connsiteY445" fmla="*/ 3352 h 10000"/>
              <a:gd name="connsiteX446" fmla="*/ 2263 w 10201"/>
              <a:gd name="connsiteY446" fmla="*/ 3276 h 10000"/>
              <a:gd name="connsiteX447" fmla="*/ 2263 w 10201"/>
              <a:gd name="connsiteY447" fmla="*/ 3314 h 10000"/>
              <a:gd name="connsiteX448" fmla="*/ 2242 w 10201"/>
              <a:gd name="connsiteY448" fmla="*/ 3352 h 10000"/>
              <a:gd name="connsiteX449" fmla="*/ 2502 w 10201"/>
              <a:gd name="connsiteY449" fmla="*/ 3296 h 10000"/>
              <a:gd name="connsiteX450" fmla="*/ 2513 w 10201"/>
              <a:gd name="connsiteY450" fmla="*/ 3239 h 10000"/>
              <a:gd name="connsiteX451" fmla="*/ 2502 w 10201"/>
              <a:gd name="connsiteY451" fmla="*/ 3221 h 10000"/>
              <a:gd name="connsiteX452" fmla="*/ 2137 w 10201"/>
              <a:gd name="connsiteY452" fmla="*/ 3239 h 10000"/>
              <a:gd name="connsiteX453" fmla="*/ 2127 w 10201"/>
              <a:gd name="connsiteY453" fmla="*/ 3183 h 10000"/>
              <a:gd name="connsiteX454" fmla="*/ 2137 w 10201"/>
              <a:gd name="connsiteY454" fmla="*/ 3164 h 10000"/>
              <a:gd name="connsiteX455" fmla="*/ 2294 w 10201"/>
              <a:gd name="connsiteY455" fmla="*/ 3126 h 10000"/>
              <a:gd name="connsiteX456" fmla="*/ 2263 w 10201"/>
              <a:gd name="connsiteY456" fmla="*/ 3107 h 10000"/>
              <a:gd name="connsiteX457" fmla="*/ 2294 w 10201"/>
              <a:gd name="connsiteY457" fmla="*/ 3089 h 10000"/>
              <a:gd name="connsiteX458" fmla="*/ 2284 w 10201"/>
              <a:gd name="connsiteY458" fmla="*/ 2995 h 10000"/>
              <a:gd name="connsiteX459" fmla="*/ 2232 w 10201"/>
              <a:gd name="connsiteY459" fmla="*/ 2901 h 10000"/>
              <a:gd name="connsiteX460" fmla="*/ 2253 w 10201"/>
              <a:gd name="connsiteY460" fmla="*/ 2863 h 10000"/>
              <a:gd name="connsiteX461" fmla="*/ 2242 w 10201"/>
              <a:gd name="connsiteY461" fmla="*/ 2788 h 10000"/>
              <a:gd name="connsiteX462" fmla="*/ 2294 w 10201"/>
              <a:gd name="connsiteY462" fmla="*/ 2713 h 10000"/>
              <a:gd name="connsiteX463" fmla="*/ 2294 w 10201"/>
              <a:gd name="connsiteY463" fmla="*/ 2769 h 10000"/>
              <a:gd name="connsiteX464" fmla="*/ 2471 w 10201"/>
              <a:gd name="connsiteY464" fmla="*/ 2807 h 10000"/>
              <a:gd name="connsiteX465" fmla="*/ 2482 w 10201"/>
              <a:gd name="connsiteY465" fmla="*/ 2901 h 10000"/>
              <a:gd name="connsiteX466" fmla="*/ 2627 w 10201"/>
              <a:gd name="connsiteY466" fmla="*/ 2882 h 10000"/>
              <a:gd name="connsiteX467" fmla="*/ 2679 w 10201"/>
              <a:gd name="connsiteY467" fmla="*/ 2713 h 10000"/>
              <a:gd name="connsiteX468" fmla="*/ 2523 w 10201"/>
              <a:gd name="connsiteY468" fmla="*/ 2657 h 10000"/>
              <a:gd name="connsiteX469" fmla="*/ 2523 w 10201"/>
              <a:gd name="connsiteY469" fmla="*/ 2600 h 10000"/>
              <a:gd name="connsiteX470" fmla="*/ 2596 w 10201"/>
              <a:gd name="connsiteY470" fmla="*/ 2582 h 10000"/>
              <a:gd name="connsiteX471" fmla="*/ 2596 w 10201"/>
              <a:gd name="connsiteY471" fmla="*/ 2563 h 10000"/>
              <a:gd name="connsiteX472" fmla="*/ 2461 w 10201"/>
              <a:gd name="connsiteY472" fmla="*/ 2450 h 10000"/>
              <a:gd name="connsiteX473" fmla="*/ 2440 w 10201"/>
              <a:gd name="connsiteY473" fmla="*/ 2525 h 10000"/>
              <a:gd name="connsiteX474" fmla="*/ 2440 w 10201"/>
              <a:gd name="connsiteY474" fmla="*/ 2507 h 10000"/>
              <a:gd name="connsiteX475" fmla="*/ 2315 w 10201"/>
              <a:gd name="connsiteY475" fmla="*/ 2356 h 10000"/>
              <a:gd name="connsiteX476" fmla="*/ 2242 w 10201"/>
              <a:gd name="connsiteY476" fmla="*/ 2375 h 10000"/>
              <a:gd name="connsiteX477" fmla="*/ 2242 w 10201"/>
              <a:gd name="connsiteY477" fmla="*/ 2319 h 10000"/>
              <a:gd name="connsiteX478" fmla="*/ 2222 w 10201"/>
              <a:gd name="connsiteY478" fmla="*/ 2281 h 10000"/>
              <a:gd name="connsiteX479" fmla="*/ 2044 w 10201"/>
              <a:gd name="connsiteY479" fmla="*/ 2244 h 10000"/>
              <a:gd name="connsiteX480" fmla="*/ 2034 w 10201"/>
              <a:gd name="connsiteY480" fmla="*/ 2187 h 10000"/>
              <a:gd name="connsiteX481" fmla="*/ 2044 w 10201"/>
              <a:gd name="connsiteY481" fmla="*/ 2169 h 10000"/>
              <a:gd name="connsiteX482" fmla="*/ 2242 w 10201"/>
              <a:gd name="connsiteY482" fmla="*/ 2169 h 10000"/>
              <a:gd name="connsiteX483" fmla="*/ 2305 w 10201"/>
              <a:gd name="connsiteY483" fmla="*/ 2131 h 10000"/>
              <a:gd name="connsiteX484" fmla="*/ 2450 w 10201"/>
              <a:gd name="connsiteY484" fmla="*/ 2169 h 10000"/>
              <a:gd name="connsiteX485" fmla="*/ 2523 w 10201"/>
              <a:gd name="connsiteY485" fmla="*/ 2075 h 10000"/>
              <a:gd name="connsiteX486" fmla="*/ 2774 w 10201"/>
              <a:gd name="connsiteY486" fmla="*/ 2018 h 10000"/>
              <a:gd name="connsiteX487" fmla="*/ 2961 w 10201"/>
              <a:gd name="connsiteY487" fmla="*/ 2131 h 10000"/>
              <a:gd name="connsiteX488" fmla="*/ 3274 w 10201"/>
              <a:gd name="connsiteY488" fmla="*/ 2055 h 10000"/>
              <a:gd name="connsiteX489" fmla="*/ 3274 w 10201"/>
              <a:gd name="connsiteY489" fmla="*/ 2037 h 10000"/>
              <a:gd name="connsiteX490" fmla="*/ 3263 w 10201"/>
              <a:gd name="connsiteY490" fmla="*/ 2000 h 10000"/>
              <a:gd name="connsiteX491" fmla="*/ 3377 w 10201"/>
              <a:gd name="connsiteY491" fmla="*/ 1962 h 10000"/>
              <a:gd name="connsiteX492" fmla="*/ 3357 w 10201"/>
              <a:gd name="connsiteY492" fmla="*/ 1905 h 10000"/>
              <a:gd name="connsiteX493" fmla="*/ 3419 w 10201"/>
              <a:gd name="connsiteY493" fmla="*/ 1905 h 10000"/>
              <a:gd name="connsiteX494" fmla="*/ 3461 w 10201"/>
              <a:gd name="connsiteY494" fmla="*/ 1924 h 10000"/>
              <a:gd name="connsiteX495" fmla="*/ 3492 w 10201"/>
              <a:gd name="connsiteY495" fmla="*/ 1868 h 10000"/>
              <a:gd name="connsiteX496" fmla="*/ 3492 w 10201"/>
              <a:gd name="connsiteY496" fmla="*/ 1849 h 10000"/>
              <a:gd name="connsiteX497" fmla="*/ 3419 w 10201"/>
              <a:gd name="connsiteY497" fmla="*/ 1736 h 10000"/>
              <a:gd name="connsiteX498" fmla="*/ 3429 w 10201"/>
              <a:gd name="connsiteY498" fmla="*/ 1661 h 10000"/>
              <a:gd name="connsiteX499" fmla="*/ 3274 w 10201"/>
              <a:gd name="connsiteY499" fmla="*/ 1587 h 10000"/>
              <a:gd name="connsiteX500" fmla="*/ 3274 w 10201"/>
              <a:gd name="connsiteY500" fmla="*/ 1511 h 10000"/>
              <a:gd name="connsiteX501" fmla="*/ 3241 w 10201"/>
              <a:gd name="connsiteY501" fmla="*/ 1473 h 10000"/>
              <a:gd name="connsiteX502" fmla="*/ 3210 w 10201"/>
              <a:gd name="connsiteY502" fmla="*/ 1511 h 10000"/>
              <a:gd name="connsiteX503" fmla="*/ 3200 w 10201"/>
              <a:gd name="connsiteY503" fmla="*/ 1436 h 10000"/>
              <a:gd name="connsiteX504" fmla="*/ 3085 w 10201"/>
              <a:gd name="connsiteY504" fmla="*/ 1492 h 10000"/>
              <a:gd name="connsiteX505" fmla="*/ 2971 w 10201"/>
              <a:gd name="connsiteY505" fmla="*/ 1417 h 10000"/>
              <a:gd name="connsiteX506" fmla="*/ 2940 w 10201"/>
              <a:gd name="connsiteY506" fmla="*/ 1473 h 10000"/>
              <a:gd name="connsiteX507" fmla="*/ 2909 w 10201"/>
              <a:gd name="connsiteY507" fmla="*/ 1398 h 10000"/>
              <a:gd name="connsiteX508" fmla="*/ 2815 w 10201"/>
              <a:gd name="connsiteY508" fmla="*/ 1436 h 10000"/>
              <a:gd name="connsiteX509" fmla="*/ 2815 w 10201"/>
              <a:gd name="connsiteY509" fmla="*/ 1379 h 10000"/>
              <a:gd name="connsiteX510" fmla="*/ 2742 w 10201"/>
              <a:gd name="connsiteY510" fmla="*/ 1286 h 10000"/>
              <a:gd name="connsiteX511" fmla="*/ 3013 w 10201"/>
              <a:gd name="connsiteY511" fmla="*/ 1060 h 10000"/>
              <a:gd name="connsiteX512" fmla="*/ 3106 w 10201"/>
              <a:gd name="connsiteY512" fmla="*/ 1117 h 10000"/>
              <a:gd name="connsiteX513" fmla="*/ 3241 w 10201"/>
              <a:gd name="connsiteY513" fmla="*/ 1060 h 10000"/>
              <a:gd name="connsiteX514" fmla="*/ 3241 w 10201"/>
              <a:gd name="connsiteY514" fmla="*/ 1117 h 10000"/>
              <a:gd name="connsiteX515" fmla="*/ 3513 w 10201"/>
              <a:gd name="connsiteY515" fmla="*/ 1117 h 10000"/>
              <a:gd name="connsiteX516" fmla="*/ 3513 w 10201"/>
              <a:gd name="connsiteY516" fmla="*/ 1042 h 10000"/>
              <a:gd name="connsiteX517" fmla="*/ 3658 w 10201"/>
              <a:gd name="connsiteY517" fmla="*/ 966 h 10000"/>
              <a:gd name="connsiteX518" fmla="*/ 3700 w 10201"/>
              <a:gd name="connsiteY518" fmla="*/ 873 h 10000"/>
              <a:gd name="connsiteX519" fmla="*/ 3929 w 10201"/>
              <a:gd name="connsiteY519" fmla="*/ 834 h 10000"/>
              <a:gd name="connsiteX520" fmla="*/ 3940 w 10201"/>
              <a:gd name="connsiteY520" fmla="*/ 779 h 10000"/>
              <a:gd name="connsiteX521" fmla="*/ 3971 w 10201"/>
              <a:gd name="connsiteY521" fmla="*/ 779 h 10000"/>
              <a:gd name="connsiteX522" fmla="*/ 4002 w 10201"/>
              <a:gd name="connsiteY522" fmla="*/ 834 h 10000"/>
              <a:gd name="connsiteX523" fmla="*/ 4065 w 10201"/>
              <a:gd name="connsiteY523" fmla="*/ 797 h 10000"/>
              <a:gd name="connsiteX524" fmla="*/ 4127 w 10201"/>
              <a:gd name="connsiteY524" fmla="*/ 834 h 10000"/>
              <a:gd name="connsiteX525" fmla="*/ 4772 w 10201"/>
              <a:gd name="connsiteY525" fmla="*/ 722 h 10000"/>
              <a:gd name="connsiteX526" fmla="*/ 4783 w 10201"/>
              <a:gd name="connsiteY526" fmla="*/ 779 h 10000"/>
              <a:gd name="connsiteX527" fmla="*/ 4908 w 10201"/>
              <a:gd name="connsiteY527" fmla="*/ 779 h 10000"/>
              <a:gd name="connsiteX528" fmla="*/ 4908 w 10201"/>
              <a:gd name="connsiteY528" fmla="*/ 722 h 10000"/>
              <a:gd name="connsiteX529" fmla="*/ 4992 w 10201"/>
              <a:gd name="connsiteY529" fmla="*/ 779 h 10000"/>
              <a:gd name="connsiteX530" fmla="*/ 5096 w 10201"/>
              <a:gd name="connsiteY530" fmla="*/ 741 h 10000"/>
              <a:gd name="connsiteX531" fmla="*/ 5158 w 10201"/>
              <a:gd name="connsiteY531" fmla="*/ 779 h 10000"/>
              <a:gd name="connsiteX532" fmla="*/ 5200 w 10201"/>
              <a:gd name="connsiteY532" fmla="*/ 704 h 10000"/>
              <a:gd name="connsiteX533" fmla="*/ 5283 w 10201"/>
              <a:gd name="connsiteY533" fmla="*/ 684 h 10000"/>
              <a:gd name="connsiteX534" fmla="*/ 5283 w 10201"/>
              <a:gd name="connsiteY534" fmla="*/ 741 h 10000"/>
              <a:gd name="connsiteX535" fmla="*/ 5492 w 10201"/>
              <a:gd name="connsiteY535" fmla="*/ 704 h 10000"/>
              <a:gd name="connsiteX536" fmla="*/ 5679 w 10201"/>
              <a:gd name="connsiteY536" fmla="*/ 779 h 10000"/>
              <a:gd name="connsiteX537" fmla="*/ 5824 w 10201"/>
              <a:gd name="connsiteY537" fmla="*/ 759 h 10000"/>
              <a:gd name="connsiteX538" fmla="*/ 6148 w 10201"/>
              <a:gd name="connsiteY538" fmla="*/ 684 h 10000"/>
              <a:gd name="connsiteX539" fmla="*/ 6345 w 10201"/>
              <a:gd name="connsiteY539" fmla="*/ 609 h 10000"/>
              <a:gd name="connsiteX540" fmla="*/ 6522 w 10201"/>
              <a:gd name="connsiteY540" fmla="*/ 647 h 10000"/>
              <a:gd name="connsiteX541" fmla="*/ 6574 w 10201"/>
              <a:gd name="connsiteY541" fmla="*/ 553 h 10000"/>
              <a:gd name="connsiteX542" fmla="*/ 6668 w 10201"/>
              <a:gd name="connsiteY542" fmla="*/ 572 h 10000"/>
              <a:gd name="connsiteX543" fmla="*/ 6741 w 10201"/>
              <a:gd name="connsiteY543" fmla="*/ 496 h 10000"/>
              <a:gd name="connsiteX544" fmla="*/ 6814 w 10201"/>
              <a:gd name="connsiteY544" fmla="*/ 553 h 10000"/>
              <a:gd name="connsiteX545" fmla="*/ 7105 w 10201"/>
              <a:gd name="connsiteY545" fmla="*/ 572 h 10000"/>
              <a:gd name="connsiteX546" fmla="*/ 7251 w 10201"/>
              <a:gd name="connsiteY546" fmla="*/ 572 h 10000"/>
              <a:gd name="connsiteX547" fmla="*/ 7262 w 10201"/>
              <a:gd name="connsiteY547" fmla="*/ 628 h 10000"/>
              <a:gd name="connsiteX548" fmla="*/ 7459 w 10201"/>
              <a:gd name="connsiteY548" fmla="*/ 590 h 10000"/>
              <a:gd name="connsiteX549" fmla="*/ 7470 w 10201"/>
              <a:gd name="connsiteY549" fmla="*/ 515 h 10000"/>
              <a:gd name="connsiteX550" fmla="*/ 7387 w 10201"/>
              <a:gd name="connsiteY550" fmla="*/ 496 h 10000"/>
              <a:gd name="connsiteX551" fmla="*/ 7428 w 10201"/>
              <a:gd name="connsiteY551" fmla="*/ 403 h 10000"/>
              <a:gd name="connsiteX552" fmla="*/ 7501 w 10201"/>
              <a:gd name="connsiteY552" fmla="*/ 346 h 10000"/>
              <a:gd name="connsiteX553" fmla="*/ 7470 w 10201"/>
              <a:gd name="connsiteY553" fmla="*/ 309 h 10000"/>
              <a:gd name="connsiteX554" fmla="*/ 7407 w 10201"/>
              <a:gd name="connsiteY554" fmla="*/ 346 h 10000"/>
              <a:gd name="connsiteX555" fmla="*/ 7376 w 10201"/>
              <a:gd name="connsiteY555" fmla="*/ 309 h 10000"/>
              <a:gd name="connsiteX556" fmla="*/ 7210 w 10201"/>
              <a:gd name="connsiteY556" fmla="*/ 365 h 10000"/>
              <a:gd name="connsiteX557" fmla="*/ 7210 w 10201"/>
              <a:gd name="connsiteY557" fmla="*/ 309 h 10000"/>
              <a:gd name="connsiteX558" fmla="*/ 7199 w 10201"/>
              <a:gd name="connsiteY558" fmla="*/ 309 h 10000"/>
              <a:gd name="connsiteX559" fmla="*/ 6543 w 10201"/>
              <a:gd name="connsiteY559" fmla="*/ 328 h 10000"/>
              <a:gd name="connsiteX560" fmla="*/ 6532 w 10201"/>
              <a:gd name="connsiteY560" fmla="*/ 271 h 10000"/>
              <a:gd name="connsiteX561" fmla="*/ 6637 w 10201"/>
              <a:gd name="connsiteY561" fmla="*/ 196 h 10000"/>
              <a:gd name="connsiteX562" fmla="*/ 6980 w 10201"/>
              <a:gd name="connsiteY562" fmla="*/ 159 h 10000"/>
              <a:gd name="connsiteX563" fmla="*/ 7480 w 10201"/>
              <a:gd name="connsiteY563" fmla="*/ 120 h 10000"/>
              <a:gd name="connsiteX564" fmla="*/ 7698 w 10201"/>
              <a:gd name="connsiteY564" fmla="*/ 8 h 10000"/>
              <a:gd name="connsiteX565" fmla="*/ 7949 w 10201"/>
              <a:gd name="connsiteY565" fmla="*/ 140 h 10000"/>
              <a:gd name="connsiteX566" fmla="*/ 8011 w 10201"/>
              <a:gd name="connsiteY566" fmla="*/ 46 h 10000"/>
              <a:gd name="connsiteX567" fmla="*/ 8136 w 10201"/>
              <a:gd name="connsiteY567" fmla="*/ 27 h 10000"/>
              <a:gd name="connsiteX568" fmla="*/ 8240 w 10201"/>
              <a:gd name="connsiteY568" fmla="*/ 140 h 10000"/>
              <a:gd name="connsiteX569" fmla="*/ 8262 w 10201"/>
              <a:gd name="connsiteY569" fmla="*/ 102 h 10000"/>
              <a:gd name="connsiteX570" fmla="*/ 8293 w 10201"/>
              <a:gd name="connsiteY570" fmla="*/ 252 h 10000"/>
              <a:gd name="connsiteX571" fmla="*/ 8262 w 10201"/>
              <a:gd name="connsiteY571" fmla="*/ 328 h 10000"/>
              <a:gd name="connsiteX572" fmla="*/ 8262 w 10201"/>
              <a:gd name="connsiteY572" fmla="*/ 421 h 10000"/>
              <a:gd name="connsiteX0" fmla="*/ 8262 w 10201"/>
              <a:gd name="connsiteY0" fmla="*/ 421 h 10000"/>
              <a:gd name="connsiteX1" fmla="*/ 8324 w 10201"/>
              <a:gd name="connsiteY1" fmla="*/ 440 h 10000"/>
              <a:gd name="connsiteX2" fmla="*/ 8335 w 10201"/>
              <a:gd name="connsiteY2" fmla="*/ 515 h 10000"/>
              <a:gd name="connsiteX3" fmla="*/ 8303 w 10201"/>
              <a:gd name="connsiteY3" fmla="*/ 590 h 10000"/>
              <a:gd name="connsiteX4" fmla="*/ 8345 w 10201"/>
              <a:gd name="connsiteY4" fmla="*/ 590 h 10000"/>
              <a:gd name="connsiteX5" fmla="*/ 8355 w 10201"/>
              <a:gd name="connsiteY5" fmla="*/ 647 h 10000"/>
              <a:gd name="connsiteX6" fmla="*/ 8303 w 10201"/>
              <a:gd name="connsiteY6" fmla="*/ 704 h 10000"/>
              <a:gd name="connsiteX7" fmla="*/ 8230 w 10201"/>
              <a:gd name="connsiteY7" fmla="*/ 928 h 10000"/>
              <a:gd name="connsiteX8" fmla="*/ 8324 w 10201"/>
              <a:gd name="connsiteY8" fmla="*/ 1003 h 10000"/>
              <a:gd name="connsiteX9" fmla="*/ 8345 w 10201"/>
              <a:gd name="connsiteY9" fmla="*/ 873 h 10000"/>
              <a:gd name="connsiteX10" fmla="*/ 8355 w 10201"/>
              <a:gd name="connsiteY10" fmla="*/ 873 h 10000"/>
              <a:gd name="connsiteX11" fmla="*/ 8355 w 10201"/>
              <a:gd name="connsiteY11" fmla="*/ 891 h 10000"/>
              <a:gd name="connsiteX12" fmla="*/ 8376 w 10201"/>
              <a:gd name="connsiteY12" fmla="*/ 1210 h 10000"/>
              <a:gd name="connsiteX13" fmla="*/ 8355 w 10201"/>
              <a:gd name="connsiteY13" fmla="*/ 1210 h 10000"/>
              <a:gd name="connsiteX14" fmla="*/ 8324 w 10201"/>
              <a:gd name="connsiteY14" fmla="*/ 1229 h 10000"/>
              <a:gd name="connsiteX15" fmla="*/ 8324 w 10201"/>
              <a:gd name="connsiteY15" fmla="*/ 1286 h 10000"/>
              <a:gd name="connsiteX16" fmla="*/ 8084 w 10201"/>
              <a:gd name="connsiteY16" fmla="*/ 1605 h 10000"/>
              <a:gd name="connsiteX17" fmla="*/ 8126 w 10201"/>
              <a:gd name="connsiteY17" fmla="*/ 1605 h 10000"/>
              <a:gd name="connsiteX18" fmla="*/ 8293 w 10201"/>
              <a:gd name="connsiteY18" fmla="*/ 1587 h 10000"/>
              <a:gd name="connsiteX19" fmla="*/ 8293 w 10201"/>
              <a:gd name="connsiteY19" fmla="*/ 1680 h 10000"/>
              <a:gd name="connsiteX20" fmla="*/ 8366 w 10201"/>
              <a:gd name="connsiteY20" fmla="*/ 1774 h 10000"/>
              <a:gd name="connsiteX21" fmla="*/ 8584 w 10201"/>
              <a:gd name="connsiteY21" fmla="*/ 1680 h 10000"/>
              <a:gd name="connsiteX22" fmla="*/ 8636 w 10201"/>
              <a:gd name="connsiteY22" fmla="*/ 1567 h 10000"/>
              <a:gd name="connsiteX23" fmla="*/ 8698 w 10201"/>
              <a:gd name="connsiteY23" fmla="*/ 1587 h 10000"/>
              <a:gd name="connsiteX24" fmla="*/ 8709 w 10201"/>
              <a:gd name="connsiteY24" fmla="*/ 1530 h 10000"/>
              <a:gd name="connsiteX25" fmla="*/ 8855 w 10201"/>
              <a:gd name="connsiteY25" fmla="*/ 1605 h 10000"/>
              <a:gd name="connsiteX26" fmla="*/ 8802 w 10201"/>
              <a:gd name="connsiteY26" fmla="*/ 1980 h 10000"/>
              <a:gd name="connsiteX27" fmla="*/ 8740 w 10201"/>
              <a:gd name="connsiteY27" fmla="*/ 2075 h 10000"/>
              <a:gd name="connsiteX28" fmla="*/ 8740 w 10201"/>
              <a:gd name="connsiteY28" fmla="*/ 2131 h 10000"/>
              <a:gd name="connsiteX29" fmla="*/ 9032 w 10201"/>
              <a:gd name="connsiteY29" fmla="*/ 2206 h 10000"/>
              <a:gd name="connsiteX30" fmla="*/ 9011 w 10201"/>
              <a:gd name="connsiteY30" fmla="*/ 2769 h 10000"/>
              <a:gd name="connsiteX31" fmla="*/ 9011 w 10201"/>
              <a:gd name="connsiteY31" fmla="*/ 2938 h 10000"/>
              <a:gd name="connsiteX32" fmla="*/ 8980 w 10201"/>
              <a:gd name="connsiteY32" fmla="*/ 2957 h 10000"/>
              <a:gd name="connsiteX33" fmla="*/ 8990 w 10201"/>
              <a:gd name="connsiteY33" fmla="*/ 2995 h 10000"/>
              <a:gd name="connsiteX34" fmla="*/ 8970 w 10201"/>
              <a:gd name="connsiteY34" fmla="*/ 3032 h 10000"/>
              <a:gd name="connsiteX35" fmla="*/ 9157 w 10201"/>
              <a:gd name="connsiteY35" fmla="*/ 3014 h 10000"/>
              <a:gd name="connsiteX36" fmla="*/ 9250 w 10201"/>
              <a:gd name="connsiteY36" fmla="*/ 3164 h 10000"/>
              <a:gd name="connsiteX37" fmla="*/ 9386 w 10201"/>
              <a:gd name="connsiteY37" fmla="*/ 3145 h 10000"/>
              <a:gd name="connsiteX38" fmla="*/ 9386 w 10201"/>
              <a:gd name="connsiteY38" fmla="*/ 3164 h 10000"/>
              <a:gd name="connsiteX39" fmla="*/ 9397 w 10201"/>
              <a:gd name="connsiteY39" fmla="*/ 3164 h 10000"/>
              <a:gd name="connsiteX40" fmla="*/ 9407 w 10201"/>
              <a:gd name="connsiteY40" fmla="*/ 3314 h 10000"/>
              <a:gd name="connsiteX41" fmla="*/ 9438 w 10201"/>
              <a:gd name="connsiteY41" fmla="*/ 3296 h 10000"/>
              <a:gd name="connsiteX42" fmla="*/ 9490 w 10201"/>
              <a:gd name="connsiteY42" fmla="*/ 3070 h 10000"/>
              <a:gd name="connsiteX43" fmla="*/ 9542 w 10201"/>
              <a:gd name="connsiteY43" fmla="*/ 3126 h 10000"/>
              <a:gd name="connsiteX44" fmla="*/ 9563 w 10201"/>
              <a:gd name="connsiteY44" fmla="*/ 3052 h 10000"/>
              <a:gd name="connsiteX45" fmla="*/ 9594 w 10201"/>
              <a:gd name="connsiteY45" fmla="*/ 3052 h 10000"/>
              <a:gd name="connsiteX46" fmla="*/ 9625 w 10201"/>
              <a:gd name="connsiteY46" fmla="*/ 3126 h 10000"/>
              <a:gd name="connsiteX47" fmla="*/ 9615 w 10201"/>
              <a:gd name="connsiteY47" fmla="*/ 3239 h 10000"/>
              <a:gd name="connsiteX48" fmla="*/ 9688 w 10201"/>
              <a:gd name="connsiteY48" fmla="*/ 3314 h 10000"/>
              <a:gd name="connsiteX49" fmla="*/ 9688 w 10201"/>
              <a:gd name="connsiteY49" fmla="*/ 3427 h 10000"/>
              <a:gd name="connsiteX50" fmla="*/ 9729 w 10201"/>
              <a:gd name="connsiteY50" fmla="*/ 3483 h 10000"/>
              <a:gd name="connsiteX51" fmla="*/ 9698 w 10201"/>
              <a:gd name="connsiteY51" fmla="*/ 3596 h 10000"/>
              <a:gd name="connsiteX52" fmla="*/ 9709 w 10201"/>
              <a:gd name="connsiteY52" fmla="*/ 3596 h 10000"/>
              <a:gd name="connsiteX53" fmla="*/ 9740 w 10201"/>
              <a:gd name="connsiteY53" fmla="*/ 3577 h 10000"/>
              <a:gd name="connsiteX54" fmla="*/ 9740 w 10201"/>
              <a:gd name="connsiteY54" fmla="*/ 3689 h 10000"/>
              <a:gd name="connsiteX55" fmla="*/ 9709 w 10201"/>
              <a:gd name="connsiteY55" fmla="*/ 3728 h 10000"/>
              <a:gd name="connsiteX56" fmla="*/ 9688 w 10201"/>
              <a:gd name="connsiteY56" fmla="*/ 3689 h 10000"/>
              <a:gd name="connsiteX57" fmla="*/ 9677 w 10201"/>
              <a:gd name="connsiteY57" fmla="*/ 3746 h 10000"/>
              <a:gd name="connsiteX58" fmla="*/ 9646 w 10201"/>
              <a:gd name="connsiteY58" fmla="*/ 3728 h 10000"/>
              <a:gd name="connsiteX59" fmla="*/ 9553 w 10201"/>
              <a:gd name="connsiteY59" fmla="*/ 3953 h 10000"/>
              <a:gd name="connsiteX60" fmla="*/ 9574 w 10201"/>
              <a:gd name="connsiteY60" fmla="*/ 4347 h 10000"/>
              <a:gd name="connsiteX61" fmla="*/ 9438 w 10201"/>
              <a:gd name="connsiteY61" fmla="*/ 4310 h 10000"/>
              <a:gd name="connsiteX62" fmla="*/ 9397 w 10201"/>
              <a:gd name="connsiteY62" fmla="*/ 4385 h 10000"/>
              <a:gd name="connsiteX63" fmla="*/ 9459 w 10201"/>
              <a:gd name="connsiteY63" fmla="*/ 4572 h 10000"/>
              <a:gd name="connsiteX64" fmla="*/ 9522 w 10201"/>
              <a:gd name="connsiteY64" fmla="*/ 4572 h 10000"/>
              <a:gd name="connsiteX65" fmla="*/ 9522 w 10201"/>
              <a:gd name="connsiteY65" fmla="*/ 4591 h 10000"/>
              <a:gd name="connsiteX66" fmla="*/ 9407 w 10201"/>
              <a:gd name="connsiteY66" fmla="*/ 4686 h 10000"/>
              <a:gd name="connsiteX67" fmla="*/ 9397 w 10201"/>
              <a:gd name="connsiteY67" fmla="*/ 4741 h 10000"/>
              <a:gd name="connsiteX68" fmla="*/ 9532 w 10201"/>
              <a:gd name="connsiteY68" fmla="*/ 4910 h 10000"/>
              <a:gd name="connsiteX69" fmla="*/ 9553 w 10201"/>
              <a:gd name="connsiteY69" fmla="*/ 5005 h 10000"/>
              <a:gd name="connsiteX70" fmla="*/ 9688 w 10201"/>
              <a:gd name="connsiteY70" fmla="*/ 5136 h 10000"/>
              <a:gd name="connsiteX71" fmla="*/ 9657 w 10201"/>
              <a:gd name="connsiteY71" fmla="*/ 5494 h 10000"/>
              <a:gd name="connsiteX72" fmla="*/ 9771 w 10201"/>
              <a:gd name="connsiteY72" fmla="*/ 5437 h 10000"/>
              <a:gd name="connsiteX73" fmla="*/ 9771 w 10201"/>
              <a:gd name="connsiteY73" fmla="*/ 5380 h 10000"/>
              <a:gd name="connsiteX74" fmla="*/ 9750 w 10201"/>
              <a:gd name="connsiteY74" fmla="*/ 5324 h 10000"/>
              <a:gd name="connsiteX75" fmla="*/ 9781 w 10201"/>
              <a:gd name="connsiteY75" fmla="*/ 5324 h 10000"/>
              <a:gd name="connsiteX76" fmla="*/ 9865 w 10201"/>
              <a:gd name="connsiteY76" fmla="*/ 5399 h 10000"/>
              <a:gd name="connsiteX77" fmla="*/ 9865 w 10201"/>
              <a:gd name="connsiteY77" fmla="*/ 5474 h 10000"/>
              <a:gd name="connsiteX78" fmla="*/ 10188 w 10201"/>
              <a:gd name="connsiteY78" fmla="*/ 5793 h 10000"/>
              <a:gd name="connsiteX79" fmla="*/ 10177 w 10201"/>
              <a:gd name="connsiteY79" fmla="*/ 6151 h 10000"/>
              <a:gd name="connsiteX80" fmla="*/ 10125 w 10201"/>
              <a:gd name="connsiteY80" fmla="*/ 6056 h 10000"/>
              <a:gd name="connsiteX81" fmla="*/ 9949 w 10201"/>
              <a:gd name="connsiteY81" fmla="*/ 6094 h 10000"/>
              <a:gd name="connsiteX82" fmla="*/ 9563 w 10201"/>
              <a:gd name="connsiteY82" fmla="*/ 6188 h 10000"/>
              <a:gd name="connsiteX83" fmla="*/ 9532 w 10201"/>
              <a:gd name="connsiteY83" fmla="*/ 6526 h 10000"/>
              <a:gd name="connsiteX84" fmla="*/ 9490 w 10201"/>
              <a:gd name="connsiteY84" fmla="*/ 6564 h 10000"/>
              <a:gd name="connsiteX85" fmla="*/ 9490 w 10201"/>
              <a:gd name="connsiteY85" fmla="*/ 6977 h 10000"/>
              <a:gd name="connsiteX86" fmla="*/ 9594 w 10201"/>
              <a:gd name="connsiteY86" fmla="*/ 7014 h 10000"/>
              <a:gd name="connsiteX87" fmla="*/ 9584 w 10201"/>
              <a:gd name="connsiteY87" fmla="*/ 7052 h 10000"/>
              <a:gd name="connsiteX88" fmla="*/ 9438 w 10201"/>
              <a:gd name="connsiteY88" fmla="*/ 7409 h 10000"/>
              <a:gd name="connsiteX89" fmla="*/ 9428 w 10201"/>
              <a:gd name="connsiteY89" fmla="*/ 7672 h 10000"/>
              <a:gd name="connsiteX90" fmla="*/ 9459 w 10201"/>
              <a:gd name="connsiteY90" fmla="*/ 7860 h 10000"/>
              <a:gd name="connsiteX91" fmla="*/ 9407 w 10201"/>
              <a:gd name="connsiteY91" fmla="*/ 7916 h 10000"/>
              <a:gd name="connsiteX92" fmla="*/ 9302 w 10201"/>
              <a:gd name="connsiteY92" fmla="*/ 7728 h 10000"/>
              <a:gd name="connsiteX93" fmla="*/ 9126 w 10201"/>
              <a:gd name="connsiteY93" fmla="*/ 7578 h 10000"/>
              <a:gd name="connsiteX94" fmla="*/ 9126 w 10201"/>
              <a:gd name="connsiteY94" fmla="*/ 7541 h 10000"/>
              <a:gd name="connsiteX95" fmla="*/ 9167 w 10201"/>
              <a:gd name="connsiteY95" fmla="*/ 7541 h 10000"/>
              <a:gd name="connsiteX96" fmla="*/ 9167 w 10201"/>
              <a:gd name="connsiteY96" fmla="*/ 7522 h 10000"/>
              <a:gd name="connsiteX97" fmla="*/ 9146 w 10201"/>
              <a:gd name="connsiteY97" fmla="*/ 7522 h 10000"/>
              <a:gd name="connsiteX98" fmla="*/ 9084 w 10201"/>
              <a:gd name="connsiteY98" fmla="*/ 7541 h 10000"/>
              <a:gd name="connsiteX99" fmla="*/ 9105 w 10201"/>
              <a:gd name="connsiteY99" fmla="*/ 7616 h 10000"/>
              <a:gd name="connsiteX100" fmla="*/ 9063 w 10201"/>
              <a:gd name="connsiteY100" fmla="*/ 7635 h 10000"/>
              <a:gd name="connsiteX101" fmla="*/ 9167 w 10201"/>
              <a:gd name="connsiteY101" fmla="*/ 7916 h 10000"/>
              <a:gd name="connsiteX102" fmla="*/ 9167 w 10201"/>
              <a:gd name="connsiteY102" fmla="*/ 8123 h 10000"/>
              <a:gd name="connsiteX103" fmla="*/ 9105 w 10201"/>
              <a:gd name="connsiteY103" fmla="*/ 8235 h 10000"/>
              <a:gd name="connsiteX104" fmla="*/ 8928 w 10201"/>
              <a:gd name="connsiteY104" fmla="*/ 8217 h 10000"/>
              <a:gd name="connsiteX105" fmla="*/ 8866 w 10201"/>
              <a:gd name="connsiteY105" fmla="*/ 8123 h 10000"/>
              <a:gd name="connsiteX106" fmla="*/ 8802 w 10201"/>
              <a:gd name="connsiteY106" fmla="*/ 8180 h 10000"/>
              <a:gd name="connsiteX107" fmla="*/ 8845 w 10201"/>
              <a:gd name="connsiteY107" fmla="*/ 8573 h 10000"/>
              <a:gd name="connsiteX108" fmla="*/ 8814 w 10201"/>
              <a:gd name="connsiteY108" fmla="*/ 8648 h 10000"/>
              <a:gd name="connsiteX109" fmla="*/ 8615 w 10201"/>
              <a:gd name="connsiteY109" fmla="*/ 8668 h 10000"/>
              <a:gd name="connsiteX110" fmla="*/ 8470 w 10201"/>
              <a:gd name="connsiteY110" fmla="*/ 8235 h 10000"/>
              <a:gd name="connsiteX111" fmla="*/ 8459 w 10201"/>
              <a:gd name="connsiteY111" fmla="*/ 7991 h 10000"/>
              <a:gd name="connsiteX112" fmla="*/ 8418 w 10201"/>
              <a:gd name="connsiteY112" fmla="*/ 7991 h 10000"/>
              <a:gd name="connsiteX113" fmla="*/ 8240 w 10201"/>
              <a:gd name="connsiteY113" fmla="*/ 7991 h 10000"/>
              <a:gd name="connsiteX114" fmla="*/ 8136 w 10201"/>
              <a:gd name="connsiteY114" fmla="*/ 7766 h 10000"/>
              <a:gd name="connsiteX115" fmla="*/ 8042 w 10201"/>
              <a:gd name="connsiteY115" fmla="*/ 7710 h 10000"/>
              <a:gd name="connsiteX116" fmla="*/ 7980 w 10201"/>
              <a:gd name="connsiteY116" fmla="*/ 7785 h 10000"/>
              <a:gd name="connsiteX117" fmla="*/ 7990 w 10201"/>
              <a:gd name="connsiteY117" fmla="*/ 8104 h 10000"/>
              <a:gd name="connsiteX118" fmla="*/ 7949 w 10201"/>
              <a:gd name="connsiteY118" fmla="*/ 8404 h 10000"/>
              <a:gd name="connsiteX119" fmla="*/ 7887 w 10201"/>
              <a:gd name="connsiteY119" fmla="*/ 8424 h 10000"/>
              <a:gd name="connsiteX120" fmla="*/ 7845 w 10201"/>
              <a:gd name="connsiteY120" fmla="*/ 8536 h 10000"/>
              <a:gd name="connsiteX121" fmla="*/ 7835 w 10201"/>
              <a:gd name="connsiteY121" fmla="*/ 8536 h 10000"/>
              <a:gd name="connsiteX122" fmla="*/ 7835 w 10201"/>
              <a:gd name="connsiteY122" fmla="*/ 8479 h 10000"/>
              <a:gd name="connsiteX123" fmla="*/ 7855 w 10201"/>
              <a:gd name="connsiteY123" fmla="*/ 8424 h 10000"/>
              <a:gd name="connsiteX124" fmla="*/ 7678 w 10201"/>
              <a:gd name="connsiteY124" fmla="*/ 8180 h 10000"/>
              <a:gd name="connsiteX125" fmla="*/ 7563 w 10201"/>
              <a:gd name="connsiteY125" fmla="*/ 8085 h 10000"/>
              <a:gd name="connsiteX126" fmla="*/ 7501 w 10201"/>
              <a:gd name="connsiteY126" fmla="*/ 8142 h 10000"/>
              <a:gd name="connsiteX127" fmla="*/ 7470 w 10201"/>
              <a:gd name="connsiteY127" fmla="*/ 8085 h 10000"/>
              <a:gd name="connsiteX128" fmla="*/ 7439 w 10201"/>
              <a:gd name="connsiteY128" fmla="*/ 8217 h 10000"/>
              <a:gd name="connsiteX129" fmla="*/ 7574 w 10201"/>
              <a:gd name="connsiteY129" fmla="*/ 8593 h 10000"/>
              <a:gd name="connsiteX130" fmla="*/ 7418 w 10201"/>
              <a:gd name="connsiteY130" fmla="*/ 8780 h 10000"/>
              <a:gd name="connsiteX131" fmla="*/ 7251 w 10201"/>
              <a:gd name="connsiteY131" fmla="*/ 8705 h 10000"/>
              <a:gd name="connsiteX132" fmla="*/ 7189 w 10201"/>
              <a:gd name="connsiteY132" fmla="*/ 8856 h 10000"/>
              <a:gd name="connsiteX133" fmla="*/ 7115 w 10201"/>
              <a:gd name="connsiteY133" fmla="*/ 8912 h 10000"/>
              <a:gd name="connsiteX134" fmla="*/ 7115 w 10201"/>
              <a:gd name="connsiteY134" fmla="*/ 8837 h 10000"/>
              <a:gd name="connsiteX135" fmla="*/ 6991 w 10201"/>
              <a:gd name="connsiteY135" fmla="*/ 8799 h 10000"/>
              <a:gd name="connsiteX136" fmla="*/ 6907 w 10201"/>
              <a:gd name="connsiteY136" fmla="*/ 8893 h 10000"/>
              <a:gd name="connsiteX137" fmla="*/ 6814 w 10201"/>
              <a:gd name="connsiteY137" fmla="*/ 8912 h 10000"/>
              <a:gd name="connsiteX138" fmla="*/ 6814 w 10201"/>
              <a:gd name="connsiteY138" fmla="*/ 8968 h 10000"/>
              <a:gd name="connsiteX139" fmla="*/ 6751 w 10201"/>
              <a:gd name="connsiteY139" fmla="*/ 8987 h 10000"/>
              <a:gd name="connsiteX140" fmla="*/ 6772 w 10201"/>
              <a:gd name="connsiteY140" fmla="*/ 9024 h 10000"/>
              <a:gd name="connsiteX141" fmla="*/ 6939 w 10201"/>
              <a:gd name="connsiteY141" fmla="*/ 9006 h 10000"/>
              <a:gd name="connsiteX142" fmla="*/ 6939 w 10201"/>
              <a:gd name="connsiteY142" fmla="*/ 8987 h 10000"/>
              <a:gd name="connsiteX143" fmla="*/ 6918 w 10201"/>
              <a:gd name="connsiteY143" fmla="*/ 8949 h 10000"/>
              <a:gd name="connsiteX144" fmla="*/ 6939 w 10201"/>
              <a:gd name="connsiteY144" fmla="*/ 8949 h 10000"/>
              <a:gd name="connsiteX145" fmla="*/ 6991 w 10201"/>
              <a:gd name="connsiteY145" fmla="*/ 8931 h 10000"/>
              <a:gd name="connsiteX146" fmla="*/ 7032 w 10201"/>
              <a:gd name="connsiteY146" fmla="*/ 9062 h 10000"/>
              <a:gd name="connsiteX147" fmla="*/ 7303 w 10201"/>
              <a:gd name="connsiteY147" fmla="*/ 9137 h 10000"/>
              <a:gd name="connsiteX148" fmla="*/ 7303 w 10201"/>
              <a:gd name="connsiteY148" fmla="*/ 9193 h 10000"/>
              <a:gd name="connsiteX149" fmla="*/ 7220 w 10201"/>
              <a:gd name="connsiteY149" fmla="*/ 9588 h 10000"/>
              <a:gd name="connsiteX150" fmla="*/ 7199 w 10201"/>
              <a:gd name="connsiteY150" fmla="*/ 9588 h 10000"/>
              <a:gd name="connsiteX151" fmla="*/ 7179 w 10201"/>
              <a:gd name="connsiteY151" fmla="*/ 9531 h 10000"/>
              <a:gd name="connsiteX152" fmla="*/ 6949 w 10201"/>
              <a:gd name="connsiteY152" fmla="*/ 9494 h 10000"/>
              <a:gd name="connsiteX153" fmla="*/ 6876 w 10201"/>
              <a:gd name="connsiteY153" fmla="*/ 9494 h 10000"/>
              <a:gd name="connsiteX154" fmla="*/ 6793 w 10201"/>
              <a:gd name="connsiteY154" fmla="*/ 9401 h 10000"/>
              <a:gd name="connsiteX155" fmla="*/ 6751 w 10201"/>
              <a:gd name="connsiteY155" fmla="*/ 9438 h 10000"/>
              <a:gd name="connsiteX156" fmla="*/ 6637 w 10201"/>
              <a:gd name="connsiteY156" fmla="*/ 9287 h 10000"/>
              <a:gd name="connsiteX157" fmla="*/ 6627 w 10201"/>
              <a:gd name="connsiteY157" fmla="*/ 9287 h 10000"/>
              <a:gd name="connsiteX158" fmla="*/ 6584 w 10201"/>
              <a:gd name="connsiteY158" fmla="*/ 9287 h 10000"/>
              <a:gd name="connsiteX159" fmla="*/ 6480 w 10201"/>
              <a:gd name="connsiteY159" fmla="*/ 9175 h 10000"/>
              <a:gd name="connsiteX160" fmla="*/ 6449 w 10201"/>
              <a:gd name="connsiteY160" fmla="*/ 9344 h 10000"/>
              <a:gd name="connsiteX161" fmla="*/ 6355 w 10201"/>
              <a:gd name="connsiteY161" fmla="*/ 9513 h 10000"/>
              <a:gd name="connsiteX162" fmla="*/ 6262 w 10201"/>
              <a:gd name="connsiteY162" fmla="*/ 9550 h 10000"/>
              <a:gd name="connsiteX163" fmla="*/ 6262 w 10201"/>
              <a:gd name="connsiteY163" fmla="*/ 9607 h 10000"/>
              <a:gd name="connsiteX164" fmla="*/ 6189 w 10201"/>
              <a:gd name="connsiteY164" fmla="*/ 9738 h 10000"/>
              <a:gd name="connsiteX165" fmla="*/ 6106 w 10201"/>
              <a:gd name="connsiteY165" fmla="*/ 9794 h 10000"/>
              <a:gd name="connsiteX166" fmla="*/ 6001 w 10201"/>
              <a:gd name="connsiteY166" fmla="*/ 9945 h 10000"/>
              <a:gd name="connsiteX167" fmla="*/ 5345 w 10201"/>
              <a:gd name="connsiteY167" fmla="*/ 9794 h 10000"/>
              <a:gd name="connsiteX168" fmla="*/ 5220 w 10201"/>
              <a:gd name="connsiteY168" fmla="*/ 9794 h 10000"/>
              <a:gd name="connsiteX169" fmla="*/ 4992 w 10201"/>
              <a:gd name="connsiteY169" fmla="*/ 9645 h 10000"/>
              <a:gd name="connsiteX170" fmla="*/ 4929 w 10201"/>
              <a:gd name="connsiteY170" fmla="*/ 9513 h 10000"/>
              <a:gd name="connsiteX171" fmla="*/ 4929 w 10201"/>
              <a:gd name="connsiteY171" fmla="*/ 9401 h 10000"/>
              <a:gd name="connsiteX172" fmla="*/ 4866 w 10201"/>
              <a:gd name="connsiteY172" fmla="*/ 9344 h 10000"/>
              <a:gd name="connsiteX173" fmla="*/ 5168 w 10201"/>
              <a:gd name="connsiteY173" fmla="*/ 9212 h 10000"/>
              <a:gd name="connsiteX174" fmla="*/ 5387 w 10201"/>
              <a:gd name="connsiteY174" fmla="*/ 9232 h 10000"/>
              <a:gd name="connsiteX175" fmla="*/ 5741 w 10201"/>
              <a:gd name="connsiteY175" fmla="*/ 9193 h 10000"/>
              <a:gd name="connsiteX176" fmla="*/ 5783 w 10201"/>
              <a:gd name="connsiteY176" fmla="*/ 9100 h 10000"/>
              <a:gd name="connsiteX177" fmla="*/ 5731 w 10201"/>
              <a:gd name="connsiteY177" fmla="*/ 8987 h 10000"/>
              <a:gd name="connsiteX178" fmla="*/ 5533 w 10201"/>
              <a:gd name="connsiteY178" fmla="*/ 8931 h 10000"/>
              <a:gd name="connsiteX179" fmla="*/ 5210 w 10201"/>
              <a:gd name="connsiteY179" fmla="*/ 8743 h 10000"/>
              <a:gd name="connsiteX180" fmla="*/ 4961 w 10201"/>
              <a:gd name="connsiteY180" fmla="*/ 8593 h 10000"/>
              <a:gd name="connsiteX181" fmla="*/ 5085 w 10201"/>
              <a:gd name="connsiteY181" fmla="*/ 8479 h 10000"/>
              <a:gd name="connsiteX182" fmla="*/ 4741 w 10201"/>
              <a:gd name="connsiteY182" fmla="*/ 8273 h 10000"/>
              <a:gd name="connsiteX183" fmla="*/ 4554 w 10201"/>
              <a:gd name="connsiteY183" fmla="*/ 8085 h 10000"/>
              <a:gd name="connsiteX184" fmla="*/ 4356 w 10201"/>
              <a:gd name="connsiteY184" fmla="*/ 8029 h 10000"/>
              <a:gd name="connsiteX185" fmla="*/ 4085 w 10201"/>
              <a:gd name="connsiteY185" fmla="*/ 8011 h 10000"/>
              <a:gd name="connsiteX186" fmla="*/ 3919 w 10201"/>
              <a:gd name="connsiteY186" fmla="*/ 7841 h 10000"/>
              <a:gd name="connsiteX187" fmla="*/ 3741 w 10201"/>
              <a:gd name="connsiteY187" fmla="*/ 7804 h 10000"/>
              <a:gd name="connsiteX188" fmla="*/ 3669 w 10201"/>
              <a:gd name="connsiteY188" fmla="*/ 7596 h 10000"/>
              <a:gd name="connsiteX189" fmla="*/ 3492 w 10201"/>
              <a:gd name="connsiteY189" fmla="*/ 7635 h 10000"/>
              <a:gd name="connsiteX190" fmla="*/ 3440 w 10201"/>
              <a:gd name="connsiteY190" fmla="*/ 7672 h 10000"/>
              <a:gd name="connsiteX191" fmla="*/ 3367 w 10201"/>
              <a:gd name="connsiteY191" fmla="*/ 7672 h 10000"/>
              <a:gd name="connsiteX192" fmla="*/ 3367 w 10201"/>
              <a:gd name="connsiteY192" fmla="*/ 7635 h 10000"/>
              <a:gd name="connsiteX193" fmla="*/ 3398 w 10201"/>
              <a:gd name="connsiteY193" fmla="*/ 7541 h 10000"/>
              <a:gd name="connsiteX194" fmla="*/ 3241 w 10201"/>
              <a:gd name="connsiteY194" fmla="*/ 7503 h 10000"/>
              <a:gd name="connsiteX195" fmla="*/ 3189 w 10201"/>
              <a:gd name="connsiteY195" fmla="*/ 7409 h 10000"/>
              <a:gd name="connsiteX196" fmla="*/ 3085 w 10201"/>
              <a:gd name="connsiteY196" fmla="*/ 7466 h 10000"/>
              <a:gd name="connsiteX197" fmla="*/ 2846 w 10201"/>
              <a:gd name="connsiteY197" fmla="*/ 7447 h 10000"/>
              <a:gd name="connsiteX198" fmla="*/ 2722 w 10201"/>
              <a:gd name="connsiteY198" fmla="*/ 7484 h 10000"/>
              <a:gd name="connsiteX199" fmla="*/ 2669 w 10201"/>
              <a:gd name="connsiteY199" fmla="*/ 7596 h 10000"/>
              <a:gd name="connsiteX200" fmla="*/ 2471 w 10201"/>
              <a:gd name="connsiteY200" fmla="*/ 7635 h 10000"/>
              <a:gd name="connsiteX201" fmla="*/ 2419 w 10201"/>
              <a:gd name="connsiteY201" fmla="*/ 7710 h 10000"/>
              <a:gd name="connsiteX202" fmla="*/ 2137 w 10201"/>
              <a:gd name="connsiteY202" fmla="*/ 7691 h 10000"/>
              <a:gd name="connsiteX203" fmla="*/ 2023 w 10201"/>
              <a:gd name="connsiteY203" fmla="*/ 7559 h 10000"/>
              <a:gd name="connsiteX204" fmla="*/ 1867 w 10201"/>
              <a:gd name="connsiteY204" fmla="*/ 7522 h 10000"/>
              <a:gd name="connsiteX205" fmla="*/ 1919 w 10201"/>
              <a:gd name="connsiteY205" fmla="*/ 7503 h 10000"/>
              <a:gd name="connsiteX206" fmla="*/ 1919 w 10201"/>
              <a:gd name="connsiteY206" fmla="*/ 7484 h 10000"/>
              <a:gd name="connsiteX207" fmla="*/ 1867 w 10201"/>
              <a:gd name="connsiteY207" fmla="*/ 7484 h 10000"/>
              <a:gd name="connsiteX208" fmla="*/ 1753 w 10201"/>
              <a:gd name="connsiteY208" fmla="*/ 7503 h 10000"/>
              <a:gd name="connsiteX209" fmla="*/ 1544 w 10201"/>
              <a:gd name="connsiteY209" fmla="*/ 7427 h 10000"/>
              <a:gd name="connsiteX210" fmla="*/ 1544 w 10201"/>
              <a:gd name="connsiteY210" fmla="*/ 7484 h 10000"/>
              <a:gd name="connsiteX211" fmla="*/ 1492 w 10201"/>
              <a:gd name="connsiteY211" fmla="*/ 7466 h 10000"/>
              <a:gd name="connsiteX212" fmla="*/ 1492 w 10201"/>
              <a:gd name="connsiteY212" fmla="*/ 7409 h 10000"/>
              <a:gd name="connsiteX213" fmla="*/ 1398 w 10201"/>
              <a:gd name="connsiteY213" fmla="*/ 7466 h 10000"/>
              <a:gd name="connsiteX214" fmla="*/ 1378 w 10201"/>
              <a:gd name="connsiteY214" fmla="*/ 7409 h 10000"/>
              <a:gd name="connsiteX215" fmla="*/ 1013 w 10201"/>
              <a:gd name="connsiteY215" fmla="*/ 7427 h 10000"/>
              <a:gd name="connsiteX216" fmla="*/ 836 w 10201"/>
              <a:gd name="connsiteY216" fmla="*/ 7409 h 10000"/>
              <a:gd name="connsiteX217" fmla="*/ 795 w 10201"/>
              <a:gd name="connsiteY217" fmla="*/ 7334 h 10000"/>
              <a:gd name="connsiteX218" fmla="*/ 628 w 10201"/>
              <a:gd name="connsiteY218" fmla="*/ 7352 h 10000"/>
              <a:gd name="connsiteX219" fmla="*/ 597 w 10201"/>
              <a:gd name="connsiteY219" fmla="*/ 7297 h 10000"/>
              <a:gd name="connsiteX220" fmla="*/ 493 w 10201"/>
              <a:gd name="connsiteY220" fmla="*/ 7315 h 10000"/>
              <a:gd name="connsiteX221" fmla="*/ 471 w 10201"/>
              <a:gd name="connsiteY221" fmla="*/ 7240 h 10000"/>
              <a:gd name="connsiteX222" fmla="*/ 378 w 10201"/>
              <a:gd name="connsiteY222" fmla="*/ 7240 h 10000"/>
              <a:gd name="connsiteX223" fmla="*/ 243 w 10201"/>
              <a:gd name="connsiteY223" fmla="*/ 7165 h 10000"/>
              <a:gd name="connsiteX224" fmla="*/ 0 w 10201"/>
              <a:gd name="connsiteY224" fmla="*/ 7048 h 10000"/>
              <a:gd name="connsiteX225" fmla="*/ 357 w 10201"/>
              <a:gd name="connsiteY225" fmla="*/ 7052 h 10000"/>
              <a:gd name="connsiteX226" fmla="*/ 576 w 10201"/>
              <a:gd name="connsiteY226" fmla="*/ 7090 h 10000"/>
              <a:gd name="connsiteX227" fmla="*/ 940 w 10201"/>
              <a:gd name="connsiteY227" fmla="*/ 7165 h 10000"/>
              <a:gd name="connsiteX228" fmla="*/ 950 w 10201"/>
              <a:gd name="connsiteY228" fmla="*/ 7090 h 10000"/>
              <a:gd name="connsiteX229" fmla="*/ 888 w 10201"/>
              <a:gd name="connsiteY229" fmla="*/ 6996 h 10000"/>
              <a:gd name="connsiteX230" fmla="*/ 898 w 10201"/>
              <a:gd name="connsiteY230" fmla="*/ 6996 h 10000"/>
              <a:gd name="connsiteX231" fmla="*/ 898 w 10201"/>
              <a:gd name="connsiteY231" fmla="*/ 6977 h 10000"/>
              <a:gd name="connsiteX232" fmla="*/ 1002 w 10201"/>
              <a:gd name="connsiteY232" fmla="*/ 7014 h 10000"/>
              <a:gd name="connsiteX233" fmla="*/ 1002 w 10201"/>
              <a:gd name="connsiteY233" fmla="*/ 6939 h 10000"/>
              <a:gd name="connsiteX234" fmla="*/ 940 w 10201"/>
              <a:gd name="connsiteY234" fmla="*/ 6921 h 10000"/>
              <a:gd name="connsiteX235" fmla="*/ 940 w 10201"/>
              <a:gd name="connsiteY235" fmla="*/ 6845 h 10000"/>
              <a:gd name="connsiteX236" fmla="*/ 961 w 10201"/>
              <a:gd name="connsiteY236" fmla="*/ 6845 h 10000"/>
              <a:gd name="connsiteX237" fmla="*/ 1013 w 10201"/>
              <a:gd name="connsiteY237" fmla="*/ 6883 h 10000"/>
              <a:gd name="connsiteX238" fmla="*/ 1013 w 10201"/>
              <a:gd name="connsiteY238" fmla="*/ 6845 h 10000"/>
              <a:gd name="connsiteX239" fmla="*/ 1149 w 10201"/>
              <a:gd name="connsiteY239" fmla="*/ 6714 h 10000"/>
              <a:gd name="connsiteX240" fmla="*/ 1305 w 10201"/>
              <a:gd name="connsiteY240" fmla="*/ 6676 h 10000"/>
              <a:gd name="connsiteX241" fmla="*/ 1305 w 10201"/>
              <a:gd name="connsiteY241" fmla="*/ 6658 h 10000"/>
              <a:gd name="connsiteX242" fmla="*/ 1128 w 10201"/>
              <a:gd name="connsiteY242" fmla="*/ 6658 h 10000"/>
              <a:gd name="connsiteX243" fmla="*/ 1128 w 10201"/>
              <a:gd name="connsiteY243" fmla="*/ 6639 h 10000"/>
              <a:gd name="connsiteX244" fmla="*/ 1159 w 10201"/>
              <a:gd name="connsiteY244" fmla="*/ 6583 h 10000"/>
              <a:gd name="connsiteX245" fmla="*/ 1211 w 10201"/>
              <a:gd name="connsiteY245" fmla="*/ 6601 h 10000"/>
              <a:gd name="connsiteX246" fmla="*/ 1243 w 10201"/>
              <a:gd name="connsiteY246" fmla="*/ 6564 h 10000"/>
              <a:gd name="connsiteX247" fmla="*/ 1243 w 10201"/>
              <a:gd name="connsiteY247" fmla="*/ 6546 h 10000"/>
              <a:gd name="connsiteX248" fmla="*/ 1191 w 10201"/>
              <a:gd name="connsiteY248" fmla="*/ 6470 h 10000"/>
              <a:gd name="connsiteX249" fmla="*/ 1222 w 10201"/>
              <a:gd name="connsiteY249" fmla="*/ 6470 h 10000"/>
              <a:gd name="connsiteX250" fmla="*/ 1243 w 10201"/>
              <a:gd name="connsiteY250" fmla="*/ 6489 h 10000"/>
              <a:gd name="connsiteX251" fmla="*/ 1253 w 10201"/>
              <a:gd name="connsiteY251" fmla="*/ 6432 h 10000"/>
              <a:gd name="connsiteX252" fmla="*/ 1201 w 10201"/>
              <a:gd name="connsiteY252" fmla="*/ 6376 h 10000"/>
              <a:gd name="connsiteX253" fmla="*/ 1191 w 10201"/>
              <a:gd name="connsiteY253" fmla="*/ 6414 h 10000"/>
              <a:gd name="connsiteX254" fmla="*/ 1191 w 10201"/>
              <a:gd name="connsiteY254" fmla="*/ 6376 h 10000"/>
              <a:gd name="connsiteX255" fmla="*/ 1180 w 10201"/>
              <a:gd name="connsiteY255" fmla="*/ 6376 h 10000"/>
              <a:gd name="connsiteX256" fmla="*/ 1180 w 10201"/>
              <a:gd name="connsiteY256" fmla="*/ 6357 h 10000"/>
              <a:gd name="connsiteX257" fmla="*/ 1253 w 10201"/>
              <a:gd name="connsiteY257" fmla="*/ 6320 h 10000"/>
              <a:gd name="connsiteX258" fmla="*/ 1253 w 10201"/>
              <a:gd name="connsiteY258" fmla="*/ 6300 h 10000"/>
              <a:gd name="connsiteX259" fmla="*/ 1139 w 10201"/>
              <a:gd name="connsiteY259" fmla="*/ 6226 h 10000"/>
              <a:gd name="connsiteX260" fmla="*/ 1118 w 10201"/>
              <a:gd name="connsiteY260" fmla="*/ 6282 h 10000"/>
              <a:gd name="connsiteX261" fmla="*/ 1045 w 10201"/>
              <a:gd name="connsiteY261" fmla="*/ 6226 h 10000"/>
              <a:gd name="connsiteX262" fmla="*/ 1076 w 10201"/>
              <a:gd name="connsiteY262" fmla="*/ 6188 h 10000"/>
              <a:gd name="connsiteX263" fmla="*/ 1035 w 10201"/>
              <a:gd name="connsiteY263" fmla="*/ 6188 h 10000"/>
              <a:gd name="connsiteX264" fmla="*/ 909 w 10201"/>
              <a:gd name="connsiteY264" fmla="*/ 6245 h 10000"/>
              <a:gd name="connsiteX265" fmla="*/ 909 w 10201"/>
              <a:gd name="connsiteY265" fmla="*/ 6188 h 10000"/>
              <a:gd name="connsiteX266" fmla="*/ 961 w 10201"/>
              <a:gd name="connsiteY266" fmla="*/ 6038 h 10000"/>
              <a:gd name="connsiteX267" fmla="*/ 940 w 10201"/>
              <a:gd name="connsiteY267" fmla="*/ 6000 h 10000"/>
              <a:gd name="connsiteX268" fmla="*/ 961 w 10201"/>
              <a:gd name="connsiteY268" fmla="*/ 6000 h 10000"/>
              <a:gd name="connsiteX269" fmla="*/ 1055 w 10201"/>
              <a:gd name="connsiteY269" fmla="*/ 5962 h 10000"/>
              <a:gd name="connsiteX270" fmla="*/ 1087 w 10201"/>
              <a:gd name="connsiteY270" fmla="*/ 5907 h 10000"/>
              <a:gd name="connsiteX271" fmla="*/ 1066 w 10201"/>
              <a:gd name="connsiteY271" fmla="*/ 5850 h 10000"/>
              <a:gd name="connsiteX272" fmla="*/ 1139 w 10201"/>
              <a:gd name="connsiteY272" fmla="*/ 5831 h 10000"/>
              <a:gd name="connsiteX273" fmla="*/ 1139 w 10201"/>
              <a:gd name="connsiteY273" fmla="*/ 5907 h 10000"/>
              <a:gd name="connsiteX274" fmla="*/ 1263 w 10201"/>
              <a:gd name="connsiteY274" fmla="*/ 5907 h 10000"/>
              <a:gd name="connsiteX275" fmla="*/ 1388 w 10201"/>
              <a:gd name="connsiteY275" fmla="*/ 5681 h 10000"/>
              <a:gd name="connsiteX276" fmla="*/ 1586 w 10201"/>
              <a:gd name="connsiteY276" fmla="*/ 5738 h 10000"/>
              <a:gd name="connsiteX277" fmla="*/ 1586 w 10201"/>
              <a:gd name="connsiteY277" fmla="*/ 5756 h 10000"/>
              <a:gd name="connsiteX278" fmla="*/ 1575 w 10201"/>
              <a:gd name="connsiteY278" fmla="*/ 5812 h 10000"/>
              <a:gd name="connsiteX279" fmla="*/ 1554 w 10201"/>
              <a:gd name="connsiteY279" fmla="*/ 5850 h 10000"/>
              <a:gd name="connsiteX280" fmla="*/ 1440 w 10201"/>
              <a:gd name="connsiteY280" fmla="*/ 5887 h 10000"/>
              <a:gd name="connsiteX281" fmla="*/ 1430 w 10201"/>
              <a:gd name="connsiteY281" fmla="*/ 6038 h 10000"/>
              <a:gd name="connsiteX282" fmla="*/ 1450 w 10201"/>
              <a:gd name="connsiteY282" fmla="*/ 6056 h 10000"/>
              <a:gd name="connsiteX283" fmla="*/ 1680 w 10201"/>
              <a:gd name="connsiteY283" fmla="*/ 6263 h 10000"/>
              <a:gd name="connsiteX284" fmla="*/ 1711 w 10201"/>
              <a:gd name="connsiteY284" fmla="*/ 6263 h 10000"/>
              <a:gd name="connsiteX285" fmla="*/ 1784 w 10201"/>
              <a:gd name="connsiteY285" fmla="*/ 6790 h 10000"/>
              <a:gd name="connsiteX286" fmla="*/ 1982 w 10201"/>
              <a:gd name="connsiteY286" fmla="*/ 6583 h 10000"/>
              <a:gd name="connsiteX287" fmla="*/ 1982 w 10201"/>
              <a:gd name="connsiteY287" fmla="*/ 6526 h 10000"/>
              <a:gd name="connsiteX288" fmla="*/ 1909 w 10201"/>
              <a:gd name="connsiteY288" fmla="*/ 6526 h 10000"/>
              <a:gd name="connsiteX289" fmla="*/ 1878 w 10201"/>
              <a:gd name="connsiteY289" fmla="*/ 6451 h 10000"/>
              <a:gd name="connsiteX290" fmla="*/ 1878 w 10201"/>
              <a:gd name="connsiteY290" fmla="*/ 6414 h 10000"/>
              <a:gd name="connsiteX291" fmla="*/ 1888 w 10201"/>
              <a:gd name="connsiteY291" fmla="*/ 6414 h 10000"/>
              <a:gd name="connsiteX292" fmla="*/ 1888 w 10201"/>
              <a:gd name="connsiteY292" fmla="*/ 6395 h 10000"/>
              <a:gd name="connsiteX293" fmla="*/ 2023 w 10201"/>
              <a:gd name="connsiteY293" fmla="*/ 6320 h 10000"/>
              <a:gd name="connsiteX294" fmla="*/ 2002 w 10201"/>
              <a:gd name="connsiteY294" fmla="*/ 6300 h 10000"/>
              <a:gd name="connsiteX295" fmla="*/ 1867 w 10201"/>
              <a:gd name="connsiteY295" fmla="*/ 6263 h 10000"/>
              <a:gd name="connsiteX296" fmla="*/ 1867 w 10201"/>
              <a:gd name="connsiteY296" fmla="*/ 6207 h 10000"/>
              <a:gd name="connsiteX297" fmla="*/ 1815 w 10201"/>
              <a:gd name="connsiteY297" fmla="*/ 6188 h 10000"/>
              <a:gd name="connsiteX298" fmla="*/ 1815 w 10201"/>
              <a:gd name="connsiteY298" fmla="*/ 6188 h 10000"/>
              <a:gd name="connsiteX299" fmla="*/ 1836 w 10201"/>
              <a:gd name="connsiteY299" fmla="*/ 6131 h 10000"/>
              <a:gd name="connsiteX300" fmla="*/ 1753 w 10201"/>
              <a:gd name="connsiteY300" fmla="*/ 6038 h 10000"/>
              <a:gd name="connsiteX301" fmla="*/ 1534 w 10201"/>
              <a:gd name="connsiteY301" fmla="*/ 5982 h 10000"/>
              <a:gd name="connsiteX302" fmla="*/ 1701 w 10201"/>
              <a:gd name="connsiteY302" fmla="*/ 5962 h 10000"/>
              <a:gd name="connsiteX303" fmla="*/ 1722 w 10201"/>
              <a:gd name="connsiteY303" fmla="*/ 5869 h 10000"/>
              <a:gd name="connsiteX304" fmla="*/ 1659 w 10201"/>
              <a:gd name="connsiteY304" fmla="*/ 5738 h 10000"/>
              <a:gd name="connsiteX305" fmla="*/ 1680 w 10201"/>
              <a:gd name="connsiteY305" fmla="*/ 5738 h 10000"/>
              <a:gd name="connsiteX306" fmla="*/ 2023 w 10201"/>
              <a:gd name="connsiteY306" fmla="*/ 5775 h 10000"/>
              <a:gd name="connsiteX307" fmla="*/ 2117 w 10201"/>
              <a:gd name="connsiteY307" fmla="*/ 5663 h 10000"/>
              <a:gd name="connsiteX308" fmla="*/ 2190 w 10201"/>
              <a:gd name="connsiteY308" fmla="*/ 5643 h 10000"/>
              <a:gd name="connsiteX309" fmla="*/ 2117 w 10201"/>
              <a:gd name="connsiteY309" fmla="*/ 5606 h 10000"/>
              <a:gd name="connsiteX310" fmla="*/ 1815 w 10201"/>
              <a:gd name="connsiteY310" fmla="*/ 5718 h 10000"/>
              <a:gd name="connsiteX311" fmla="*/ 1784 w 10201"/>
              <a:gd name="connsiteY311" fmla="*/ 5663 h 10000"/>
              <a:gd name="connsiteX312" fmla="*/ 1805 w 10201"/>
              <a:gd name="connsiteY312" fmla="*/ 5606 h 10000"/>
              <a:gd name="connsiteX313" fmla="*/ 1774 w 10201"/>
              <a:gd name="connsiteY313" fmla="*/ 5512 h 10000"/>
              <a:gd name="connsiteX314" fmla="*/ 1701 w 10201"/>
              <a:gd name="connsiteY314" fmla="*/ 5531 h 10000"/>
              <a:gd name="connsiteX315" fmla="*/ 1458 w 10201"/>
              <a:gd name="connsiteY315" fmla="*/ 5300 h 10000"/>
              <a:gd name="connsiteX316" fmla="*/ 1742 w 10201"/>
              <a:gd name="connsiteY316" fmla="*/ 5286 h 10000"/>
              <a:gd name="connsiteX317" fmla="*/ 2085 w 10201"/>
              <a:gd name="connsiteY317" fmla="*/ 5286 h 10000"/>
              <a:gd name="connsiteX318" fmla="*/ 2190 w 10201"/>
              <a:gd name="connsiteY318" fmla="*/ 5117 h 10000"/>
              <a:gd name="connsiteX319" fmla="*/ 2190 w 10201"/>
              <a:gd name="connsiteY319" fmla="*/ 5061 h 10000"/>
              <a:gd name="connsiteX320" fmla="*/ 2253 w 10201"/>
              <a:gd name="connsiteY320" fmla="*/ 5042 h 10000"/>
              <a:gd name="connsiteX321" fmla="*/ 2284 w 10201"/>
              <a:gd name="connsiteY321" fmla="*/ 5174 h 10000"/>
              <a:gd name="connsiteX322" fmla="*/ 2722 w 10201"/>
              <a:gd name="connsiteY322" fmla="*/ 5193 h 10000"/>
              <a:gd name="connsiteX323" fmla="*/ 2700 w 10201"/>
              <a:gd name="connsiteY323" fmla="*/ 5286 h 10000"/>
              <a:gd name="connsiteX324" fmla="*/ 2732 w 10201"/>
              <a:gd name="connsiteY324" fmla="*/ 5286 h 10000"/>
              <a:gd name="connsiteX325" fmla="*/ 2784 w 10201"/>
              <a:gd name="connsiteY325" fmla="*/ 5249 h 10000"/>
              <a:gd name="connsiteX326" fmla="*/ 2784 w 10201"/>
              <a:gd name="connsiteY326" fmla="*/ 5268 h 10000"/>
              <a:gd name="connsiteX327" fmla="*/ 2763 w 10201"/>
              <a:gd name="connsiteY327" fmla="*/ 5286 h 10000"/>
              <a:gd name="connsiteX328" fmla="*/ 2826 w 10201"/>
              <a:gd name="connsiteY328" fmla="*/ 5286 h 10000"/>
              <a:gd name="connsiteX329" fmla="*/ 2929 w 10201"/>
              <a:gd name="connsiteY329" fmla="*/ 5286 h 10000"/>
              <a:gd name="connsiteX330" fmla="*/ 2929 w 10201"/>
              <a:gd name="connsiteY330" fmla="*/ 5362 h 10000"/>
              <a:gd name="connsiteX331" fmla="*/ 2950 w 10201"/>
              <a:gd name="connsiteY331" fmla="*/ 5362 h 10000"/>
              <a:gd name="connsiteX332" fmla="*/ 3023 w 10201"/>
              <a:gd name="connsiteY332" fmla="*/ 5286 h 10000"/>
              <a:gd name="connsiteX333" fmla="*/ 3023 w 10201"/>
              <a:gd name="connsiteY333" fmla="*/ 5211 h 10000"/>
              <a:gd name="connsiteX334" fmla="*/ 3085 w 10201"/>
              <a:gd name="connsiteY334" fmla="*/ 5211 h 10000"/>
              <a:gd name="connsiteX335" fmla="*/ 3117 w 10201"/>
              <a:gd name="connsiteY335" fmla="*/ 5268 h 10000"/>
              <a:gd name="connsiteX336" fmla="*/ 3117 w 10201"/>
              <a:gd name="connsiteY336" fmla="*/ 5399 h 10000"/>
              <a:gd name="connsiteX337" fmla="*/ 3231 w 10201"/>
              <a:gd name="connsiteY337" fmla="*/ 5399 h 10000"/>
              <a:gd name="connsiteX338" fmla="*/ 3241 w 10201"/>
              <a:gd name="connsiteY338" fmla="*/ 5305 h 10000"/>
              <a:gd name="connsiteX339" fmla="*/ 3241 w 10201"/>
              <a:gd name="connsiteY339" fmla="*/ 5286 h 10000"/>
              <a:gd name="connsiteX340" fmla="*/ 3241 w 10201"/>
              <a:gd name="connsiteY340" fmla="*/ 5286 h 10000"/>
              <a:gd name="connsiteX341" fmla="*/ 3346 w 10201"/>
              <a:gd name="connsiteY341" fmla="*/ 5305 h 10000"/>
              <a:gd name="connsiteX342" fmla="*/ 3367 w 10201"/>
              <a:gd name="connsiteY342" fmla="*/ 5211 h 10000"/>
              <a:gd name="connsiteX343" fmla="*/ 3471 w 10201"/>
              <a:gd name="connsiteY343" fmla="*/ 5249 h 10000"/>
              <a:gd name="connsiteX344" fmla="*/ 3471 w 10201"/>
              <a:gd name="connsiteY344" fmla="*/ 5193 h 10000"/>
              <a:gd name="connsiteX345" fmla="*/ 3648 w 10201"/>
              <a:gd name="connsiteY345" fmla="*/ 5268 h 10000"/>
              <a:gd name="connsiteX346" fmla="*/ 3648 w 10201"/>
              <a:gd name="connsiteY346" fmla="*/ 5193 h 10000"/>
              <a:gd name="connsiteX347" fmla="*/ 3689 w 10201"/>
              <a:gd name="connsiteY347" fmla="*/ 5193 h 10000"/>
              <a:gd name="connsiteX348" fmla="*/ 3689 w 10201"/>
              <a:gd name="connsiteY348" fmla="*/ 5268 h 10000"/>
              <a:gd name="connsiteX349" fmla="*/ 3710 w 10201"/>
              <a:gd name="connsiteY349" fmla="*/ 5268 h 10000"/>
              <a:gd name="connsiteX350" fmla="*/ 3710 w 10201"/>
              <a:gd name="connsiteY350" fmla="*/ 5249 h 10000"/>
              <a:gd name="connsiteX351" fmla="*/ 3721 w 10201"/>
              <a:gd name="connsiteY351" fmla="*/ 5117 h 10000"/>
              <a:gd name="connsiteX352" fmla="*/ 3731 w 10201"/>
              <a:gd name="connsiteY352" fmla="*/ 5117 h 10000"/>
              <a:gd name="connsiteX353" fmla="*/ 3741 w 10201"/>
              <a:gd name="connsiteY353" fmla="*/ 5193 h 10000"/>
              <a:gd name="connsiteX354" fmla="*/ 3825 w 10201"/>
              <a:gd name="connsiteY354" fmla="*/ 5117 h 10000"/>
              <a:gd name="connsiteX355" fmla="*/ 3825 w 10201"/>
              <a:gd name="connsiteY355" fmla="*/ 5155 h 10000"/>
              <a:gd name="connsiteX356" fmla="*/ 3898 w 10201"/>
              <a:gd name="connsiteY356" fmla="*/ 5117 h 10000"/>
              <a:gd name="connsiteX357" fmla="*/ 3898 w 10201"/>
              <a:gd name="connsiteY357" fmla="*/ 5099 h 10000"/>
              <a:gd name="connsiteX358" fmla="*/ 3877 w 10201"/>
              <a:gd name="connsiteY358" fmla="*/ 5061 h 10000"/>
              <a:gd name="connsiteX359" fmla="*/ 3909 w 10201"/>
              <a:gd name="connsiteY359" fmla="*/ 5061 h 10000"/>
              <a:gd name="connsiteX360" fmla="*/ 3950 w 10201"/>
              <a:gd name="connsiteY360" fmla="*/ 5099 h 10000"/>
              <a:gd name="connsiteX361" fmla="*/ 3950 w 10201"/>
              <a:gd name="connsiteY361" fmla="*/ 5061 h 10000"/>
              <a:gd name="connsiteX362" fmla="*/ 3929 w 10201"/>
              <a:gd name="connsiteY362" fmla="*/ 5005 h 10000"/>
              <a:gd name="connsiteX363" fmla="*/ 4033 w 10201"/>
              <a:gd name="connsiteY363" fmla="*/ 4949 h 10000"/>
              <a:gd name="connsiteX364" fmla="*/ 4033 w 10201"/>
              <a:gd name="connsiteY364" fmla="*/ 4930 h 10000"/>
              <a:gd name="connsiteX365" fmla="*/ 3857 w 10201"/>
              <a:gd name="connsiteY365" fmla="*/ 4910 h 10000"/>
              <a:gd name="connsiteX366" fmla="*/ 3867 w 10201"/>
              <a:gd name="connsiteY366" fmla="*/ 5024 h 10000"/>
              <a:gd name="connsiteX367" fmla="*/ 3857 w 10201"/>
              <a:gd name="connsiteY367" fmla="*/ 5024 h 10000"/>
              <a:gd name="connsiteX368" fmla="*/ 3658 w 10201"/>
              <a:gd name="connsiteY368" fmla="*/ 4910 h 10000"/>
              <a:gd name="connsiteX369" fmla="*/ 3658 w 10201"/>
              <a:gd name="connsiteY369" fmla="*/ 4930 h 10000"/>
              <a:gd name="connsiteX370" fmla="*/ 3669 w 10201"/>
              <a:gd name="connsiteY370" fmla="*/ 4930 h 10000"/>
              <a:gd name="connsiteX371" fmla="*/ 3648 w 10201"/>
              <a:gd name="connsiteY371" fmla="*/ 4949 h 10000"/>
              <a:gd name="connsiteX372" fmla="*/ 3596 w 10201"/>
              <a:gd name="connsiteY372" fmla="*/ 4873 h 10000"/>
              <a:gd name="connsiteX373" fmla="*/ 3585 w 10201"/>
              <a:gd name="connsiteY373" fmla="*/ 4835 h 10000"/>
              <a:gd name="connsiteX374" fmla="*/ 3700 w 10201"/>
              <a:gd name="connsiteY374" fmla="*/ 4817 h 10000"/>
              <a:gd name="connsiteX375" fmla="*/ 3700 w 10201"/>
              <a:gd name="connsiteY375" fmla="*/ 4666 h 10000"/>
              <a:gd name="connsiteX376" fmla="*/ 3679 w 10201"/>
              <a:gd name="connsiteY376" fmla="*/ 4666 h 10000"/>
              <a:gd name="connsiteX377" fmla="*/ 3554 w 10201"/>
              <a:gd name="connsiteY377" fmla="*/ 4798 h 10000"/>
              <a:gd name="connsiteX378" fmla="*/ 3533 w 10201"/>
              <a:gd name="connsiteY378" fmla="*/ 4780 h 10000"/>
              <a:gd name="connsiteX379" fmla="*/ 3533 w 10201"/>
              <a:gd name="connsiteY379" fmla="*/ 4704 h 10000"/>
              <a:gd name="connsiteX380" fmla="*/ 3523 w 10201"/>
              <a:gd name="connsiteY380" fmla="*/ 4648 h 10000"/>
              <a:gd name="connsiteX381" fmla="*/ 3450 w 10201"/>
              <a:gd name="connsiteY381" fmla="*/ 4648 h 10000"/>
              <a:gd name="connsiteX382" fmla="*/ 3440 w 10201"/>
              <a:gd name="connsiteY382" fmla="*/ 4591 h 10000"/>
              <a:gd name="connsiteX383" fmla="*/ 3450 w 10201"/>
              <a:gd name="connsiteY383" fmla="*/ 4591 h 10000"/>
              <a:gd name="connsiteX384" fmla="*/ 3450 w 10201"/>
              <a:gd name="connsiteY384" fmla="*/ 4572 h 10000"/>
              <a:gd name="connsiteX385" fmla="*/ 3627 w 10201"/>
              <a:gd name="connsiteY385" fmla="*/ 4479 h 10000"/>
              <a:gd name="connsiteX386" fmla="*/ 3565 w 10201"/>
              <a:gd name="connsiteY386" fmla="*/ 4479 h 10000"/>
              <a:gd name="connsiteX387" fmla="*/ 3544 w 10201"/>
              <a:gd name="connsiteY387" fmla="*/ 4479 h 10000"/>
              <a:gd name="connsiteX388" fmla="*/ 3533 w 10201"/>
              <a:gd name="connsiteY388" fmla="*/ 4479 h 10000"/>
              <a:gd name="connsiteX389" fmla="*/ 3533 w 10201"/>
              <a:gd name="connsiteY389" fmla="*/ 4460 h 10000"/>
              <a:gd name="connsiteX390" fmla="*/ 3637 w 10201"/>
              <a:gd name="connsiteY390" fmla="*/ 4385 h 10000"/>
              <a:gd name="connsiteX391" fmla="*/ 3637 w 10201"/>
              <a:gd name="connsiteY391" fmla="*/ 4385 h 10000"/>
              <a:gd name="connsiteX392" fmla="*/ 3606 w 10201"/>
              <a:gd name="connsiteY392" fmla="*/ 4385 h 10000"/>
              <a:gd name="connsiteX393" fmla="*/ 3585 w 10201"/>
              <a:gd name="connsiteY393" fmla="*/ 4403 h 10000"/>
              <a:gd name="connsiteX394" fmla="*/ 3575 w 10201"/>
              <a:gd name="connsiteY394" fmla="*/ 4366 h 10000"/>
              <a:gd name="connsiteX395" fmla="*/ 3409 w 10201"/>
              <a:gd name="connsiteY395" fmla="*/ 4310 h 10000"/>
              <a:gd name="connsiteX396" fmla="*/ 3357 w 10201"/>
              <a:gd name="connsiteY396" fmla="*/ 4197 h 10000"/>
              <a:gd name="connsiteX397" fmla="*/ 3315 w 10201"/>
              <a:gd name="connsiteY397" fmla="*/ 4253 h 10000"/>
              <a:gd name="connsiteX398" fmla="*/ 3231 w 10201"/>
              <a:gd name="connsiteY398" fmla="*/ 4216 h 10000"/>
              <a:gd name="connsiteX399" fmla="*/ 3085 w 10201"/>
              <a:gd name="connsiteY399" fmla="*/ 4197 h 10000"/>
              <a:gd name="connsiteX400" fmla="*/ 3033 w 10201"/>
              <a:gd name="connsiteY400" fmla="*/ 4235 h 10000"/>
              <a:gd name="connsiteX401" fmla="*/ 2981 w 10201"/>
              <a:gd name="connsiteY401" fmla="*/ 4178 h 10000"/>
              <a:gd name="connsiteX402" fmla="*/ 2909 w 10201"/>
              <a:gd name="connsiteY402" fmla="*/ 4235 h 10000"/>
              <a:gd name="connsiteX403" fmla="*/ 2878 w 10201"/>
              <a:gd name="connsiteY403" fmla="*/ 4178 h 10000"/>
              <a:gd name="connsiteX404" fmla="*/ 2794 w 10201"/>
              <a:gd name="connsiteY404" fmla="*/ 4328 h 10000"/>
              <a:gd name="connsiteX405" fmla="*/ 2596 w 10201"/>
              <a:gd name="connsiteY405" fmla="*/ 4253 h 10000"/>
              <a:gd name="connsiteX406" fmla="*/ 2596 w 10201"/>
              <a:gd name="connsiteY406" fmla="*/ 4216 h 10000"/>
              <a:gd name="connsiteX407" fmla="*/ 2617 w 10201"/>
              <a:gd name="connsiteY407" fmla="*/ 4178 h 10000"/>
              <a:gd name="connsiteX408" fmla="*/ 2544 w 10201"/>
              <a:gd name="connsiteY408" fmla="*/ 4178 h 10000"/>
              <a:gd name="connsiteX409" fmla="*/ 2346 w 10201"/>
              <a:gd name="connsiteY409" fmla="*/ 4273 h 10000"/>
              <a:gd name="connsiteX410" fmla="*/ 2346 w 10201"/>
              <a:gd name="connsiteY410" fmla="*/ 4253 h 10000"/>
              <a:gd name="connsiteX411" fmla="*/ 2367 w 10201"/>
              <a:gd name="connsiteY411" fmla="*/ 4216 h 10000"/>
              <a:gd name="connsiteX412" fmla="*/ 2253 w 10201"/>
              <a:gd name="connsiteY412" fmla="*/ 4216 h 10000"/>
              <a:gd name="connsiteX413" fmla="*/ 2170 w 10201"/>
              <a:gd name="connsiteY413" fmla="*/ 4141 h 10000"/>
              <a:gd name="connsiteX414" fmla="*/ 2044 w 10201"/>
              <a:gd name="connsiteY414" fmla="*/ 4122 h 10000"/>
              <a:gd name="connsiteX415" fmla="*/ 2065 w 10201"/>
              <a:gd name="connsiteY415" fmla="*/ 4122 h 10000"/>
              <a:gd name="connsiteX416" fmla="*/ 2096 w 10201"/>
              <a:gd name="connsiteY416" fmla="*/ 4084 h 10000"/>
              <a:gd name="connsiteX417" fmla="*/ 2085 w 10201"/>
              <a:gd name="connsiteY417" fmla="*/ 4047 h 10000"/>
              <a:gd name="connsiteX418" fmla="*/ 2002 w 10201"/>
              <a:gd name="connsiteY418" fmla="*/ 3990 h 10000"/>
              <a:gd name="connsiteX419" fmla="*/ 1909 w 10201"/>
              <a:gd name="connsiteY419" fmla="*/ 4028 h 10000"/>
              <a:gd name="connsiteX420" fmla="*/ 1479 w 10201"/>
              <a:gd name="connsiteY420" fmla="*/ 3974 h 10000"/>
              <a:gd name="connsiteX421" fmla="*/ 1680 w 10201"/>
              <a:gd name="connsiteY421" fmla="*/ 3821 h 10000"/>
              <a:gd name="connsiteX422" fmla="*/ 1690 w 10201"/>
              <a:gd name="connsiteY422" fmla="*/ 3803 h 10000"/>
              <a:gd name="connsiteX423" fmla="*/ 1826 w 10201"/>
              <a:gd name="connsiteY423" fmla="*/ 3765 h 10000"/>
              <a:gd name="connsiteX424" fmla="*/ 1826 w 10201"/>
              <a:gd name="connsiteY424" fmla="*/ 3803 h 10000"/>
              <a:gd name="connsiteX425" fmla="*/ 1940 w 10201"/>
              <a:gd name="connsiteY425" fmla="*/ 3878 h 10000"/>
              <a:gd name="connsiteX426" fmla="*/ 1950 w 10201"/>
              <a:gd name="connsiteY426" fmla="*/ 3840 h 10000"/>
              <a:gd name="connsiteX427" fmla="*/ 1961 w 10201"/>
              <a:gd name="connsiteY427" fmla="*/ 3878 h 10000"/>
              <a:gd name="connsiteX428" fmla="*/ 2117 w 10201"/>
              <a:gd name="connsiteY428" fmla="*/ 3746 h 10000"/>
              <a:gd name="connsiteX429" fmla="*/ 2201 w 10201"/>
              <a:gd name="connsiteY429" fmla="*/ 3821 h 10000"/>
              <a:gd name="connsiteX430" fmla="*/ 2378 w 10201"/>
              <a:gd name="connsiteY430" fmla="*/ 3784 h 10000"/>
              <a:gd name="connsiteX431" fmla="*/ 2544 w 10201"/>
              <a:gd name="connsiteY431" fmla="*/ 3803 h 10000"/>
              <a:gd name="connsiteX432" fmla="*/ 2544 w 10201"/>
              <a:gd name="connsiteY432" fmla="*/ 3728 h 10000"/>
              <a:gd name="connsiteX433" fmla="*/ 2658 w 10201"/>
              <a:gd name="connsiteY433" fmla="*/ 3728 h 10000"/>
              <a:gd name="connsiteX434" fmla="*/ 2689 w 10201"/>
              <a:gd name="connsiteY434" fmla="*/ 3671 h 10000"/>
              <a:gd name="connsiteX435" fmla="*/ 2689 w 10201"/>
              <a:gd name="connsiteY435" fmla="*/ 3596 h 10000"/>
              <a:gd name="connsiteX436" fmla="*/ 2658 w 10201"/>
              <a:gd name="connsiteY436" fmla="*/ 3596 h 10000"/>
              <a:gd name="connsiteX437" fmla="*/ 2658 w 10201"/>
              <a:gd name="connsiteY437" fmla="*/ 3559 h 10000"/>
              <a:gd name="connsiteX438" fmla="*/ 2648 w 10201"/>
              <a:gd name="connsiteY438" fmla="*/ 3502 h 10000"/>
              <a:gd name="connsiteX439" fmla="*/ 2044 w 10201"/>
              <a:gd name="connsiteY439" fmla="*/ 3502 h 10000"/>
              <a:gd name="connsiteX440" fmla="*/ 1482 w 10201"/>
              <a:gd name="connsiteY440" fmla="*/ 3483 h 10000"/>
              <a:gd name="connsiteX441" fmla="*/ 1898 w 10201"/>
              <a:gd name="connsiteY441" fmla="*/ 3408 h 10000"/>
              <a:gd name="connsiteX442" fmla="*/ 2149 w 10201"/>
              <a:gd name="connsiteY442" fmla="*/ 3427 h 10000"/>
              <a:gd name="connsiteX443" fmla="*/ 2159 w 10201"/>
              <a:gd name="connsiteY443" fmla="*/ 3314 h 10000"/>
              <a:gd name="connsiteX444" fmla="*/ 2201 w 10201"/>
              <a:gd name="connsiteY444" fmla="*/ 3296 h 10000"/>
              <a:gd name="connsiteX445" fmla="*/ 2232 w 10201"/>
              <a:gd name="connsiteY445" fmla="*/ 3352 h 10000"/>
              <a:gd name="connsiteX446" fmla="*/ 2263 w 10201"/>
              <a:gd name="connsiteY446" fmla="*/ 3276 h 10000"/>
              <a:gd name="connsiteX447" fmla="*/ 2263 w 10201"/>
              <a:gd name="connsiteY447" fmla="*/ 3314 h 10000"/>
              <a:gd name="connsiteX448" fmla="*/ 2242 w 10201"/>
              <a:gd name="connsiteY448" fmla="*/ 3352 h 10000"/>
              <a:gd name="connsiteX449" fmla="*/ 2502 w 10201"/>
              <a:gd name="connsiteY449" fmla="*/ 3296 h 10000"/>
              <a:gd name="connsiteX450" fmla="*/ 2513 w 10201"/>
              <a:gd name="connsiteY450" fmla="*/ 3239 h 10000"/>
              <a:gd name="connsiteX451" fmla="*/ 2502 w 10201"/>
              <a:gd name="connsiteY451" fmla="*/ 3221 h 10000"/>
              <a:gd name="connsiteX452" fmla="*/ 2137 w 10201"/>
              <a:gd name="connsiteY452" fmla="*/ 3239 h 10000"/>
              <a:gd name="connsiteX453" fmla="*/ 2127 w 10201"/>
              <a:gd name="connsiteY453" fmla="*/ 3183 h 10000"/>
              <a:gd name="connsiteX454" fmla="*/ 2137 w 10201"/>
              <a:gd name="connsiteY454" fmla="*/ 3164 h 10000"/>
              <a:gd name="connsiteX455" fmla="*/ 2294 w 10201"/>
              <a:gd name="connsiteY455" fmla="*/ 3126 h 10000"/>
              <a:gd name="connsiteX456" fmla="*/ 2263 w 10201"/>
              <a:gd name="connsiteY456" fmla="*/ 3107 h 10000"/>
              <a:gd name="connsiteX457" fmla="*/ 2294 w 10201"/>
              <a:gd name="connsiteY457" fmla="*/ 3089 h 10000"/>
              <a:gd name="connsiteX458" fmla="*/ 2284 w 10201"/>
              <a:gd name="connsiteY458" fmla="*/ 2995 h 10000"/>
              <a:gd name="connsiteX459" fmla="*/ 2232 w 10201"/>
              <a:gd name="connsiteY459" fmla="*/ 2901 h 10000"/>
              <a:gd name="connsiteX460" fmla="*/ 2253 w 10201"/>
              <a:gd name="connsiteY460" fmla="*/ 2863 h 10000"/>
              <a:gd name="connsiteX461" fmla="*/ 2242 w 10201"/>
              <a:gd name="connsiteY461" fmla="*/ 2788 h 10000"/>
              <a:gd name="connsiteX462" fmla="*/ 2294 w 10201"/>
              <a:gd name="connsiteY462" fmla="*/ 2713 h 10000"/>
              <a:gd name="connsiteX463" fmla="*/ 2294 w 10201"/>
              <a:gd name="connsiteY463" fmla="*/ 2769 h 10000"/>
              <a:gd name="connsiteX464" fmla="*/ 2471 w 10201"/>
              <a:gd name="connsiteY464" fmla="*/ 2807 h 10000"/>
              <a:gd name="connsiteX465" fmla="*/ 2482 w 10201"/>
              <a:gd name="connsiteY465" fmla="*/ 2901 h 10000"/>
              <a:gd name="connsiteX466" fmla="*/ 2627 w 10201"/>
              <a:gd name="connsiteY466" fmla="*/ 2882 h 10000"/>
              <a:gd name="connsiteX467" fmla="*/ 2679 w 10201"/>
              <a:gd name="connsiteY467" fmla="*/ 2713 h 10000"/>
              <a:gd name="connsiteX468" fmla="*/ 2523 w 10201"/>
              <a:gd name="connsiteY468" fmla="*/ 2657 h 10000"/>
              <a:gd name="connsiteX469" fmla="*/ 2523 w 10201"/>
              <a:gd name="connsiteY469" fmla="*/ 2600 h 10000"/>
              <a:gd name="connsiteX470" fmla="*/ 2596 w 10201"/>
              <a:gd name="connsiteY470" fmla="*/ 2582 h 10000"/>
              <a:gd name="connsiteX471" fmla="*/ 2596 w 10201"/>
              <a:gd name="connsiteY471" fmla="*/ 2563 h 10000"/>
              <a:gd name="connsiteX472" fmla="*/ 2461 w 10201"/>
              <a:gd name="connsiteY472" fmla="*/ 2450 h 10000"/>
              <a:gd name="connsiteX473" fmla="*/ 2440 w 10201"/>
              <a:gd name="connsiteY473" fmla="*/ 2525 h 10000"/>
              <a:gd name="connsiteX474" fmla="*/ 2440 w 10201"/>
              <a:gd name="connsiteY474" fmla="*/ 2507 h 10000"/>
              <a:gd name="connsiteX475" fmla="*/ 2315 w 10201"/>
              <a:gd name="connsiteY475" fmla="*/ 2356 h 10000"/>
              <a:gd name="connsiteX476" fmla="*/ 2242 w 10201"/>
              <a:gd name="connsiteY476" fmla="*/ 2375 h 10000"/>
              <a:gd name="connsiteX477" fmla="*/ 2242 w 10201"/>
              <a:gd name="connsiteY477" fmla="*/ 2319 h 10000"/>
              <a:gd name="connsiteX478" fmla="*/ 2222 w 10201"/>
              <a:gd name="connsiteY478" fmla="*/ 2281 h 10000"/>
              <a:gd name="connsiteX479" fmla="*/ 2044 w 10201"/>
              <a:gd name="connsiteY479" fmla="*/ 2244 h 10000"/>
              <a:gd name="connsiteX480" fmla="*/ 2034 w 10201"/>
              <a:gd name="connsiteY480" fmla="*/ 2187 h 10000"/>
              <a:gd name="connsiteX481" fmla="*/ 2044 w 10201"/>
              <a:gd name="connsiteY481" fmla="*/ 2169 h 10000"/>
              <a:gd name="connsiteX482" fmla="*/ 2242 w 10201"/>
              <a:gd name="connsiteY482" fmla="*/ 2169 h 10000"/>
              <a:gd name="connsiteX483" fmla="*/ 2305 w 10201"/>
              <a:gd name="connsiteY483" fmla="*/ 2131 h 10000"/>
              <a:gd name="connsiteX484" fmla="*/ 2450 w 10201"/>
              <a:gd name="connsiteY484" fmla="*/ 2169 h 10000"/>
              <a:gd name="connsiteX485" fmla="*/ 2523 w 10201"/>
              <a:gd name="connsiteY485" fmla="*/ 2075 h 10000"/>
              <a:gd name="connsiteX486" fmla="*/ 2774 w 10201"/>
              <a:gd name="connsiteY486" fmla="*/ 2018 h 10000"/>
              <a:gd name="connsiteX487" fmla="*/ 2961 w 10201"/>
              <a:gd name="connsiteY487" fmla="*/ 2131 h 10000"/>
              <a:gd name="connsiteX488" fmla="*/ 3274 w 10201"/>
              <a:gd name="connsiteY488" fmla="*/ 2055 h 10000"/>
              <a:gd name="connsiteX489" fmla="*/ 3274 w 10201"/>
              <a:gd name="connsiteY489" fmla="*/ 2037 h 10000"/>
              <a:gd name="connsiteX490" fmla="*/ 3263 w 10201"/>
              <a:gd name="connsiteY490" fmla="*/ 2000 h 10000"/>
              <a:gd name="connsiteX491" fmla="*/ 3377 w 10201"/>
              <a:gd name="connsiteY491" fmla="*/ 1962 h 10000"/>
              <a:gd name="connsiteX492" fmla="*/ 3357 w 10201"/>
              <a:gd name="connsiteY492" fmla="*/ 1905 h 10000"/>
              <a:gd name="connsiteX493" fmla="*/ 3419 w 10201"/>
              <a:gd name="connsiteY493" fmla="*/ 1905 h 10000"/>
              <a:gd name="connsiteX494" fmla="*/ 3461 w 10201"/>
              <a:gd name="connsiteY494" fmla="*/ 1924 h 10000"/>
              <a:gd name="connsiteX495" fmla="*/ 3492 w 10201"/>
              <a:gd name="connsiteY495" fmla="*/ 1868 h 10000"/>
              <a:gd name="connsiteX496" fmla="*/ 3492 w 10201"/>
              <a:gd name="connsiteY496" fmla="*/ 1849 h 10000"/>
              <a:gd name="connsiteX497" fmla="*/ 3419 w 10201"/>
              <a:gd name="connsiteY497" fmla="*/ 1736 h 10000"/>
              <a:gd name="connsiteX498" fmla="*/ 3429 w 10201"/>
              <a:gd name="connsiteY498" fmla="*/ 1661 h 10000"/>
              <a:gd name="connsiteX499" fmla="*/ 3274 w 10201"/>
              <a:gd name="connsiteY499" fmla="*/ 1587 h 10000"/>
              <a:gd name="connsiteX500" fmla="*/ 3274 w 10201"/>
              <a:gd name="connsiteY500" fmla="*/ 1511 h 10000"/>
              <a:gd name="connsiteX501" fmla="*/ 3241 w 10201"/>
              <a:gd name="connsiteY501" fmla="*/ 1473 h 10000"/>
              <a:gd name="connsiteX502" fmla="*/ 3210 w 10201"/>
              <a:gd name="connsiteY502" fmla="*/ 1511 h 10000"/>
              <a:gd name="connsiteX503" fmla="*/ 3200 w 10201"/>
              <a:gd name="connsiteY503" fmla="*/ 1436 h 10000"/>
              <a:gd name="connsiteX504" fmla="*/ 3085 w 10201"/>
              <a:gd name="connsiteY504" fmla="*/ 1492 h 10000"/>
              <a:gd name="connsiteX505" fmla="*/ 2971 w 10201"/>
              <a:gd name="connsiteY505" fmla="*/ 1417 h 10000"/>
              <a:gd name="connsiteX506" fmla="*/ 2940 w 10201"/>
              <a:gd name="connsiteY506" fmla="*/ 1473 h 10000"/>
              <a:gd name="connsiteX507" fmla="*/ 2909 w 10201"/>
              <a:gd name="connsiteY507" fmla="*/ 1398 h 10000"/>
              <a:gd name="connsiteX508" fmla="*/ 2815 w 10201"/>
              <a:gd name="connsiteY508" fmla="*/ 1436 h 10000"/>
              <a:gd name="connsiteX509" fmla="*/ 2815 w 10201"/>
              <a:gd name="connsiteY509" fmla="*/ 1379 h 10000"/>
              <a:gd name="connsiteX510" fmla="*/ 2742 w 10201"/>
              <a:gd name="connsiteY510" fmla="*/ 1286 h 10000"/>
              <a:gd name="connsiteX511" fmla="*/ 3013 w 10201"/>
              <a:gd name="connsiteY511" fmla="*/ 1060 h 10000"/>
              <a:gd name="connsiteX512" fmla="*/ 3106 w 10201"/>
              <a:gd name="connsiteY512" fmla="*/ 1117 h 10000"/>
              <a:gd name="connsiteX513" fmla="*/ 3241 w 10201"/>
              <a:gd name="connsiteY513" fmla="*/ 1060 h 10000"/>
              <a:gd name="connsiteX514" fmla="*/ 3241 w 10201"/>
              <a:gd name="connsiteY514" fmla="*/ 1117 h 10000"/>
              <a:gd name="connsiteX515" fmla="*/ 3513 w 10201"/>
              <a:gd name="connsiteY515" fmla="*/ 1117 h 10000"/>
              <a:gd name="connsiteX516" fmla="*/ 3513 w 10201"/>
              <a:gd name="connsiteY516" fmla="*/ 1042 h 10000"/>
              <a:gd name="connsiteX517" fmla="*/ 3658 w 10201"/>
              <a:gd name="connsiteY517" fmla="*/ 966 h 10000"/>
              <a:gd name="connsiteX518" fmla="*/ 3700 w 10201"/>
              <a:gd name="connsiteY518" fmla="*/ 873 h 10000"/>
              <a:gd name="connsiteX519" fmla="*/ 3929 w 10201"/>
              <a:gd name="connsiteY519" fmla="*/ 834 h 10000"/>
              <a:gd name="connsiteX520" fmla="*/ 3940 w 10201"/>
              <a:gd name="connsiteY520" fmla="*/ 779 h 10000"/>
              <a:gd name="connsiteX521" fmla="*/ 3971 w 10201"/>
              <a:gd name="connsiteY521" fmla="*/ 779 h 10000"/>
              <a:gd name="connsiteX522" fmla="*/ 4002 w 10201"/>
              <a:gd name="connsiteY522" fmla="*/ 834 h 10000"/>
              <a:gd name="connsiteX523" fmla="*/ 4065 w 10201"/>
              <a:gd name="connsiteY523" fmla="*/ 797 h 10000"/>
              <a:gd name="connsiteX524" fmla="*/ 4127 w 10201"/>
              <a:gd name="connsiteY524" fmla="*/ 834 h 10000"/>
              <a:gd name="connsiteX525" fmla="*/ 4772 w 10201"/>
              <a:gd name="connsiteY525" fmla="*/ 722 h 10000"/>
              <a:gd name="connsiteX526" fmla="*/ 4783 w 10201"/>
              <a:gd name="connsiteY526" fmla="*/ 779 h 10000"/>
              <a:gd name="connsiteX527" fmla="*/ 4908 w 10201"/>
              <a:gd name="connsiteY527" fmla="*/ 779 h 10000"/>
              <a:gd name="connsiteX528" fmla="*/ 4908 w 10201"/>
              <a:gd name="connsiteY528" fmla="*/ 722 h 10000"/>
              <a:gd name="connsiteX529" fmla="*/ 4992 w 10201"/>
              <a:gd name="connsiteY529" fmla="*/ 779 h 10000"/>
              <a:gd name="connsiteX530" fmla="*/ 5096 w 10201"/>
              <a:gd name="connsiteY530" fmla="*/ 741 h 10000"/>
              <a:gd name="connsiteX531" fmla="*/ 5158 w 10201"/>
              <a:gd name="connsiteY531" fmla="*/ 779 h 10000"/>
              <a:gd name="connsiteX532" fmla="*/ 5200 w 10201"/>
              <a:gd name="connsiteY532" fmla="*/ 704 h 10000"/>
              <a:gd name="connsiteX533" fmla="*/ 5283 w 10201"/>
              <a:gd name="connsiteY533" fmla="*/ 684 h 10000"/>
              <a:gd name="connsiteX534" fmla="*/ 5283 w 10201"/>
              <a:gd name="connsiteY534" fmla="*/ 741 h 10000"/>
              <a:gd name="connsiteX535" fmla="*/ 5492 w 10201"/>
              <a:gd name="connsiteY535" fmla="*/ 704 h 10000"/>
              <a:gd name="connsiteX536" fmla="*/ 5679 w 10201"/>
              <a:gd name="connsiteY536" fmla="*/ 779 h 10000"/>
              <a:gd name="connsiteX537" fmla="*/ 5824 w 10201"/>
              <a:gd name="connsiteY537" fmla="*/ 759 h 10000"/>
              <a:gd name="connsiteX538" fmla="*/ 6148 w 10201"/>
              <a:gd name="connsiteY538" fmla="*/ 684 h 10000"/>
              <a:gd name="connsiteX539" fmla="*/ 6345 w 10201"/>
              <a:gd name="connsiteY539" fmla="*/ 609 h 10000"/>
              <a:gd name="connsiteX540" fmla="*/ 6522 w 10201"/>
              <a:gd name="connsiteY540" fmla="*/ 647 h 10000"/>
              <a:gd name="connsiteX541" fmla="*/ 6574 w 10201"/>
              <a:gd name="connsiteY541" fmla="*/ 553 h 10000"/>
              <a:gd name="connsiteX542" fmla="*/ 6668 w 10201"/>
              <a:gd name="connsiteY542" fmla="*/ 572 h 10000"/>
              <a:gd name="connsiteX543" fmla="*/ 6741 w 10201"/>
              <a:gd name="connsiteY543" fmla="*/ 496 h 10000"/>
              <a:gd name="connsiteX544" fmla="*/ 6814 w 10201"/>
              <a:gd name="connsiteY544" fmla="*/ 553 h 10000"/>
              <a:gd name="connsiteX545" fmla="*/ 7105 w 10201"/>
              <a:gd name="connsiteY545" fmla="*/ 572 h 10000"/>
              <a:gd name="connsiteX546" fmla="*/ 7251 w 10201"/>
              <a:gd name="connsiteY546" fmla="*/ 572 h 10000"/>
              <a:gd name="connsiteX547" fmla="*/ 7262 w 10201"/>
              <a:gd name="connsiteY547" fmla="*/ 628 h 10000"/>
              <a:gd name="connsiteX548" fmla="*/ 7459 w 10201"/>
              <a:gd name="connsiteY548" fmla="*/ 590 h 10000"/>
              <a:gd name="connsiteX549" fmla="*/ 7470 w 10201"/>
              <a:gd name="connsiteY549" fmla="*/ 515 h 10000"/>
              <a:gd name="connsiteX550" fmla="*/ 7387 w 10201"/>
              <a:gd name="connsiteY550" fmla="*/ 496 h 10000"/>
              <a:gd name="connsiteX551" fmla="*/ 7428 w 10201"/>
              <a:gd name="connsiteY551" fmla="*/ 403 h 10000"/>
              <a:gd name="connsiteX552" fmla="*/ 7501 w 10201"/>
              <a:gd name="connsiteY552" fmla="*/ 346 h 10000"/>
              <a:gd name="connsiteX553" fmla="*/ 7470 w 10201"/>
              <a:gd name="connsiteY553" fmla="*/ 309 h 10000"/>
              <a:gd name="connsiteX554" fmla="*/ 7407 w 10201"/>
              <a:gd name="connsiteY554" fmla="*/ 346 h 10000"/>
              <a:gd name="connsiteX555" fmla="*/ 7376 w 10201"/>
              <a:gd name="connsiteY555" fmla="*/ 309 h 10000"/>
              <a:gd name="connsiteX556" fmla="*/ 7210 w 10201"/>
              <a:gd name="connsiteY556" fmla="*/ 365 h 10000"/>
              <a:gd name="connsiteX557" fmla="*/ 7210 w 10201"/>
              <a:gd name="connsiteY557" fmla="*/ 309 h 10000"/>
              <a:gd name="connsiteX558" fmla="*/ 7199 w 10201"/>
              <a:gd name="connsiteY558" fmla="*/ 309 h 10000"/>
              <a:gd name="connsiteX559" fmla="*/ 6543 w 10201"/>
              <a:gd name="connsiteY559" fmla="*/ 328 h 10000"/>
              <a:gd name="connsiteX560" fmla="*/ 6225 w 10201"/>
              <a:gd name="connsiteY560" fmla="*/ 271 h 10000"/>
              <a:gd name="connsiteX561" fmla="*/ 6637 w 10201"/>
              <a:gd name="connsiteY561" fmla="*/ 196 h 10000"/>
              <a:gd name="connsiteX562" fmla="*/ 6980 w 10201"/>
              <a:gd name="connsiteY562" fmla="*/ 159 h 10000"/>
              <a:gd name="connsiteX563" fmla="*/ 7480 w 10201"/>
              <a:gd name="connsiteY563" fmla="*/ 120 h 10000"/>
              <a:gd name="connsiteX564" fmla="*/ 7698 w 10201"/>
              <a:gd name="connsiteY564" fmla="*/ 8 h 10000"/>
              <a:gd name="connsiteX565" fmla="*/ 7949 w 10201"/>
              <a:gd name="connsiteY565" fmla="*/ 140 h 10000"/>
              <a:gd name="connsiteX566" fmla="*/ 8011 w 10201"/>
              <a:gd name="connsiteY566" fmla="*/ 46 h 10000"/>
              <a:gd name="connsiteX567" fmla="*/ 8136 w 10201"/>
              <a:gd name="connsiteY567" fmla="*/ 27 h 10000"/>
              <a:gd name="connsiteX568" fmla="*/ 8240 w 10201"/>
              <a:gd name="connsiteY568" fmla="*/ 140 h 10000"/>
              <a:gd name="connsiteX569" fmla="*/ 8262 w 10201"/>
              <a:gd name="connsiteY569" fmla="*/ 102 h 10000"/>
              <a:gd name="connsiteX570" fmla="*/ 8293 w 10201"/>
              <a:gd name="connsiteY570" fmla="*/ 252 h 10000"/>
              <a:gd name="connsiteX571" fmla="*/ 8262 w 10201"/>
              <a:gd name="connsiteY571" fmla="*/ 328 h 10000"/>
              <a:gd name="connsiteX572" fmla="*/ 8262 w 10201"/>
              <a:gd name="connsiteY572" fmla="*/ 421 h 10000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355 w 10201"/>
              <a:gd name="connsiteY5" fmla="*/ 649 h 10002"/>
              <a:gd name="connsiteX6" fmla="*/ 8303 w 10201"/>
              <a:gd name="connsiteY6" fmla="*/ 706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3054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15 w 10201"/>
              <a:gd name="connsiteY47" fmla="*/ 3241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729 w 10201"/>
              <a:gd name="connsiteY50" fmla="*/ 3485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77 w 10201"/>
              <a:gd name="connsiteY57" fmla="*/ 3748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97 w 10201"/>
              <a:gd name="connsiteY62" fmla="*/ 4387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303 w 10201"/>
              <a:gd name="connsiteY6" fmla="*/ 706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3054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15 w 10201"/>
              <a:gd name="connsiteY47" fmla="*/ 3241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729 w 10201"/>
              <a:gd name="connsiteY50" fmla="*/ 3485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77 w 10201"/>
              <a:gd name="connsiteY57" fmla="*/ 3748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97 w 10201"/>
              <a:gd name="connsiteY62" fmla="*/ 4387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3054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15 w 10201"/>
              <a:gd name="connsiteY47" fmla="*/ 3241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729 w 10201"/>
              <a:gd name="connsiteY50" fmla="*/ 3485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77 w 10201"/>
              <a:gd name="connsiteY57" fmla="*/ 3748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97 w 10201"/>
              <a:gd name="connsiteY62" fmla="*/ 4387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15 w 10201"/>
              <a:gd name="connsiteY47" fmla="*/ 3241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729 w 10201"/>
              <a:gd name="connsiteY50" fmla="*/ 3485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77 w 10201"/>
              <a:gd name="connsiteY57" fmla="*/ 3748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97 w 10201"/>
              <a:gd name="connsiteY62" fmla="*/ 4387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729 w 10201"/>
              <a:gd name="connsiteY50" fmla="*/ 3485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77 w 10201"/>
              <a:gd name="connsiteY57" fmla="*/ 3748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97 w 10201"/>
              <a:gd name="connsiteY62" fmla="*/ 4387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729 w 10201"/>
              <a:gd name="connsiteY50" fmla="*/ 3485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77 w 10201"/>
              <a:gd name="connsiteY57" fmla="*/ 3748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97 w 10201"/>
              <a:gd name="connsiteY62" fmla="*/ 4387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812 w 10201"/>
              <a:gd name="connsiteY50" fmla="*/ 3527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77 w 10201"/>
              <a:gd name="connsiteY57" fmla="*/ 3748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97 w 10201"/>
              <a:gd name="connsiteY62" fmla="*/ 4387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812 w 10201"/>
              <a:gd name="connsiteY50" fmla="*/ 3527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65 w 10201"/>
              <a:gd name="connsiteY57" fmla="*/ 3833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97 w 10201"/>
              <a:gd name="connsiteY62" fmla="*/ 4387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812 w 10201"/>
              <a:gd name="connsiteY50" fmla="*/ 3527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65 w 10201"/>
              <a:gd name="connsiteY57" fmla="*/ 3833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85 w 10201"/>
              <a:gd name="connsiteY62" fmla="*/ 4451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812 w 10201"/>
              <a:gd name="connsiteY50" fmla="*/ 3527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65 w 10201"/>
              <a:gd name="connsiteY57" fmla="*/ 3833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85 w 10201"/>
              <a:gd name="connsiteY62" fmla="*/ 4451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10042 w 10201"/>
              <a:gd name="connsiteY77" fmla="*/ 5391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812 w 10201"/>
              <a:gd name="connsiteY50" fmla="*/ 3527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65 w 10201"/>
              <a:gd name="connsiteY57" fmla="*/ 3833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85 w 10201"/>
              <a:gd name="connsiteY62" fmla="*/ 4451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10042 w 10201"/>
              <a:gd name="connsiteY77" fmla="*/ 5391 h 10002"/>
              <a:gd name="connsiteX78" fmla="*/ 10081 w 10201"/>
              <a:gd name="connsiteY78" fmla="*/ 5686 h 10002"/>
              <a:gd name="connsiteX79" fmla="*/ 10188 w 10201"/>
              <a:gd name="connsiteY79" fmla="*/ 5795 h 10002"/>
              <a:gd name="connsiteX80" fmla="*/ 10177 w 10201"/>
              <a:gd name="connsiteY80" fmla="*/ 6153 h 10002"/>
              <a:gd name="connsiteX81" fmla="*/ 10125 w 10201"/>
              <a:gd name="connsiteY81" fmla="*/ 6058 h 10002"/>
              <a:gd name="connsiteX82" fmla="*/ 9949 w 10201"/>
              <a:gd name="connsiteY82" fmla="*/ 6096 h 10002"/>
              <a:gd name="connsiteX83" fmla="*/ 9563 w 10201"/>
              <a:gd name="connsiteY83" fmla="*/ 6190 h 10002"/>
              <a:gd name="connsiteX84" fmla="*/ 9532 w 10201"/>
              <a:gd name="connsiteY84" fmla="*/ 6528 h 10002"/>
              <a:gd name="connsiteX85" fmla="*/ 9490 w 10201"/>
              <a:gd name="connsiteY85" fmla="*/ 6566 h 10002"/>
              <a:gd name="connsiteX86" fmla="*/ 9490 w 10201"/>
              <a:gd name="connsiteY86" fmla="*/ 6979 h 10002"/>
              <a:gd name="connsiteX87" fmla="*/ 9594 w 10201"/>
              <a:gd name="connsiteY87" fmla="*/ 7016 h 10002"/>
              <a:gd name="connsiteX88" fmla="*/ 9584 w 10201"/>
              <a:gd name="connsiteY88" fmla="*/ 7054 h 10002"/>
              <a:gd name="connsiteX89" fmla="*/ 9438 w 10201"/>
              <a:gd name="connsiteY89" fmla="*/ 7411 h 10002"/>
              <a:gd name="connsiteX90" fmla="*/ 9428 w 10201"/>
              <a:gd name="connsiteY90" fmla="*/ 7674 h 10002"/>
              <a:gd name="connsiteX91" fmla="*/ 9459 w 10201"/>
              <a:gd name="connsiteY91" fmla="*/ 7862 h 10002"/>
              <a:gd name="connsiteX92" fmla="*/ 9407 w 10201"/>
              <a:gd name="connsiteY92" fmla="*/ 7918 h 10002"/>
              <a:gd name="connsiteX93" fmla="*/ 9302 w 10201"/>
              <a:gd name="connsiteY93" fmla="*/ 7730 h 10002"/>
              <a:gd name="connsiteX94" fmla="*/ 9126 w 10201"/>
              <a:gd name="connsiteY94" fmla="*/ 7580 h 10002"/>
              <a:gd name="connsiteX95" fmla="*/ 9126 w 10201"/>
              <a:gd name="connsiteY95" fmla="*/ 7543 h 10002"/>
              <a:gd name="connsiteX96" fmla="*/ 9167 w 10201"/>
              <a:gd name="connsiteY96" fmla="*/ 7543 h 10002"/>
              <a:gd name="connsiteX97" fmla="*/ 9167 w 10201"/>
              <a:gd name="connsiteY97" fmla="*/ 7524 h 10002"/>
              <a:gd name="connsiteX98" fmla="*/ 9146 w 10201"/>
              <a:gd name="connsiteY98" fmla="*/ 7524 h 10002"/>
              <a:gd name="connsiteX99" fmla="*/ 9084 w 10201"/>
              <a:gd name="connsiteY99" fmla="*/ 7543 h 10002"/>
              <a:gd name="connsiteX100" fmla="*/ 9105 w 10201"/>
              <a:gd name="connsiteY100" fmla="*/ 7618 h 10002"/>
              <a:gd name="connsiteX101" fmla="*/ 9063 w 10201"/>
              <a:gd name="connsiteY101" fmla="*/ 7637 h 10002"/>
              <a:gd name="connsiteX102" fmla="*/ 9167 w 10201"/>
              <a:gd name="connsiteY102" fmla="*/ 7918 h 10002"/>
              <a:gd name="connsiteX103" fmla="*/ 9167 w 10201"/>
              <a:gd name="connsiteY103" fmla="*/ 8125 h 10002"/>
              <a:gd name="connsiteX104" fmla="*/ 9105 w 10201"/>
              <a:gd name="connsiteY104" fmla="*/ 8237 h 10002"/>
              <a:gd name="connsiteX105" fmla="*/ 8928 w 10201"/>
              <a:gd name="connsiteY105" fmla="*/ 8219 h 10002"/>
              <a:gd name="connsiteX106" fmla="*/ 8866 w 10201"/>
              <a:gd name="connsiteY106" fmla="*/ 8125 h 10002"/>
              <a:gd name="connsiteX107" fmla="*/ 8802 w 10201"/>
              <a:gd name="connsiteY107" fmla="*/ 8182 h 10002"/>
              <a:gd name="connsiteX108" fmla="*/ 8845 w 10201"/>
              <a:gd name="connsiteY108" fmla="*/ 8575 h 10002"/>
              <a:gd name="connsiteX109" fmla="*/ 8814 w 10201"/>
              <a:gd name="connsiteY109" fmla="*/ 8650 h 10002"/>
              <a:gd name="connsiteX110" fmla="*/ 8615 w 10201"/>
              <a:gd name="connsiteY110" fmla="*/ 8670 h 10002"/>
              <a:gd name="connsiteX111" fmla="*/ 8470 w 10201"/>
              <a:gd name="connsiteY111" fmla="*/ 8237 h 10002"/>
              <a:gd name="connsiteX112" fmla="*/ 8459 w 10201"/>
              <a:gd name="connsiteY112" fmla="*/ 7993 h 10002"/>
              <a:gd name="connsiteX113" fmla="*/ 8418 w 10201"/>
              <a:gd name="connsiteY113" fmla="*/ 7993 h 10002"/>
              <a:gd name="connsiteX114" fmla="*/ 8240 w 10201"/>
              <a:gd name="connsiteY114" fmla="*/ 7993 h 10002"/>
              <a:gd name="connsiteX115" fmla="*/ 8136 w 10201"/>
              <a:gd name="connsiteY115" fmla="*/ 7768 h 10002"/>
              <a:gd name="connsiteX116" fmla="*/ 8042 w 10201"/>
              <a:gd name="connsiteY116" fmla="*/ 7712 h 10002"/>
              <a:gd name="connsiteX117" fmla="*/ 7980 w 10201"/>
              <a:gd name="connsiteY117" fmla="*/ 7787 h 10002"/>
              <a:gd name="connsiteX118" fmla="*/ 7990 w 10201"/>
              <a:gd name="connsiteY118" fmla="*/ 8106 h 10002"/>
              <a:gd name="connsiteX119" fmla="*/ 7949 w 10201"/>
              <a:gd name="connsiteY119" fmla="*/ 8406 h 10002"/>
              <a:gd name="connsiteX120" fmla="*/ 7887 w 10201"/>
              <a:gd name="connsiteY120" fmla="*/ 8426 h 10002"/>
              <a:gd name="connsiteX121" fmla="*/ 7845 w 10201"/>
              <a:gd name="connsiteY121" fmla="*/ 8538 h 10002"/>
              <a:gd name="connsiteX122" fmla="*/ 7835 w 10201"/>
              <a:gd name="connsiteY122" fmla="*/ 8538 h 10002"/>
              <a:gd name="connsiteX123" fmla="*/ 7835 w 10201"/>
              <a:gd name="connsiteY123" fmla="*/ 8481 h 10002"/>
              <a:gd name="connsiteX124" fmla="*/ 7855 w 10201"/>
              <a:gd name="connsiteY124" fmla="*/ 8426 h 10002"/>
              <a:gd name="connsiteX125" fmla="*/ 7678 w 10201"/>
              <a:gd name="connsiteY125" fmla="*/ 8182 h 10002"/>
              <a:gd name="connsiteX126" fmla="*/ 7563 w 10201"/>
              <a:gd name="connsiteY126" fmla="*/ 8087 h 10002"/>
              <a:gd name="connsiteX127" fmla="*/ 7501 w 10201"/>
              <a:gd name="connsiteY127" fmla="*/ 8144 h 10002"/>
              <a:gd name="connsiteX128" fmla="*/ 7470 w 10201"/>
              <a:gd name="connsiteY128" fmla="*/ 8087 h 10002"/>
              <a:gd name="connsiteX129" fmla="*/ 7439 w 10201"/>
              <a:gd name="connsiteY129" fmla="*/ 8219 h 10002"/>
              <a:gd name="connsiteX130" fmla="*/ 7574 w 10201"/>
              <a:gd name="connsiteY130" fmla="*/ 8595 h 10002"/>
              <a:gd name="connsiteX131" fmla="*/ 7418 w 10201"/>
              <a:gd name="connsiteY131" fmla="*/ 8782 h 10002"/>
              <a:gd name="connsiteX132" fmla="*/ 7251 w 10201"/>
              <a:gd name="connsiteY132" fmla="*/ 8707 h 10002"/>
              <a:gd name="connsiteX133" fmla="*/ 7189 w 10201"/>
              <a:gd name="connsiteY133" fmla="*/ 8858 h 10002"/>
              <a:gd name="connsiteX134" fmla="*/ 7115 w 10201"/>
              <a:gd name="connsiteY134" fmla="*/ 8914 h 10002"/>
              <a:gd name="connsiteX135" fmla="*/ 7115 w 10201"/>
              <a:gd name="connsiteY135" fmla="*/ 8839 h 10002"/>
              <a:gd name="connsiteX136" fmla="*/ 6991 w 10201"/>
              <a:gd name="connsiteY136" fmla="*/ 8801 h 10002"/>
              <a:gd name="connsiteX137" fmla="*/ 6907 w 10201"/>
              <a:gd name="connsiteY137" fmla="*/ 8895 h 10002"/>
              <a:gd name="connsiteX138" fmla="*/ 6814 w 10201"/>
              <a:gd name="connsiteY138" fmla="*/ 8914 h 10002"/>
              <a:gd name="connsiteX139" fmla="*/ 6814 w 10201"/>
              <a:gd name="connsiteY139" fmla="*/ 8970 h 10002"/>
              <a:gd name="connsiteX140" fmla="*/ 6751 w 10201"/>
              <a:gd name="connsiteY140" fmla="*/ 8989 h 10002"/>
              <a:gd name="connsiteX141" fmla="*/ 6772 w 10201"/>
              <a:gd name="connsiteY141" fmla="*/ 9026 h 10002"/>
              <a:gd name="connsiteX142" fmla="*/ 6939 w 10201"/>
              <a:gd name="connsiteY142" fmla="*/ 9008 h 10002"/>
              <a:gd name="connsiteX143" fmla="*/ 6939 w 10201"/>
              <a:gd name="connsiteY143" fmla="*/ 8989 h 10002"/>
              <a:gd name="connsiteX144" fmla="*/ 6918 w 10201"/>
              <a:gd name="connsiteY144" fmla="*/ 8951 h 10002"/>
              <a:gd name="connsiteX145" fmla="*/ 6939 w 10201"/>
              <a:gd name="connsiteY145" fmla="*/ 8951 h 10002"/>
              <a:gd name="connsiteX146" fmla="*/ 6991 w 10201"/>
              <a:gd name="connsiteY146" fmla="*/ 8933 h 10002"/>
              <a:gd name="connsiteX147" fmla="*/ 7032 w 10201"/>
              <a:gd name="connsiteY147" fmla="*/ 9064 h 10002"/>
              <a:gd name="connsiteX148" fmla="*/ 7303 w 10201"/>
              <a:gd name="connsiteY148" fmla="*/ 9139 h 10002"/>
              <a:gd name="connsiteX149" fmla="*/ 7303 w 10201"/>
              <a:gd name="connsiteY149" fmla="*/ 9195 h 10002"/>
              <a:gd name="connsiteX150" fmla="*/ 7220 w 10201"/>
              <a:gd name="connsiteY150" fmla="*/ 9590 h 10002"/>
              <a:gd name="connsiteX151" fmla="*/ 7199 w 10201"/>
              <a:gd name="connsiteY151" fmla="*/ 9590 h 10002"/>
              <a:gd name="connsiteX152" fmla="*/ 7179 w 10201"/>
              <a:gd name="connsiteY152" fmla="*/ 9533 h 10002"/>
              <a:gd name="connsiteX153" fmla="*/ 6949 w 10201"/>
              <a:gd name="connsiteY153" fmla="*/ 9496 h 10002"/>
              <a:gd name="connsiteX154" fmla="*/ 6876 w 10201"/>
              <a:gd name="connsiteY154" fmla="*/ 9496 h 10002"/>
              <a:gd name="connsiteX155" fmla="*/ 6793 w 10201"/>
              <a:gd name="connsiteY155" fmla="*/ 9403 h 10002"/>
              <a:gd name="connsiteX156" fmla="*/ 6751 w 10201"/>
              <a:gd name="connsiteY156" fmla="*/ 9440 h 10002"/>
              <a:gd name="connsiteX157" fmla="*/ 6637 w 10201"/>
              <a:gd name="connsiteY157" fmla="*/ 9289 h 10002"/>
              <a:gd name="connsiteX158" fmla="*/ 6627 w 10201"/>
              <a:gd name="connsiteY158" fmla="*/ 9289 h 10002"/>
              <a:gd name="connsiteX159" fmla="*/ 6584 w 10201"/>
              <a:gd name="connsiteY159" fmla="*/ 9289 h 10002"/>
              <a:gd name="connsiteX160" fmla="*/ 6480 w 10201"/>
              <a:gd name="connsiteY160" fmla="*/ 9177 h 10002"/>
              <a:gd name="connsiteX161" fmla="*/ 6449 w 10201"/>
              <a:gd name="connsiteY161" fmla="*/ 9346 h 10002"/>
              <a:gd name="connsiteX162" fmla="*/ 6355 w 10201"/>
              <a:gd name="connsiteY162" fmla="*/ 9515 h 10002"/>
              <a:gd name="connsiteX163" fmla="*/ 6262 w 10201"/>
              <a:gd name="connsiteY163" fmla="*/ 9552 h 10002"/>
              <a:gd name="connsiteX164" fmla="*/ 6262 w 10201"/>
              <a:gd name="connsiteY164" fmla="*/ 9609 h 10002"/>
              <a:gd name="connsiteX165" fmla="*/ 6189 w 10201"/>
              <a:gd name="connsiteY165" fmla="*/ 9740 h 10002"/>
              <a:gd name="connsiteX166" fmla="*/ 6106 w 10201"/>
              <a:gd name="connsiteY166" fmla="*/ 9796 h 10002"/>
              <a:gd name="connsiteX167" fmla="*/ 6001 w 10201"/>
              <a:gd name="connsiteY167" fmla="*/ 9947 h 10002"/>
              <a:gd name="connsiteX168" fmla="*/ 5345 w 10201"/>
              <a:gd name="connsiteY168" fmla="*/ 9796 h 10002"/>
              <a:gd name="connsiteX169" fmla="*/ 5220 w 10201"/>
              <a:gd name="connsiteY169" fmla="*/ 9796 h 10002"/>
              <a:gd name="connsiteX170" fmla="*/ 4992 w 10201"/>
              <a:gd name="connsiteY170" fmla="*/ 9647 h 10002"/>
              <a:gd name="connsiteX171" fmla="*/ 4929 w 10201"/>
              <a:gd name="connsiteY171" fmla="*/ 9515 h 10002"/>
              <a:gd name="connsiteX172" fmla="*/ 4929 w 10201"/>
              <a:gd name="connsiteY172" fmla="*/ 9403 h 10002"/>
              <a:gd name="connsiteX173" fmla="*/ 4866 w 10201"/>
              <a:gd name="connsiteY173" fmla="*/ 9346 h 10002"/>
              <a:gd name="connsiteX174" fmla="*/ 5168 w 10201"/>
              <a:gd name="connsiteY174" fmla="*/ 9214 h 10002"/>
              <a:gd name="connsiteX175" fmla="*/ 5387 w 10201"/>
              <a:gd name="connsiteY175" fmla="*/ 9234 h 10002"/>
              <a:gd name="connsiteX176" fmla="*/ 5741 w 10201"/>
              <a:gd name="connsiteY176" fmla="*/ 9195 h 10002"/>
              <a:gd name="connsiteX177" fmla="*/ 5783 w 10201"/>
              <a:gd name="connsiteY177" fmla="*/ 9102 h 10002"/>
              <a:gd name="connsiteX178" fmla="*/ 5731 w 10201"/>
              <a:gd name="connsiteY178" fmla="*/ 8989 h 10002"/>
              <a:gd name="connsiteX179" fmla="*/ 5533 w 10201"/>
              <a:gd name="connsiteY179" fmla="*/ 8933 h 10002"/>
              <a:gd name="connsiteX180" fmla="*/ 5210 w 10201"/>
              <a:gd name="connsiteY180" fmla="*/ 8745 h 10002"/>
              <a:gd name="connsiteX181" fmla="*/ 4961 w 10201"/>
              <a:gd name="connsiteY181" fmla="*/ 8595 h 10002"/>
              <a:gd name="connsiteX182" fmla="*/ 5085 w 10201"/>
              <a:gd name="connsiteY182" fmla="*/ 8481 h 10002"/>
              <a:gd name="connsiteX183" fmla="*/ 4741 w 10201"/>
              <a:gd name="connsiteY183" fmla="*/ 8275 h 10002"/>
              <a:gd name="connsiteX184" fmla="*/ 4554 w 10201"/>
              <a:gd name="connsiteY184" fmla="*/ 8087 h 10002"/>
              <a:gd name="connsiteX185" fmla="*/ 4356 w 10201"/>
              <a:gd name="connsiteY185" fmla="*/ 8031 h 10002"/>
              <a:gd name="connsiteX186" fmla="*/ 4085 w 10201"/>
              <a:gd name="connsiteY186" fmla="*/ 8013 h 10002"/>
              <a:gd name="connsiteX187" fmla="*/ 3919 w 10201"/>
              <a:gd name="connsiteY187" fmla="*/ 7843 h 10002"/>
              <a:gd name="connsiteX188" fmla="*/ 3741 w 10201"/>
              <a:gd name="connsiteY188" fmla="*/ 7806 h 10002"/>
              <a:gd name="connsiteX189" fmla="*/ 3669 w 10201"/>
              <a:gd name="connsiteY189" fmla="*/ 7598 h 10002"/>
              <a:gd name="connsiteX190" fmla="*/ 3492 w 10201"/>
              <a:gd name="connsiteY190" fmla="*/ 7637 h 10002"/>
              <a:gd name="connsiteX191" fmla="*/ 3440 w 10201"/>
              <a:gd name="connsiteY191" fmla="*/ 7674 h 10002"/>
              <a:gd name="connsiteX192" fmla="*/ 3367 w 10201"/>
              <a:gd name="connsiteY192" fmla="*/ 7674 h 10002"/>
              <a:gd name="connsiteX193" fmla="*/ 3367 w 10201"/>
              <a:gd name="connsiteY193" fmla="*/ 7637 h 10002"/>
              <a:gd name="connsiteX194" fmla="*/ 3398 w 10201"/>
              <a:gd name="connsiteY194" fmla="*/ 7543 h 10002"/>
              <a:gd name="connsiteX195" fmla="*/ 3241 w 10201"/>
              <a:gd name="connsiteY195" fmla="*/ 7505 h 10002"/>
              <a:gd name="connsiteX196" fmla="*/ 3189 w 10201"/>
              <a:gd name="connsiteY196" fmla="*/ 7411 h 10002"/>
              <a:gd name="connsiteX197" fmla="*/ 3085 w 10201"/>
              <a:gd name="connsiteY197" fmla="*/ 7468 h 10002"/>
              <a:gd name="connsiteX198" fmla="*/ 2846 w 10201"/>
              <a:gd name="connsiteY198" fmla="*/ 7449 h 10002"/>
              <a:gd name="connsiteX199" fmla="*/ 2722 w 10201"/>
              <a:gd name="connsiteY199" fmla="*/ 7486 h 10002"/>
              <a:gd name="connsiteX200" fmla="*/ 2669 w 10201"/>
              <a:gd name="connsiteY200" fmla="*/ 7598 h 10002"/>
              <a:gd name="connsiteX201" fmla="*/ 2471 w 10201"/>
              <a:gd name="connsiteY201" fmla="*/ 7637 h 10002"/>
              <a:gd name="connsiteX202" fmla="*/ 2419 w 10201"/>
              <a:gd name="connsiteY202" fmla="*/ 7712 h 10002"/>
              <a:gd name="connsiteX203" fmla="*/ 2137 w 10201"/>
              <a:gd name="connsiteY203" fmla="*/ 7693 h 10002"/>
              <a:gd name="connsiteX204" fmla="*/ 2023 w 10201"/>
              <a:gd name="connsiteY204" fmla="*/ 7561 h 10002"/>
              <a:gd name="connsiteX205" fmla="*/ 1867 w 10201"/>
              <a:gd name="connsiteY205" fmla="*/ 7524 h 10002"/>
              <a:gd name="connsiteX206" fmla="*/ 1919 w 10201"/>
              <a:gd name="connsiteY206" fmla="*/ 7505 h 10002"/>
              <a:gd name="connsiteX207" fmla="*/ 1919 w 10201"/>
              <a:gd name="connsiteY207" fmla="*/ 7486 h 10002"/>
              <a:gd name="connsiteX208" fmla="*/ 1867 w 10201"/>
              <a:gd name="connsiteY208" fmla="*/ 7486 h 10002"/>
              <a:gd name="connsiteX209" fmla="*/ 1753 w 10201"/>
              <a:gd name="connsiteY209" fmla="*/ 7505 h 10002"/>
              <a:gd name="connsiteX210" fmla="*/ 1544 w 10201"/>
              <a:gd name="connsiteY210" fmla="*/ 7429 h 10002"/>
              <a:gd name="connsiteX211" fmla="*/ 1544 w 10201"/>
              <a:gd name="connsiteY211" fmla="*/ 7486 h 10002"/>
              <a:gd name="connsiteX212" fmla="*/ 1492 w 10201"/>
              <a:gd name="connsiteY212" fmla="*/ 7468 h 10002"/>
              <a:gd name="connsiteX213" fmla="*/ 1492 w 10201"/>
              <a:gd name="connsiteY213" fmla="*/ 7411 h 10002"/>
              <a:gd name="connsiteX214" fmla="*/ 1398 w 10201"/>
              <a:gd name="connsiteY214" fmla="*/ 7468 h 10002"/>
              <a:gd name="connsiteX215" fmla="*/ 1378 w 10201"/>
              <a:gd name="connsiteY215" fmla="*/ 7411 h 10002"/>
              <a:gd name="connsiteX216" fmla="*/ 1013 w 10201"/>
              <a:gd name="connsiteY216" fmla="*/ 7429 h 10002"/>
              <a:gd name="connsiteX217" fmla="*/ 836 w 10201"/>
              <a:gd name="connsiteY217" fmla="*/ 7411 h 10002"/>
              <a:gd name="connsiteX218" fmla="*/ 795 w 10201"/>
              <a:gd name="connsiteY218" fmla="*/ 7336 h 10002"/>
              <a:gd name="connsiteX219" fmla="*/ 628 w 10201"/>
              <a:gd name="connsiteY219" fmla="*/ 7354 h 10002"/>
              <a:gd name="connsiteX220" fmla="*/ 597 w 10201"/>
              <a:gd name="connsiteY220" fmla="*/ 7299 h 10002"/>
              <a:gd name="connsiteX221" fmla="*/ 493 w 10201"/>
              <a:gd name="connsiteY221" fmla="*/ 7317 h 10002"/>
              <a:gd name="connsiteX222" fmla="*/ 471 w 10201"/>
              <a:gd name="connsiteY222" fmla="*/ 7242 h 10002"/>
              <a:gd name="connsiteX223" fmla="*/ 378 w 10201"/>
              <a:gd name="connsiteY223" fmla="*/ 7242 h 10002"/>
              <a:gd name="connsiteX224" fmla="*/ 243 w 10201"/>
              <a:gd name="connsiteY224" fmla="*/ 7167 h 10002"/>
              <a:gd name="connsiteX225" fmla="*/ 0 w 10201"/>
              <a:gd name="connsiteY225" fmla="*/ 7050 h 10002"/>
              <a:gd name="connsiteX226" fmla="*/ 357 w 10201"/>
              <a:gd name="connsiteY226" fmla="*/ 7054 h 10002"/>
              <a:gd name="connsiteX227" fmla="*/ 576 w 10201"/>
              <a:gd name="connsiteY227" fmla="*/ 7092 h 10002"/>
              <a:gd name="connsiteX228" fmla="*/ 940 w 10201"/>
              <a:gd name="connsiteY228" fmla="*/ 7167 h 10002"/>
              <a:gd name="connsiteX229" fmla="*/ 950 w 10201"/>
              <a:gd name="connsiteY229" fmla="*/ 7092 h 10002"/>
              <a:gd name="connsiteX230" fmla="*/ 888 w 10201"/>
              <a:gd name="connsiteY230" fmla="*/ 6998 h 10002"/>
              <a:gd name="connsiteX231" fmla="*/ 898 w 10201"/>
              <a:gd name="connsiteY231" fmla="*/ 6998 h 10002"/>
              <a:gd name="connsiteX232" fmla="*/ 898 w 10201"/>
              <a:gd name="connsiteY232" fmla="*/ 6979 h 10002"/>
              <a:gd name="connsiteX233" fmla="*/ 1002 w 10201"/>
              <a:gd name="connsiteY233" fmla="*/ 7016 h 10002"/>
              <a:gd name="connsiteX234" fmla="*/ 1002 w 10201"/>
              <a:gd name="connsiteY234" fmla="*/ 6941 h 10002"/>
              <a:gd name="connsiteX235" fmla="*/ 940 w 10201"/>
              <a:gd name="connsiteY235" fmla="*/ 6923 h 10002"/>
              <a:gd name="connsiteX236" fmla="*/ 940 w 10201"/>
              <a:gd name="connsiteY236" fmla="*/ 6847 h 10002"/>
              <a:gd name="connsiteX237" fmla="*/ 961 w 10201"/>
              <a:gd name="connsiteY237" fmla="*/ 6847 h 10002"/>
              <a:gd name="connsiteX238" fmla="*/ 1013 w 10201"/>
              <a:gd name="connsiteY238" fmla="*/ 6885 h 10002"/>
              <a:gd name="connsiteX239" fmla="*/ 1013 w 10201"/>
              <a:gd name="connsiteY239" fmla="*/ 6847 h 10002"/>
              <a:gd name="connsiteX240" fmla="*/ 1149 w 10201"/>
              <a:gd name="connsiteY240" fmla="*/ 6716 h 10002"/>
              <a:gd name="connsiteX241" fmla="*/ 1305 w 10201"/>
              <a:gd name="connsiteY241" fmla="*/ 6678 h 10002"/>
              <a:gd name="connsiteX242" fmla="*/ 1305 w 10201"/>
              <a:gd name="connsiteY242" fmla="*/ 6660 h 10002"/>
              <a:gd name="connsiteX243" fmla="*/ 1128 w 10201"/>
              <a:gd name="connsiteY243" fmla="*/ 6660 h 10002"/>
              <a:gd name="connsiteX244" fmla="*/ 1128 w 10201"/>
              <a:gd name="connsiteY244" fmla="*/ 6641 h 10002"/>
              <a:gd name="connsiteX245" fmla="*/ 1159 w 10201"/>
              <a:gd name="connsiteY245" fmla="*/ 6585 h 10002"/>
              <a:gd name="connsiteX246" fmla="*/ 1211 w 10201"/>
              <a:gd name="connsiteY246" fmla="*/ 6603 h 10002"/>
              <a:gd name="connsiteX247" fmla="*/ 1243 w 10201"/>
              <a:gd name="connsiteY247" fmla="*/ 6566 h 10002"/>
              <a:gd name="connsiteX248" fmla="*/ 1243 w 10201"/>
              <a:gd name="connsiteY248" fmla="*/ 6548 h 10002"/>
              <a:gd name="connsiteX249" fmla="*/ 1191 w 10201"/>
              <a:gd name="connsiteY249" fmla="*/ 6472 h 10002"/>
              <a:gd name="connsiteX250" fmla="*/ 1222 w 10201"/>
              <a:gd name="connsiteY250" fmla="*/ 6472 h 10002"/>
              <a:gd name="connsiteX251" fmla="*/ 1243 w 10201"/>
              <a:gd name="connsiteY251" fmla="*/ 6491 h 10002"/>
              <a:gd name="connsiteX252" fmla="*/ 1253 w 10201"/>
              <a:gd name="connsiteY252" fmla="*/ 6434 h 10002"/>
              <a:gd name="connsiteX253" fmla="*/ 1201 w 10201"/>
              <a:gd name="connsiteY253" fmla="*/ 6378 h 10002"/>
              <a:gd name="connsiteX254" fmla="*/ 1191 w 10201"/>
              <a:gd name="connsiteY254" fmla="*/ 6416 h 10002"/>
              <a:gd name="connsiteX255" fmla="*/ 1191 w 10201"/>
              <a:gd name="connsiteY255" fmla="*/ 6378 h 10002"/>
              <a:gd name="connsiteX256" fmla="*/ 1180 w 10201"/>
              <a:gd name="connsiteY256" fmla="*/ 6378 h 10002"/>
              <a:gd name="connsiteX257" fmla="*/ 1180 w 10201"/>
              <a:gd name="connsiteY257" fmla="*/ 6359 h 10002"/>
              <a:gd name="connsiteX258" fmla="*/ 1253 w 10201"/>
              <a:gd name="connsiteY258" fmla="*/ 6322 h 10002"/>
              <a:gd name="connsiteX259" fmla="*/ 1253 w 10201"/>
              <a:gd name="connsiteY259" fmla="*/ 6302 h 10002"/>
              <a:gd name="connsiteX260" fmla="*/ 1139 w 10201"/>
              <a:gd name="connsiteY260" fmla="*/ 6228 h 10002"/>
              <a:gd name="connsiteX261" fmla="*/ 1118 w 10201"/>
              <a:gd name="connsiteY261" fmla="*/ 6284 h 10002"/>
              <a:gd name="connsiteX262" fmla="*/ 1045 w 10201"/>
              <a:gd name="connsiteY262" fmla="*/ 6228 h 10002"/>
              <a:gd name="connsiteX263" fmla="*/ 1076 w 10201"/>
              <a:gd name="connsiteY263" fmla="*/ 6190 h 10002"/>
              <a:gd name="connsiteX264" fmla="*/ 1035 w 10201"/>
              <a:gd name="connsiteY264" fmla="*/ 6190 h 10002"/>
              <a:gd name="connsiteX265" fmla="*/ 909 w 10201"/>
              <a:gd name="connsiteY265" fmla="*/ 6247 h 10002"/>
              <a:gd name="connsiteX266" fmla="*/ 909 w 10201"/>
              <a:gd name="connsiteY266" fmla="*/ 6190 h 10002"/>
              <a:gd name="connsiteX267" fmla="*/ 961 w 10201"/>
              <a:gd name="connsiteY267" fmla="*/ 6040 h 10002"/>
              <a:gd name="connsiteX268" fmla="*/ 940 w 10201"/>
              <a:gd name="connsiteY268" fmla="*/ 6002 h 10002"/>
              <a:gd name="connsiteX269" fmla="*/ 961 w 10201"/>
              <a:gd name="connsiteY269" fmla="*/ 6002 h 10002"/>
              <a:gd name="connsiteX270" fmla="*/ 1055 w 10201"/>
              <a:gd name="connsiteY270" fmla="*/ 5964 h 10002"/>
              <a:gd name="connsiteX271" fmla="*/ 1087 w 10201"/>
              <a:gd name="connsiteY271" fmla="*/ 5909 h 10002"/>
              <a:gd name="connsiteX272" fmla="*/ 1066 w 10201"/>
              <a:gd name="connsiteY272" fmla="*/ 5852 h 10002"/>
              <a:gd name="connsiteX273" fmla="*/ 1139 w 10201"/>
              <a:gd name="connsiteY273" fmla="*/ 5833 h 10002"/>
              <a:gd name="connsiteX274" fmla="*/ 1139 w 10201"/>
              <a:gd name="connsiteY274" fmla="*/ 5909 h 10002"/>
              <a:gd name="connsiteX275" fmla="*/ 1263 w 10201"/>
              <a:gd name="connsiteY275" fmla="*/ 5909 h 10002"/>
              <a:gd name="connsiteX276" fmla="*/ 1388 w 10201"/>
              <a:gd name="connsiteY276" fmla="*/ 5683 h 10002"/>
              <a:gd name="connsiteX277" fmla="*/ 1586 w 10201"/>
              <a:gd name="connsiteY277" fmla="*/ 5740 h 10002"/>
              <a:gd name="connsiteX278" fmla="*/ 1586 w 10201"/>
              <a:gd name="connsiteY278" fmla="*/ 5758 h 10002"/>
              <a:gd name="connsiteX279" fmla="*/ 1575 w 10201"/>
              <a:gd name="connsiteY279" fmla="*/ 5814 h 10002"/>
              <a:gd name="connsiteX280" fmla="*/ 1554 w 10201"/>
              <a:gd name="connsiteY280" fmla="*/ 5852 h 10002"/>
              <a:gd name="connsiteX281" fmla="*/ 1440 w 10201"/>
              <a:gd name="connsiteY281" fmla="*/ 5889 h 10002"/>
              <a:gd name="connsiteX282" fmla="*/ 1430 w 10201"/>
              <a:gd name="connsiteY282" fmla="*/ 6040 h 10002"/>
              <a:gd name="connsiteX283" fmla="*/ 1450 w 10201"/>
              <a:gd name="connsiteY283" fmla="*/ 6058 h 10002"/>
              <a:gd name="connsiteX284" fmla="*/ 1680 w 10201"/>
              <a:gd name="connsiteY284" fmla="*/ 6265 h 10002"/>
              <a:gd name="connsiteX285" fmla="*/ 1711 w 10201"/>
              <a:gd name="connsiteY285" fmla="*/ 6265 h 10002"/>
              <a:gd name="connsiteX286" fmla="*/ 1784 w 10201"/>
              <a:gd name="connsiteY286" fmla="*/ 6792 h 10002"/>
              <a:gd name="connsiteX287" fmla="*/ 1982 w 10201"/>
              <a:gd name="connsiteY287" fmla="*/ 6585 h 10002"/>
              <a:gd name="connsiteX288" fmla="*/ 1982 w 10201"/>
              <a:gd name="connsiteY288" fmla="*/ 6528 h 10002"/>
              <a:gd name="connsiteX289" fmla="*/ 1909 w 10201"/>
              <a:gd name="connsiteY289" fmla="*/ 6528 h 10002"/>
              <a:gd name="connsiteX290" fmla="*/ 1878 w 10201"/>
              <a:gd name="connsiteY290" fmla="*/ 6453 h 10002"/>
              <a:gd name="connsiteX291" fmla="*/ 1878 w 10201"/>
              <a:gd name="connsiteY291" fmla="*/ 6416 h 10002"/>
              <a:gd name="connsiteX292" fmla="*/ 1888 w 10201"/>
              <a:gd name="connsiteY292" fmla="*/ 6416 h 10002"/>
              <a:gd name="connsiteX293" fmla="*/ 1888 w 10201"/>
              <a:gd name="connsiteY293" fmla="*/ 6397 h 10002"/>
              <a:gd name="connsiteX294" fmla="*/ 2023 w 10201"/>
              <a:gd name="connsiteY294" fmla="*/ 6322 h 10002"/>
              <a:gd name="connsiteX295" fmla="*/ 2002 w 10201"/>
              <a:gd name="connsiteY295" fmla="*/ 6302 h 10002"/>
              <a:gd name="connsiteX296" fmla="*/ 1867 w 10201"/>
              <a:gd name="connsiteY296" fmla="*/ 6265 h 10002"/>
              <a:gd name="connsiteX297" fmla="*/ 1867 w 10201"/>
              <a:gd name="connsiteY297" fmla="*/ 6209 h 10002"/>
              <a:gd name="connsiteX298" fmla="*/ 1815 w 10201"/>
              <a:gd name="connsiteY298" fmla="*/ 6190 h 10002"/>
              <a:gd name="connsiteX299" fmla="*/ 1815 w 10201"/>
              <a:gd name="connsiteY299" fmla="*/ 6190 h 10002"/>
              <a:gd name="connsiteX300" fmla="*/ 1836 w 10201"/>
              <a:gd name="connsiteY300" fmla="*/ 6133 h 10002"/>
              <a:gd name="connsiteX301" fmla="*/ 1753 w 10201"/>
              <a:gd name="connsiteY301" fmla="*/ 6040 h 10002"/>
              <a:gd name="connsiteX302" fmla="*/ 1534 w 10201"/>
              <a:gd name="connsiteY302" fmla="*/ 5984 h 10002"/>
              <a:gd name="connsiteX303" fmla="*/ 1701 w 10201"/>
              <a:gd name="connsiteY303" fmla="*/ 5964 h 10002"/>
              <a:gd name="connsiteX304" fmla="*/ 1722 w 10201"/>
              <a:gd name="connsiteY304" fmla="*/ 5871 h 10002"/>
              <a:gd name="connsiteX305" fmla="*/ 1659 w 10201"/>
              <a:gd name="connsiteY305" fmla="*/ 5740 h 10002"/>
              <a:gd name="connsiteX306" fmla="*/ 1680 w 10201"/>
              <a:gd name="connsiteY306" fmla="*/ 5740 h 10002"/>
              <a:gd name="connsiteX307" fmla="*/ 2023 w 10201"/>
              <a:gd name="connsiteY307" fmla="*/ 5777 h 10002"/>
              <a:gd name="connsiteX308" fmla="*/ 2117 w 10201"/>
              <a:gd name="connsiteY308" fmla="*/ 5665 h 10002"/>
              <a:gd name="connsiteX309" fmla="*/ 2190 w 10201"/>
              <a:gd name="connsiteY309" fmla="*/ 5645 h 10002"/>
              <a:gd name="connsiteX310" fmla="*/ 2117 w 10201"/>
              <a:gd name="connsiteY310" fmla="*/ 5608 h 10002"/>
              <a:gd name="connsiteX311" fmla="*/ 1815 w 10201"/>
              <a:gd name="connsiteY311" fmla="*/ 5720 h 10002"/>
              <a:gd name="connsiteX312" fmla="*/ 1784 w 10201"/>
              <a:gd name="connsiteY312" fmla="*/ 5665 h 10002"/>
              <a:gd name="connsiteX313" fmla="*/ 1805 w 10201"/>
              <a:gd name="connsiteY313" fmla="*/ 5608 h 10002"/>
              <a:gd name="connsiteX314" fmla="*/ 1774 w 10201"/>
              <a:gd name="connsiteY314" fmla="*/ 5514 h 10002"/>
              <a:gd name="connsiteX315" fmla="*/ 1701 w 10201"/>
              <a:gd name="connsiteY315" fmla="*/ 5533 h 10002"/>
              <a:gd name="connsiteX316" fmla="*/ 1458 w 10201"/>
              <a:gd name="connsiteY316" fmla="*/ 5302 h 10002"/>
              <a:gd name="connsiteX317" fmla="*/ 1742 w 10201"/>
              <a:gd name="connsiteY317" fmla="*/ 5288 h 10002"/>
              <a:gd name="connsiteX318" fmla="*/ 2085 w 10201"/>
              <a:gd name="connsiteY318" fmla="*/ 5288 h 10002"/>
              <a:gd name="connsiteX319" fmla="*/ 2190 w 10201"/>
              <a:gd name="connsiteY319" fmla="*/ 5119 h 10002"/>
              <a:gd name="connsiteX320" fmla="*/ 2190 w 10201"/>
              <a:gd name="connsiteY320" fmla="*/ 5063 h 10002"/>
              <a:gd name="connsiteX321" fmla="*/ 2253 w 10201"/>
              <a:gd name="connsiteY321" fmla="*/ 5044 h 10002"/>
              <a:gd name="connsiteX322" fmla="*/ 2284 w 10201"/>
              <a:gd name="connsiteY322" fmla="*/ 5176 h 10002"/>
              <a:gd name="connsiteX323" fmla="*/ 2722 w 10201"/>
              <a:gd name="connsiteY323" fmla="*/ 5195 h 10002"/>
              <a:gd name="connsiteX324" fmla="*/ 2700 w 10201"/>
              <a:gd name="connsiteY324" fmla="*/ 5288 h 10002"/>
              <a:gd name="connsiteX325" fmla="*/ 2732 w 10201"/>
              <a:gd name="connsiteY325" fmla="*/ 5288 h 10002"/>
              <a:gd name="connsiteX326" fmla="*/ 2784 w 10201"/>
              <a:gd name="connsiteY326" fmla="*/ 5251 h 10002"/>
              <a:gd name="connsiteX327" fmla="*/ 2784 w 10201"/>
              <a:gd name="connsiteY327" fmla="*/ 5270 h 10002"/>
              <a:gd name="connsiteX328" fmla="*/ 2763 w 10201"/>
              <a:gd name="connsiteY328" fmla="*/ 5288 h 10002"/>
              <a:gd name="connsiteX329" fmla="*/ 2826 w 10201"/>
              <a:gd name="connsiteY329" fmla="*/ 5288 h 10002"/>
              <a:gd name="connsiteX330" fmla="*/ 2929 w 10201"/>
              <a:gd name="connsiteY330" fmla="*/ 5288 h 10002"/>
              <a:gd name="connsiteX331" fmla="*/ 2929 w 10201"/>
              <a:gd name="connsiteY331" fmla="*/ 5364 h 10002"/>
              <a:gd name="connsiteX332" fmla="*/ 2950 w 10201"/>
              <a:gd name="connsiteY332" fmla="*/ 5364 h 10002"/>
              <a:gd name="connsiteX333" fmla="*/ 3023 w 10201"/>
              <a:gd name="connsiteY333" fmla="*/ 5288 h 10002"/>
              <a:gd name="connsiteX334" fmla="*/ 3023 w 10201"/>
              <a:gd name="connsiteY334" fmla="*/ 5213 h 10002"/>
              <a:gd name="connsiteX335" fmla="*/ 3085 w 10201"/>
              <a:gd name="connsiteY335" fmla="*/ 5213 h 10002"/>
              <a:gd name="connsiteX336" fmla="*/ 3117 w 10201"/>
              <a:gd name="connsiteY336" fmla="*/ 5270 h 10002"/>
              <a:gd name="connsiteX337" fmla="*/ 3117 w 10201"/>
              <a:gd name="connsiteY337" fmla="*/ 5401 h 10002"/>
              <a:gd name="connsiteX338" fmla="*/ 3231 w 10201"/>
              <a:gd name="connsiteY338" fmla="*/ 5401 h 10002"/>
              <a:gd name="connsiteX339" fmla="*/ 3241 w 10201"/>
              <a:gd name="connsiteY339" fmla="*/ 5307 h 10002"/>
              <a:gd name="connsiteX340" fmla="*/ 3241 w 10201"/>
              <a:gd name="connsiteY340" fmla="*/ 5288 h 10002"/>
              <a:gd name="connsiteX341" fmla="*/ 3241 w 10201"/>
              <a:gd name="connsiteY341" fmla="*/ 5288 h 10002"/>
              <a:gd name="connsiteX342" fmla="*/ 3346 w 10201"/>
              <a:gd name="connsiteY342" fmla="*/ 5307 h 10002"/>
              <a:gd name="connsiteX343" fmla="*/ 3367 w 10201"/>
              <a:gd name="connsiteY343" fmla="*/ 5213 h 10002"/>
              <a:gd name="connsiteX344" fmla="*/ 3471 w 10201"/>
              <a:gd name="connsiteY344" fmla="*/ 5251 h 10002"/>
              <a:gd name="connsiteX345" fmla="*/ 3471 w 10201"/>
              <a:gd name="connsiteY345" fmla="*/ 5195 h 10002"/>
              <a:gd name="connsiteX346" fmla="*/ 3648 w 10201"/>
              <a:gd name="connsiteY346" fmla="*/ 5270 h 10002"/>
              <a:gd name="connsiteX347" fmla="*/ 3648 w 10201"/>
              <a:gd name="connsiteY347" fmla="*/ 5195 h 10002"/>
              <a:gd name="connsiteX348" fmla="*/ 3689 w 10201"/>
              <a:gd name="connsiteY348" fmla="*/ 5195 h 10002"/>
              <a:gd name="connsiteX349" fmla="*/ 3689 w 10201"/>
              <a:gd name="connsiteY349" fmla="*/ 5270 h 10002"/>
              <a:gd name="connsiteX350" fmla="*/ 3710 w 10201"/>
              <a:gd name="connsiteY350" fmla="*/ 5270 h 10002"/>
              <a:gd name="connsiteX351" fmla="*/ 3710 w 10201"/>
              <a:gd name="connsiteY351" fmla="*/ 5251 h 10002"/>
              <a:gd name="connsiteX352" fmla="*/ 3721 w 10201"/>
              <a:gd name="connsiteY352" fmla="*/ 5119 h 10002"/>
              <a:gd name="connsiteX353" fmla="*/ 3731 w 10201"/>
              <a:gd name="connsiteY353" fmla="*/ 5119 h 10002"/>
              <a:gd name="connsiteX354" fmla="*/ 3741 w 10201"/>
              <a:gd name="connsiteY354" fmla="*/ 5195 h 10002"/>
              <a:gd name="connsiteX355" fmla="*/ 3825 w 10201"/>
              <a:gd name="connsiteY355" fmla="*/ 5119 h 10002"/>
              <a:gd name="connsiteX356" fmla="*/ 3825 w 10201"/>
              <a:gd name="connsiteY356" fmla="*/ 5157 h 10002"/>
              <a:gd name="connsiteX357" fmla="*/ 3898 w 10201"/>
              <a:gd name="connsiteY357" fmla="*/ 5119 h 10002"/>
              <a:gd name="connsiteX358" fmla="*/ 3898 w 10201"/>
              <a:gd name="connsiteY358" fmla="*/ 5101 h 10002"/>
              <a:gd name="connsiteX359" fmla="*/ 3877 w 10201"/>
              <a:gd name="connsiteY359" fmla="*/ 5063 h 10002"/>
              <a:gd name="connsiteX360" fmla="*/ 3909 w 10201"/>
              <a:gd name="connsiteY360" fmla="*/ 5063 h 10002"/>
              <a:gd name="connsiteX361" fmla="*/ 3950 w 10201"/>
              <a:gd name="connsiteY361" fmla="*/ 5101 h 10002"/>
              <a:gd name="connsiteX362" fmla="*/ 3950 w 10201"/>
              <a:gd name="connsiteY362" fmla="*/ 5063 h 10002"/>
              <a:gd name="connsiteX363" fmla="*/ 3929 w 10201"/>
              <a:gd name="connsiteY363" fmla="*/ 5007 h 10002"/>
              <a:gd name="connsiteX364" fmla="*/ 4033 w 10201"/>
              <a:gd name="connsiteY364" fmla="*/ 4951 h 10002"/>
              <a:gd name="connsiteX365" fmla="*/ 4033 w 10201"/>
              <a:gd name="connsiteY365" fmla="*/ 4932 h 10002"/>
              <a:gd name="connsiteX366" fmla="*/ 3857 w 10201"/>
              <a:gd name="connsiteY366" fmla="*/ 4912 h 10002"/>
              <a:gd name="connsiteX367" fmla="*/ 3867 w 10201"/>
              <a:gd name="connsiteY367" fmla="*/ 5026 h 10002"/>
              <a:gd name="connsiteX368" fmla="*/ 3857 w 10201"/>
              <a:gd name="connsiteY368" fmla="*/ 5026 h 10002"/>
              <a:gd name="connsiteX369" fmla="*/ 3658 w 10201"/>
              <a:gd name="connsiteY369" fmla="*/ 4912 h 10002"/>
              <a:gd name="connsiteX370" fmla="*/ 3658 w 10201"/>
              <a:gd name="connsiteY370" fmla="*/ 4932 h 10002"/>
              <a:gd name="connsiteX371" fmla="*/ 3669 w 10201"/>
              <a:gd name="connsiteY371" fmla="*/ 4932 h 10002"/>
              <a:gd name="connsiteX372" fmla="*/ 3648 w 10201"/>
              <a:gd name="connsiteY372" fmla="*/ 4951 h 10002"/>
              <a:gd name="connsiteX373" fmla="*/ 3596 w 10201"/>
              <a:gd name="connsiteY373" fmla="*/ 4875 h 10002"/>
              <a:gd name="connsiteX374" fmla="*/ 3585 w 10201"/>
              <a:gd name="connsiteY374" fmla="*/ 4837 h 10002"/>
              <a:gd name="connsiteX375" fmla="*/ 3700 w 10201"/>
              <a:gd name="connsiteY375" fmla="*/ 4819 h 10002"/>
              <a:gd name="connsiteX376" fmla="*/ 3700 w 10201"/>
              <a:gd name="connsiteY376" fmla="*/ 4668 h 10002"/>
              <a:gd name="connsiteX377" fmla="*/ 3679 w 10201"/>
              <a:gd name="connsiteY377" fmla="*/ 4668 h 10002"/>
              <a:gd name="connsiteX378" fmla="*/ 3554 w 10201"/>
              <a:gd name="connsiteY378" fmla="*/ 4800 h 10002"/>
              <a:gd name="connsiteX379" fmla="*/ 3533 w 10201"/>
              <a:gd name="connsiteY379" fmla="*/ 4782 h 10002"/>
              <a:gd name="connsiteX380" fmla="*/ 3533 w 10201"/>
              <a:gd name="connsiteY380" fmla="*/ 4706 h 10002"/>
              <a:gd name="connsiteX381" fmla="*/ 3523 w 10201"/>
              <a:gd name="connsiteY381" fmla="*/ 4650 h 10002"/>
              <a:gd name="connsiteX382" fmla="*/ 3450 w 10201"/>
              <a:gd name="connsiteY382" fmla="*/ 4650 h 10002"/>
              <a:gd name="connsiteX383" fmla="*/ 3440 w 10201"/>
              <a:gd name="connsiteY383" fmla="*/ 4593 h 10002"/>
              <a:gd name="connsiteX384" fmla="*/ 3450 w 10201"/>
              <a:gd name="connsiteY384" fmla="*/ 4593 h 10002"/>
              <a:gd name="connsiteX385" fmla="*/ 3450 w 10201"/>
              <a:gd name="connsiteY385" fmla="*/ 4574 h 10002"/>
              <a:gd name="connsiteX386" fmla="*/ 3627 w 10201"/>
              <a:gd name="connsiteY386" fmla="*/ 4481 h 10002"/>
              <a:gd name="connsiteX387" fmla="*/ 3565 w 10201"/>
              <a:gd name="connsiteY387" fmla="*/ 4481 h 10002"/>
              <a:gd name="connsiteX388" fmla="*/ 3544 w 10201"/>
              <a:gd name="connsiteY388" fmla="*/ 4481 h 10002"/>
              <a:gd name="connsiteX389" fmla="*/ 3533 w 10201"/>
              <a:gd name="connsiteY389" fmla="*/ 4481 h 10002"/>
              <a:gd name="connsiteX390" fmla="*/ 3533 w 10201"/>
              <a:gd name="connsiteY390" fmla="*/ 4462 h 10002"/>
              <a:gd name="connsiteX391" fmla="*/ 3637 w 10201"/>
              <a:gd name="connsiteY391" fmla="*/ 4387 h 10002"/>
              <a:gd name="connsiteX392" fmla="*/ 3637 w 10201"/>
              <a:gd name="connsiteY392" fmla="*/ 4387 h 10002"/>
              <a:gd name="connsiteX393" fmla="*/ 3606 w 10201"/>
              <a:gd name="connsiteY393" fmla="*/ 4387 h 10002"/>
              <a:gd name="connsiteX394" fmla="*/ 3585 w 10201"/>
              <a:gd name="connsiteY394" fmla="*/ 4405 h 10002"/>
              <a:gd name="connsiteX395" fmla="*/ 3575 w 10201"/>
              <a:gd name="connsiteY395" fmla="*/ 4368 h 10002"/>
              <a:gd name="connsiteX396" fmla="*/ 3409 w 10201"/>
              <a:gd name="connsiteY396" fmla="*/ 4312 h 10002"/>
              <a:gd name="connsiteX397" fmla="*/ 3357 w 10201"/>
              <a:gd name="connsiteY397" fmla="*/ 4199 h 10002"/>
              <a:gd name="connsiteX398" fmla="*/ 3315 w 10201"/>
              <a:gd name="connsiteY398" fmla="*/ 4255 h 10002"/>
              <a:gd name="connsiteX399" fmla="*/ 3231 w 10201"/>
              <a:gd name="connsiteY399" fmla="*/ 4218 h 10002"/>
              <a:gd name="connsiteX400" fmla="*/ 3085 w 10201"/>
              <a:gd name="connsiteY400" fmla="*/ 4199 h 10002"/>
              <a:gd name="connsiteX401" fmla="*/ 3033 w 10201"/>
              <a:gd name="connsiteY401" fmla="*/ 4237 h 10002"/>
              <a:gd name="connsiteX402" fmla="*/ 2981 w 10201"/>
              <a:gd name="connsiteY402" fmla="*/ 4180 h 10002"/>
              <a:gd name="connsiteX403" fmla="*/ 2909 w 10201"/>
              <a:gd name="connsiteY403" fmla="*/ 4237 h 10002"/>
              <a:gd name="connsiteX404" fmla="*/ 2878 w 10201"/>
              <a:gd name="connsiteY404" fmla="*/ 4180 h 10002"/>
              <a:gd name="connsiteX405" fmla="*/ 2794 w 10201"/>
              <a:gd name="connsiteY405" fmla="*/ 4330 h 10002"/>
              <a:gd name="connsiteX406" fmla="*/ 2596 w 10201"/>
              <a:gd name="connsiteY406" fmla="*/ 4255 h 10002"/>
              <a:gd name="connsiteX407" fmla="*/ 2596 w 10201"/>
              <a:gd name="connsiteY407" fmla="*/ 4218 h 10002"/>
              <a:gd name="connsiteX408" fmla="*/ 2617 w 10201"/>
              <a:gd name="connsiteY408" fmla="*/ 4180 h 10002"/>
              <a:gd name="connsiteX409" fmla="*/ 2544 w 10201"/>
              <a:gd name="connsiteY409" fmla="*/ 4180 h 10002"/>
              <a:gd name="connsiteX410" fmla="*/ 2346 w 10201"/>
              <a:gd name="connsiteY410" fmla="*/ 4275 h 10002"/>
              <a:gd name="connsiteX411" fmla="*/ 2346 w 10201"/>
              <a:gd name="connsiteY411" fmla="*/ 4255 h 10002"/>
              <a:gd name="connsiteX412" fmla="*/ 2367 w 10201"/>
              <a:gd name="connsiteY412" fmla="*/ 4218 h 10002"/>
              <a:gd name="connsiteX413" fmla="*/ 2253 w 10201"/>
              <a:gd name="connsiteY413" fmla="*/ 4218 h 10002"/>
              <a:gd name="connsiteX414" fmla="*/ 2170 w 10201"/>
              <a:gd name="connsiteY414" fmla="*/ 4143 h 10002"/>
              <a:gd name="connsiteX415" fmla="*/ 2044 w 10201"/>
              <a:gd name="connsiteY415" fmla="*/ 4124 h 10002"/>
              <a:gd name="connsiteX416" fmla="*/ 2065 w 10201"/>
              <a:gd name="connsiteY416" fmla="*/ 4124 h 10002"/>
              <a:gd name="connsiteX417" fmla="*/ 2096 w 10201"/>
              <a:gd name="connsiteY417" fmla="*/ 4086 h 10002"/>
              <a:gd name="connsiteX418" fmla="*/ 2085 w 10201"/>
              <a:gd name="connsiteY418" fmla="*/ 4049 h 10002"/>
              <a:gd name="connsiteX419" fmla="*/ 2002 w 10201"/>
              <a:gd name="connsiteY419" fmla="*/ 3992 h 10002"/>
              <a:gd name="connsiteX420" fmla="*/ 1909 w 10201"/>
              <a:gd name="connsiteY420" fmla="*/ 4030 h 10002"/>
              <a:gd name="connsiteX421" fmla="*/ 1479 w 10201"/>
              <a:gd name="connsiteY421" fmla="*/ 3976 h 10002"/>
              <a:gd name="connsiteX422" fmla="*/ 1680 w 10201"/>
              <a:gd name="connsiteY422" fmla="*/ 3823 h 10002"/>
              <a:gd name="connsiteX423" fmla="*/ 1690 w 10201"/>
              <a:gd name="connsiteY423" fmla="*/ 3805 h 10002"/>
              <a:gd name="connsiteX424" fmla="*/ 1826 w 10201"/>
              <a:gd name="connsiteY424" fmla="*/ 3767 h 10002"/>
              <a:gd name="connsiteX425" fmla="*/ 1826 w 10201"/>
              <a:gd name="connsiteY425" fmla="*/ 3805 h 10002"/>
              <a:gd name="connsiteX426" fmla="*/ 1940 w 10201"/>
              <a:gd name="connsiteY426" fmla="*/ 3880 h 10002"/>
              <a:gd name="connsiteX427" fmla="*/ 1950 w 10201"/>
              <a:gd name="connsiteY427" fmla="*/ 3842 h 10002"/>
              <a:gd name="connsiteX428" fmla="*/ 1961 w 10201"/>
              <a:gd name="connsiteY428" fmla="*/ 3880 h 10002"/>
              <a:gd name="connsiteX429" fmla="*/ 2117 w 10201"/>
              <a:gd name="connsiteY429" fmla="*/ 3748 h 10002"/>
              <a:gd name="connsiteX430" fmla="*/ 2201 w 10201"/>
              <a:gd name="connsiteY430" fmla="*/ 3823 h 10002"/>
              <a:gd name="connsiteX431" fmla="*/ 2378 w 10201"/>
              <a:gd name="connsiteY431" fmla="*/ 3786 h 10002"/>
              <a:gd name="connsiteX432" fmla="*/ 2544 w 10201"/>
              <a:gd name="connsiteY432" fmla="*/ 3805 h 10002"/>
              <a:gd name="connsiteX433" fmla="*/ 2544 w 10201"/>
              <a:gd name="connsiteY433" fmla="*/ 3730 h 10002"/>
              <a:gd name="connsiteX434" fmla="*/ 2658 w 10201"/>
              <a:gd name="connsiteY434" fmla="*/ 3730 h 10002"/>
              <a:gd name="connsiteX435" fmla="*/ 2689 w 10201"/>
              <a:gd name="connsiteY435" fmla="*/ 3673 h 10002"/>
              <a:gd name="connsiteX436" fmla="*/ 2689 w 10201"/>
              <a:gd name="connsiteY436" fmla="*/ 3598 h 10002"/>
              <a:gd name="connsiteX437" fmla="*/ 2658 w 10201"/>
              <a:gd name="connsiteY437" fmla="*/ 3598 h 10002"/>
              <a:gd name="connsiteX438" fmla="*/ 2658 w 10201"/>
              <a:gd name="connsiteY438" fmla="*/ 3561 h 10002"/>
              <a:gd name="connsiteX439" fmla="*/ 2648 w 10201"/>
              <a:gd name="connsiteY439" fmla="*/ 3504 h 10002"/>
              <a:gd name="connsiteX440" fmla="*/ 2044 w 10201"/>
              <a:gd name="connsiteY440" fmla="*/ 3504 h 10002"/>
              <a:gd name="connsiteX441" fmla="*/ 1482 w 10201"/>
              <a:gd name="connsiteY441" fmla="*/ 3485 h 10002"/>
              <a:gd name="connsiteX442" fmla="*/ 1898 w 10201"/>
              <a:gd name="connsiteY442" fmla="*/ 3410 h 10002"/>
              <a:gd name="connsiteX443" fmla="*/ 2149 w 10201"/>
              <a:gd name="connsiteY443" fmla="*/ 3429 h 10002"/>
              <a:gd name="connsiteX444" fmla="*/ 2159 w 10201"/>
              <a:gd name="connsiteY444" fmla="*/ 3316 h 10002"/>
              <a:gd name="connsiteX445" fmla="*/ 2201 w 10201"/>
              <a:gd name="connsiteY445" fmla="*/ 3298 h 10002"/>
              <a:gd name="connsiteX446" fmla="*/ 2232 w 10201"/>
              <a:gd name="connsiteY446" fmla="*/ 3354 h 10002"/>
              <a:gd name="connsiteX447" fmla="*/ 2263 w 10201"/>
              <a:gd name="connsiteY447" fmla="*/ 3278 h 10002"/>
              <a:gd name="connsiteX448" fmla="*/ 2263 w 10201"/>
              <a:gd name="connsiteY448" fmla="*/ 3316 h 10002"/>
              <a:gd name="connsiteX449" fmla="*/ 2242 w 10201"/>
              <a:gd name="connsiteY449" fmla="*/ 3354 h 10002"/>
              <a:gd name="connsiteX450" fmla="*/ 2502 w 10201"/>
              <a:gd name="connsiteY450" fmla="*/ 3298 h 10002"/>
              <a:gd name="connsiteX451" fmla="*/ 2513 w 10201"/>
              <a:gd name="connsiteY451" fmla="*/ 3241 h 10002"/>
              <a:gd name="connsiteX452" fmla="*/ 2502 w 10201"/>
              <a:gd name="connsiteY452" fmla="*/ 3223 h 10002"/>
              <a:gd name="connsiteX453" fmla="*/ 2137 w 10201"/>
              <a:gd name="connsiteY453" fmla="*/ 3241 h 10002"/>
              <a:gd name="connsiteX454" fmla="*/ 2127 w 10201"/>
              <a:gd name="connsiteY454" fmla="*/ 3185 h 10002"/>
              <a:gd name="connsiteX455" fmla="*/ 2137 w 10201"/>
              <a:gd name="connsiteY455" fmla="*/ 3166 h 10002"/>
              <a:gd name="connsiteX456" fmla="*/ 2294 w 10201"/>
              <a:gd name="connsiteY456" fmla="*/ 3128 h 10002"/>
              <a:gd name="connsiteX457" fmla="*/ 2263 w 10201"/>
              <a:gd name="connsiteY457" fmla="*/ 3109 h 10002"/>
              <a:gd name="connsiteX458" fmla="*/ 2294 w 10201"/>
              <a:gd name="connsiteY458" fmla="*/ 3091 h 10002"/>
              <a:gd name="connsiteX459" fmla="*/ 2284 w 10201"/>
              <a:gd name="connsiteY459" fmla="*/ 2997 h 10002"/>
              <a:gd name="connsiteX460" fmla="*/ 2232 w 10201"/>
              <a:gd name="connsiteY460" fmla="*/ 2903 h 10002"/>
              <a:gd name="connsiteX461" fmla="*/ 2253 w 10201"/>
              <a:gd name="connsiteY461" fmla="*/ 2865 h 10002"/>
              <a:gd name="connsiteX462" fmla="*/ 2242 w 10201"/>
              <a:gd name="connsiteY462" fmla="*/ 2790 h 10002"/>
              <a:gd name="connsiteX463" fmla="*/ 2294 w 10201"/>
              <a:gd name="connsiteY463" fmla="*/ 2715 h 10002"/>
              <a:gd name="connsiteX464" fmla="*/ 2294 w 10201"/>
              <a:gd name="connsiteY464" fmla="*/ 2771 h 10002"/>
              <a:gd name="connsiteX465" fmla="*/ 2471 w 10201"/>
              <a:gd name="connsiteY465" fmla="*/ 2809 h 10002"/>
              <a:gd name="connsiteX466" fmla="*/ 2482 w 10201"/>
              <a:gd name="connsiteY466" fmla="*/ 2903 h 10002"/>
              <a:gd name="connsiteX467" fmla="*/ 2627 w 10201"/>
              <a:gd name="connsiteY467" fmla="*/ 2884 h 10002"/>
              <a:gd name="connsiteX468" fmla="*/ 2679 w 10201"/>
              <a:gd name="connsiteY468" fmla="*/ 2715 h 10002"/>
              <a:gd name="connsiteX469" fmla="*/ 2523 w 10201"/>
              <a:gd name="connsiteY469" fmla="*/ 2659 h 10002"/>
              <a:gd name="connsiteX470" fmla="*/ 2523 w 10201"/>
              <a:gd name="connsiteY470" fmla="*/ 2602 h 10002"/>
              <a:gd name="connsiteX471" fmla="*/ 2596 w 10201"/>
              <a:gd name="connsiteY471" fmla="*/ 2584 h 10002"/>
              <a:gd name="connsiteX472" fmla="*/ 2596 w 10201"/>
              <a:gd name="connsiteY472" fmla="*/ 2565 h 10002"/>
              <a:gd name="connsiteX473" fmla="*/ 2461 w 10201"/>
              <a:gd name="connsiteY473" fmla="*/ 2452 h 10002"/>
              <a:gd name="connsiteX474" fmla="*/ 2440 w 10201"/>
              <a:gd name="connsiteY474" fmla="*/ 2527 h 10002"/>
              <a:gd name="connsiteX475" fmla="*/ 2440 w 10201"/>
              <a:gd name="connsiteY475" fmla="*/ 2509 h 10002"/>
              <a:gd name="connsiteX476" fmla="*/ 2315 w 10201"/>
              <a:gd name="connsiteY476" fmla="*/ 2358 h 10002"/>
              <a:gd name="connsiteX477" fmla="*/ 2242 w 10201"/>
              <a:gd name="connsiteY477" fmla="*/ 2377 h 10002"/>
              <a:gd name="connsiteX478" fmla="*/ 2242 w 10201"/>
              <a:gd name="connsiteY478" fmla="*/ 2321 h 10002"/>
              <a:gd name="connsiteX479" fmla="*/ 2222 w 10201"/>
              <a:gd name="connsiteY479" fmla="*/ 2283 h 10002"/>
              <a:gd name="connsiteX480" fmla="*/ 2044 w 10201"/>
              <a:gd name="connsiteY480" fmla="*/ 2246 h 10002"/>
              <a:gd name="connsiteX481" fmla="*/ 2034 w 10201"/>
              <a:gd name="connsiteY481" fmla="*/ 2189 h 10002"/>
              <a:gd name="connsiteX482" fmla="*/ 2044 w 10201"/>
              <a:gd name="connsiteY482" fmla="*/ 2171 h 10002"/>
              <a:gd name="connsiteX483" fmla="*/ 2242 w 10201"/>
              <a:gd name="connsiteY483" fmla="*/ 2171 h 10002"/>
              <a:gd name="connsiteX484" fmla="*/ 2305 w 10201"/>
              <a:gd name="connsiteY484" fmla="*/ 2133 h 10002"/>
              <a:gd name="connsiteX485" fmla="*/ 2450 w 10201"/>
              <a:gd name="connsiteY485" fmla="*/ 2171 h 10002"/>
              <a:gd name="connsiteX486" fmla="*/ 2523 w 10201"/>
              <a:gd name="connsiteY486" fmla="*/ 2077 h 10002"/>
              <a:gd name="connsiteX487" fmla="*/ 2774 w 10201"/>
              <a:gd name="connsiteY487" fmla="*/ 2020 h 10002"/>
              <a:gd name="connsiteX488" fmla="*/ 2961 w 10201"/>
              <a:gd name="connsiteY488" fmla="*/ 2133 h 10002"/>
              <a:gd name="connsiteX489" fmla="*/ 3274 w 10201"/>
              <a:gd name="connsiteY489" fmla="*/ 2057 h 10002"/>
              <a:gd name="connsiteX490" fmla="*/ 3274 w 10201"/>
              <a:gd name="connsiteY490" fmla="*/ 2039 h 10002"/>
              <a:gd name="connsiteX491" fmla="*/ 3263 w 10201"/>
              <a:gd name="connsiteY491" fmla="*/ 2002 h 10002"/>
              <a:gd name="connsiteX492" fmla="*/ 3377 w 10201"/>
              <a:gd name="connsiteY492" fmla="*/ 1964 h 10002"/>
              <a:gd name="connsiteX493" fmla="*/ 3357 w 10201"/>
              <a:gd name="connsiteY493" fmla="*/ 1907 h 10002"/>
              <a:gd name="connsiteX494" fmla="*/ 3419 w 10201"/>
              <a:gd name="connsiteY494" fmla="*/ 1907 h 10002"/>
              <a:gd name="connsiteX495" fmla="*/ 3461 w 10201"/>
              <a:gd name="connsiteY495" fmla="*/ 1926 h 10002"/>
              <a:gd name="connsiteX496" fmla="*/ 3492 w 10201"/>
              <a:gd name="connsiteY496" fmla="*/ 1870 h 10002"/>
              <a:gd name="connsiteX497" fmla="*/ 3492 w 10201"/>
              <a:gd name="connsiteY497" fmla="*/ 1851 h 10002"/>
              <a:gd name="connsiteX498" fmla="*/ 3419 w 10201"/>
              <a:gd name="connsiteY498" fmla="*/ 1738 h 10002"/>
              <a:gd name="connsiteX499" fmla="*/ 3429 w 10201"/>
              <a:gd name="connsiteY499" fmla="*/ 1663 h 10002"/>
              <a:gd name="connsiteX500" fmla="*/ 3274 w 10201"/>
              <a:gd name="connsiteY500" fmla="*/ 1589 h 10002"/>
              <a:gd name="connsiteX501" fmla="*/ 3274 w 10201"/>
              <a:gd name="connsiteY501" fmla="*/ 1513 h 10002"/>
              <a:gd name="connsiteX502" fmla="*/ 3241 w 10201"/>
              <a:gd name="connsiteY502" fmla="*/ 1475 h 10002"/>
              <a:gd name="connsiteX503" fmla="*/ 3210 w 10201"/>
              <a:gd name="connsiteY503" fmla="*/ 1513 h 10002"/>
              <a:gd name="connsiteX504" fmla="*/ 3200 w 10201"/>
              <a:gd name="connsiteY504" fmla="*/ 1438 h 10002"/>
              <a:gd name="connsiteX505" fmla="*/ 3085 w 10201"/>
              <a:gd name="connsiteY505" fmla="*/ 1494 h 10002"/>
              <a:gd name="connsiteX506" fmla="*/ 2971 w 10201"/>
              <a:gd name="connsiteY506" fmla="*/ 1419 h 10002"/>
              <a:gd name="connsiteX507" fmla="*/ 2940 w 10201"/>
              <a:gd name="connsiteY507" fmla="*/ 1475 h 10002"/>
              <a:gd name="connsiteX508" fmla="*/ 2909 w 10201"/>
              <a:gd name="connsiteY508" fmla="*/ 1400 h 10002"/>
              <a:gd name="connsiteX509" fmla="*/ 2815 w 10201"/>
              <a:gd name="connsiteY509" fmla="*/ 1438 h 10002"/>
              <a:gd name="connsiteX510" fmla="*/ 2815 w 10201"/>
              <a:gd name="connsiteY510" fmla="*/ 1381 h 10002"/>
              <a:gd name="connsiteX511" fmla="*/ 2742 w 10201"/>
              <a:gd name="connsiteY511" fmla="*/ 1288 h 10002"/>
              <a:gd name="connsiteX512" fmla="*/ 3013 w 10201"/>
              <a:gd name="connsiteY512" fmla="*/ 1062 h 10002"/>
              <a:gd name="connsiteX513" fmla="*/ 3106 w 10201"/>
              <a:gd name="connsiteY513" fmla="*/ 1119 h 10002"/>
              <a:gd name="connsiteX514" fmla="*/ 3241 w 10201"/>
              <a:gd name="connsiteY514" fmla="*/ 1062 h 10002"/>
              <a:gd name="connsiteX515" fmla="*/ 3241 w 10201"/>
              <a:gd name="connsiteY515" fmla="*/ 1119 h 10002"/>
              <a:gd name="connsiteX516" fmla="*/ 3513 w 10201"/>
              <a:gd name="connsiteY516" fmla="*/ 1119 h 10002"/>
              <a:gd name="connsiteX517" fmla="*/ 3513 w 10201"/>
              <a:gd name="connsiteY517" fmla="*/ 1044 h 10002"/>
              <a:gd name="connsiteX518" fmla="*/ 3658 w 10201"/>
              <a:gd name="connsiteY518" fmla="*/ 968 h 10002"/>
              <a:gd name="connsiteX519" fmla="*/ 3700 w 10201"/>
              <a:gd name="connsiteY519" fmla="*/ 875 h 10002"/>
              <a:gd name="connsiteX520" fmla="*/ 3929 w 10201"/>
              <a:gd name="connsiteY520" fmla="*/ 836 h 10002"/>
              <a:gd name="connsiteX521" fmla="*/ 3940 w 10201"/>
              <a:gd name="connsiteY521" fmla="*/ 781 h 10002"/>
              <a:gd name="connsiteX522" fmla="*/ 3971 w 10201"/>
              <a:gd name="connsiteY522" fmla="*/ 781 h 10002"/>
              <a:gd name="connsiteX523" fmla="*/ 4002 w 10201"/>
              <a:gd name="connsiteY523" fmla="*/ 836 h 10002"/>
              <a:gd name="connsiteX524" fmla="*/ 4065 w 10201"/>
              <a:gd name="connsiteY524" fmla="*/ 799 h 10002"/>
              <a:gd name="connsiteX525" fmla="*/ 4127 w 10201"/>
              <a:gd name="connsiteY525" fmla="*/ 836 h 10002"/>
              <a:gd name="connsiteX526" fmla="*/ 4772 w 10201"/>
              <a:gd name="connsiteY526" fmla="*/ 724 h 10002"/>
              <a:gd name="connsiteX527" fmla="*/ 4783 w 10201"/>
              <a:gd name="connsiteY527" fmla="*/ 781 h 10002"/>
              <a:gd name="connsiteX528" fmla="*/ 4908 w 10201"/>
              <a:gd name="connsiteY528" fmla="*/ 781 h 10002"/>
              <a:gd name="connsiteX529" fmla="*/ 4908 w 10201"/>
              <a:gd name="connsiteY529" fmla="*/ 724 h 10002"/>
              <a:gd name="connsiteX530" fmla="*/ 4992 w 10201"/>
              <a:gd name="connsiteY530" fmla="*/ 781 h 10002"/>
              <a:gd name="connsiteX531" fmla="*/ 5096 w 10201"/>
              <a:gd name="connsiteY531" fmla="*/ 743 h 10002"/>
              <a:gd name="connsiteX532" fmla="*/ 5158 w 10201"/>
              <a:gd name="connsiteY532" fmla="*/ 781 h 10002"/>
              <a:gd name="connsiteX533" fmla="*/ 5200 w 10201"/>
              <a:gd name="connsiteY533" fmla="*/ 706 h 10002"/>
              <a:gd name="connsiteX534" fmla="*/ 5283 w 10201"/>
              <a:gd name="connsiteY534" fmla="*/ 686 h 10002"/>
              <a:gd name="connsiteX535" fmla="*/ 5283 w 10201"/>
              <a:gd name="connsiteY535" fmla="*/ 743 h 10002"/>
              <a:gd name="connsiteX536" fmla="*/ 5492 w 10201"/>
              <a:gd name="connsiteY536" fmla="*/ 706 h 10002"/>
              <a:gd name="connsiteX537" fmla="*/ 5679 w 10201"/>
              <a:gd name="connsiteY537" fmla="*/ 781 h 10002"/>
              <a:gd name="connsiteX538" fmla="*/ 5824 w 10201"/>
              <a:gd name="connsiteY538" fmla="*/ 761 h 10002"/>
              <a:gd name="connsiteX539" fmla="*/ 6148 w 10201"/>
              <a:gd name="connsiteY539" fmla="*/ 686 h 10002"/>
              <a:gd name="connsiteX540" fmla="*/ 6345 w 10201"/>
              <a:gd name="connsiteY540" fmla="*/ 611 h 10002"/>
              <a:gd name="connsiteX541" fmla="*/ 6522 w 10201"/>
              <a:gd name="connsiteY541" fmla="*/ 649 h 10002"/>
              <a:gd name="connsiteX542" fmla="*/ 6574 w 10201"/>
              <a:gd name="connsiteY542" fmla="*/ 555 h 10002"/>
              <a:gd name="connsiteX543" fmla="*/ 6668 w 10201"/>
              <a:gd name="connsiteY543" fmla="*/ 574 h 10002"/>
              <a:gd name="connsiteX544" fmla="*/ 6741 w 10201"/>
              <a:gd name="connsiteY544" fmla="*/ 498 h 10002"/>
              <a:gd name="connsiteX545" fmla="*/ 6814 w 10201"/>
              <a:gd name="connsiteY545" fmla="*/ 555 h 10002"/>
              <a:gd name="connsiteX546" fmla="*/ 7105 w 10201"/>
              <a:gd name="connsiteY546" fmla="*/ 574 h 10002"/>
              <a:gd name="connsiteX547" fmla="*/ 7251 w 10201"/>
              <a:gd name="connsiteY547" fmla="*/ 574 h 10002"/>
              <a:gd name="connsiteX548" fmla="*/ 7262 w 10201"/>
              <a:gd name="connsiteY548" fmla="*/ 630 h 10002"/>
              <a:gd name="connsiteX549" fmla="*/ 7459 w 10201"/>
              <a:gd name="connsiteY549" fmla="*/ 592 h 10002"/>
              <a:gd name="connsiteX550" fmla="*/ 7470 w 10201"/>
              <a:gd name="connsiteY550" fmla="*/ 517 h 10002"/>
              <a:gd name="connsiteX551" fmla="*/ 7387 w 10201"/>
              <a:gd name="connsiteY551" fmla="*/ 498 h 10002"/>
              <a:gd name="connsiteX552" fmla="*/ 7428 w 10201"/>
              <a:gd name="connsiteY552" fmla="*/ 405 h 10002"/>
              <a:gd name="connsiteX553" fmla="*/ 7501 w 10201"/>
              <a:gd name="connsiteY553" fmla="*/ 348 h 10002"/>
              <a:gd name="connsiteX554" fmla="*/ 7470 w 10201"/>
              <a:gd name="connsiteY554" fmla="*/ 311 h 10002"/>
              <a:gd name="connsiteX555" fmla="*/ 7407 w 10201"/>
              <a:gd name="connsiteY555" fmla="*/ 348 h 10002"/>
              <a:gd name="connsiteX556" fmla="*/ 7376 w 10201"/>
              <a:gd name="connsiteY556" fmla="*/ 311 h 10002"/>
              <a:gd name="connsiteX557" fmla="*/ 7210 w 10201"/>
              <a:gd name="connsiteY557" fmla="*/ 367 h 10002"/>
              <a:gd name="connsiteX558" fmla="*/ 7210 w 10201"/>
              <a:gd name="connsiteY558" fmla="*/ 311 h 10002"/>
              <a:gd name="connsiteX559" fmla="*/ 7199 w 10201"/>
              <a:gd name="connsiteY559" fmla="*/ 311 h 10002"/>
              <a:gd name="connsiteX560" fmla="*/ 6543 w 10201"/>
              <a:gd name="connsiteY560" fmla="*/ 330 h 10002"/>
              <a:gd name="connsiteX561" fmla="*/ 6225 w 10201"/>
              <a:gd name="connsiteY561" fmla="*/ 273 h 10002"/>
              <a:gd name="connsiteX562" fmla="*/ 6637 w 10201"/>
              <a:gd name="connsiteY562" fmla="*/ 198 h 10002"/>
              <a:gd name="connsiteX563" fmla="*/ 6980 w 10201"/>
              <a:gd name="connsiteY563" fmla="*/ 161 h 10002"/>
              <a:gd name="connsiteX564" fmla="*/ 7433 w 10201"/>
              <a:gd name="connsiteY564" fmla="*/ 80 h 10002"/>
              <a:gd name="connsiteX565" fmla="*/ 7698 w 10201"/>
              <a:gd name="connsiteY565" fmla="*/ 10 h 10002"/>
              <a:gd name="connsiteX566" fmla="*/ 7949 w 10201"/>
              <a:gd name="connsiteY566" fmla="*/ 142 h 10002"/>
              <a:gd name="connsiteX567" fmla="*/ 8011 w 10201"/>
              <a:gd name="connsiteY567" fmla="*/ 48 h 10002"/>
              <a:gd name="connsiteX568" fmla="*/ 8136 w 10201"/>
              <a:gd name="connsiteY568" fmla="*/ 29 h 10002"/>
              <a:gd name="connsiteX569" fmla="*/ 8240 w 10201"/>
              <a:gd name="connsiteY569" fmla="*/ 142 h 10002"/>
              <a:gd name="connsiteX570" fmla="*/ 8262 w 10201"/>
              <a:gd name="connsiteY570" fmla="*/ 104 h 10002"/>
              <a:gd name="connsiteX571" fmla="*/ 8293 w 10201"/>
              <a:gd name="connsiteY571" fmla="*/ 254 h 10002"/>
              <a:gd name="connsiteX572" fmla="*/ 8262 w 10201"/>
              <a:gd name="connsiteY572" fmla="*/ 330 h 10002"/>
              <a:gd name="connsiteX573" fmla="*/ 8262 w 10201"/>
              <a:gd name="connsiteY573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812 w 10201"/>
              <a:gd name="connsiteY50" fmla="*/ 3527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65 w 10201"/>
              <a:gd name="connsiteY57" fmla="*/ 3833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85 w 10201"/>
              <a:gd name="connsiteY62" fmla="*/ 4451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10042 w 10201"/>
              <a:gd name="connsiteY77" fmla="*/ 5391 h 10002"/>
              <a:gd name="connsiteX78" fmla="*/ 10081 w 10201"/>
              <a:gd name="connsiteY78" fmla="*/ 5686 h 10002"/>
              <a:gd name="connsiteX79" fmla="*/ 10188 w 10201"/>
              <a:gd name="connsiteY79" fmla="*/ 5795 h 10002"/>
              <a:gd name="connsiteX80" fmla="*/ 10177 w 10201"/>
              <a:gd name="connsiteY80" fmla="*/ 6153 h 10002"/>
              <a:gd name="connsiteX81" fmla="*/ 10137 w 10201"/>
              <a:gd name="connsiteY81" fmla="*/ 6016 h 10002"/>
              <a:gd name="connsiteX82" fmla="*/ 9949 w 10201"/>
              <a:gd name="connsiteY82" fmla="*/ 6096 h 10002"/>
              <a:gd name="connsiteX83" fmla="*/ 9563 w 10201"/>
              <a:gd name="connsiteY83" fmla="*/ 6190 h 10002"/>
              <a:gd name="connsiteX84" fmla="*/ 9532 w 10201"/>
              <a:gd name="connsiteY84" fmla="*/ 6528 h 10002"/>
              <a:gd name="connsiteX85" fmla="*/ 9490 w 10201"/>
              <a:gd name="connsiteY85" fmla="*/ 6566 h 10002"/>
              <a:gd name="connsiteX86" fmla="*/ 9490 w 10201"/>
              <a:gd name="connsiteY86" fmla="*/ 6979 h 10002"/>
              <a:gd name="connsiteX87" fmla="*/ 9594 w 10201"/>
              <a:gd name="connsiteY87" fmla="*/ 7016 h 10002"/>
              <a:gd name="connsiteX88" fmla="*/ 9584 w 10201"/>
              <a:gd name="connsiteY88" fmla="*/ 7054 h 10002"/>
              <a:gd name="connsiteX89" fmla="*/ 9438 w 10201"/>
              <a:gd name="connsiteY89" fmla="*/ 7411 h 10002"/>
              <a:gd name="connsiteX90" fmla="*/ 9428 w 10201"/>
              <a:gd name="connsiteY90" fmla="*/ 7674 h 10002"/>
              <a:gd name="connsiteX91" fmla="*/ 9459 w 10201"/>
              <a:gd name="connsiteY91" fmla="*/ 7862 h 10002"/>
              <a:gd name="connsiteX92" fmla="*/ 9407 w 10201"/>
              <a:gd name="connsiteY92" fmla="*/ 7918 h 10002"/>
              <a:gd name="connsiteX93" fmla="*/ 9302 w 10201"/>
              <a:gd name="connsiteY93" fmla="*/ 7730 h 10002"/>
              <a:gd name="connsiteX94" fmla="*/ 9126 w 10201"/>
              <a:gd name="connsiteY94" fmla="*/ 7580 h 10002"/>
              <a:gd name="connsiteX95" fmla="*/ 9126 w 10201"/>
              <a:gd name="connsiteY95" fmla="*/ 7543 h 10002"/>
              <a:gd name="connsiteX96" fmla="*/ 9167 w 10201"/>
              <a:gd name="connsiteY96" fmla="*/ 7543 h 10002"/>
              <a:gd name="connsiteX97" fmla="*/ 9167 w 10201"/>
              <a:gd name="connsiteY97" fmla="*/ 7524 h 10002"/>
              <a:gd name="connsiteX98" fmla="*/ 9146 w 10201"/>
              <a:gd name="connsiteY98" fmla="*/ 7524 h 10002"/>
              <a:gd name="connsiteX99" fmla="*/ 9084 w 10201"/>
              <a:gd name="connsiteY99" fmla="*/ 7543 h 10002"/>
              <a:gd name="connsiteX100" fmla="*/ 9105 w 10201"/>
              <a:gd name="connsiteY100" fmla="*/ 7618 h 10002"/>
              <a:gd name="connsiteX101" fmla="*/ 9063 w 10201"/>
              <a:gd name="connsiteY101" fmla="*/ 7637 h 10002"/>
              <a:gd name="connsiteX102" fmla="*/ 9167 w 10201"/>
              <a:gd name="connsiteY102" fmla="*/ 7918 h 10002"/>
              <a:gd name="connsiteX103" fmla="*/ 9167 w 10201"/>
              <a:gd name="connsiteY103" fmla="*/ 8125 h 10002"/>
              <a:gd name="connsiteX104" fmla="*/ 9105 w 10201"/>
              <a:gd name="connsiteY104" fmla="*/ 8237 h 10002"/>
              <a:gd name="connsiteX105" fmla="*/ 8928 w 10201"/>
              <a:gd name="connsiteY105" fmla="*/ 8219 h 10002"/>
              <a:gd name="connsiteX106" fmla="*/ 8866 w 10201"/>
              <a:gd name="connsiteY106" fmla="*/ 8125 h 10002"/>
              <a:gd name="connsiteX107" fmla="*/ 8802 w 10201"/>
              <a:gd name="connsiteY107" fmla="*/ 8182 h 10002"/>
              <a:gd name="connsiteX108" fmla="*/ 8845 w 10201"/>
              <a:gd name="connsiteY108" fmla="*/ 8575 h 10002"/>
              <a:gd name="connsiteX109" fmla="*/ 8814 w 10201"/>
              <a:gd name="connsiteY109" fmla="*/ 8650 h 10002"/>
              <a:gd name="connsiteX110" fmla="*/ 8615 w 10201"/>
              <a:gd name="connsiteY110" fmla="*/ 8670 h 10002"/>
              <a:gd name="connsiteX111" fmla="*/ 8470 w 10201"/>
              <a:gd name="connsiteY111" fmla="*/ 8237 h 10002"/>
              <a:gd name="connsiteX112" fmla="*/ 8459 w 10201"/>
              <a:gd name="connsiteY112" fmla="*/ 7993 h 10002"/>
              <a:gd name="connsiteX113" fmla="*/ 8418 w 10201"/>
              <a:gd name="connsiteY113" fmla="*/ 7993 h 10002"/>
              <a:gd name="connsiteX114" fmla="*/ 8240 w 10201"/>
              <a:gd name="connsiteY114" fmla="*/ 7993 h 10002"/>
              <a:gd name="connsiteX115" fmla="*/ 8136 w 10201"/>
              <a:gd name="connsiteY115" fmla="*/ 7768 h 10002"/>
              <a:gd name="connsiteX116" fmla="*/ 8042 w 10201"/>
              <a:gd name="connsiteY116" fmla="*/ 7712 h 10002"/>
              <a:gd name="connsiteX117" fmla="*/ 7980 w 10201"/>
              <a:gd name="connsiteY117" fmla="*/ 7787 h 10002"/>
              <a:gd name="connsiteX118" fmla="*/ 7990 w 10201"/>
              <a:gd name="connsiteY118" fmla="*/ 8106 h 10002"/>
              <a:gd name="connsiteX119" fmla="*/ 7949 w 10201"/>
              <a:gd name="connsiteY119" fmla="*/ 8406 h 10002"/>
              <a:gd name="connsiteX120" fmla="*/ 7887 w 10201"/>
              <a:gd name="connsiteY120" fmla="*/ 8426 h 10002"/>
              <a:gd name="connsiteX121" fmla="*/ 7845 w 10201"/>
              <a:gd name="connsiteY121" fmla="*/ 8538 h 10002"/>
              <a:gd name="connsiteX122" fmla="*/ 7835 w 10201"/>
              <a:gd name="connsiteY122" fmla="*/ 8538 h 10002"/>
              <a:gd name="connsiteX123" fmla="*/ 7835 w 10201"/>
              <a:gd name="connsiteY123" fmla="*/ 8481 h 10002"/>
              <a:gd name="connsiteX124" fmla="*/ 7855 w 10201"/>
              <a:gd name="connsiteY124" fmla="*/ 8426 h 10002"/>
              <a:gd name="connsiteX125" fmla="*/ 7678 w 10201"/>
              <a:gd name="connsiteY125" fmla="*/ 8182 h 10002"/>
              <a:gd name="connsiteX126" fmla="*/ 7563 w 10201"/>
              <a:gd name="connsiteY126" fmla="*/ 8087 h 10002"/>
              <a:gd name="connsiteX127" fmla="*/ 7501 w 10201"/>
              <a:gd name="connsiteY127" fmla="*/ 8144 h 10002"/>
              <a:gd name="connsiteX128" fmla="*/ 7470 w 10201"/>
              <a:gd name="connsiteY128" fmla="*/ 8087 h 10002"/>
              <a:gd name="connsiteX129" fmla="*/ 7439 w 10201"/>
              <a:gd name="connsiteY129" fmla="*/ 8219 h 10002"/>
              <a:gd name="connsiteX130" fmla="*/ 7574 w 10201"/>
              <a:gd name="connsiteY130" fmla="*/ 8595 h 10002"/>
              <a:gd name="connsiteX131" fmla="*/ 7418 w 10201"/>
              <a:gd name="connsiteY131" fmla="*/ 8782 h 10002"/>
              <a:gd name="connsiteX132" fmla="*/ 7251 w 10201"/>
              <a:gd name="connsiteY132" fmla="*/ 8707 h 10002"/>
              <a:gd name="connsiteX133" fmla="*/ 7189 w 10201"/>
              <a:gd name="connsiteY133" fmla="*/ 8858 h 10002"/>
              <a:gd name="connsiteX134" fmla="*/ 7115 w 10201"/>
              <a:gd name="connsiteY134" fmla="*/ 8914 h 10002"/>
              <a:gd name="connsiteX135" fmla="*/ 7115 w 10201"/>
              <a:gd name="connsiteY135" fmla="*/ 8839 h 10002"/>
              <a:gd name="connsiteX136" fmla="*/ 6991 w 10201"/>
              <a:gd name="connsiteY136" fmla="*/ 8801 h 10002"/>
              <a:gd name="connsiteX137" fmla="*/ 6907 w 10201"/>
              <a:gd name="connsiteY137" fmla="*/ 8895 h 10002"/>
              <a:gd name="connsiteX138" fmla="*/ 6814 w 10201"/>
              <a:gd name="connsiteY138" fmla="*/ 8914 h 10002"/>
              <a:gd name="connsiteX139" fmla="*/ 6814 w 10201"/>
              <a:gd name="connsiteY139" fmla="*/ 8970 h 10002"/>
              <a:gd name="connsiteX140" fmla="*/ 6751 w 10201"/>
              <a:gd name="connsiteY140" fmla="*/ 8989 h 10002"/>
              <a:gd name="connsiteX141" fmla="*/ 6772 w 10201"/>
              <a:gd name="connsiteY141" fmla="*/ 9026 h 10002"/>
              <a:gd name="connsiteX142" fmla="*/ 6939 w 10201"/>
              <a:gd name="connsiteY142" fmla="*/ 9008 h 10002"/>
              <a:gd name="connsiteX143" fmla="*/ 6939 w 10201"/>
              <a:gd name="connsiteY143" fmla="*/ 8989 h 10002"/>
              <a:gd name="connsiteX144" fmla="*/ 6918 w 10201"/>
              <a:gd name="connsiteY144" fmla="*/ 8951 h 10002"/>
              <a:gd name="connsiteX145" fmla="*/ 6939 w 10201"/>
              <a:gd name="connsiteY145" fmla="*/ 8951 h 10002"/>
              <a:gd name="connsiteX146" fmla="*/ 6991 w 10201"/>
              <a:gd name="connsiteY146" fmla="*/ 8933 h 10002"/>
              <a:gd name="connsiteX147" fmla="*/ 7032 w 10201"/>
              <a:gd name="connsiteY147" fmla="*/ 9064 h 10002"/>
              <a:gd name="connsiteX148" fmla="*/ 7303 w 10201"/>
              <a:gd name="connsiteY148" fmla="*/ 9139 h 10002"/>
              <a:gd name="connsiteX149" fmla="*/ 7303 w 10201"/>
              <a:gd name="connsiteY149" fmla="*/ 9195 h 10002"/>
              <a:gd name="connsiteX150" fmla="*/ 7220 w 10201"/>
              <a:gd name="connsiteY150" fmla="*/ 9590 h 10002"/>
              <a:gd name="connsiteX151" fmla="*/ 7199 w 10201"/>
              <a:gd name="connsiteY151" fmla="*/ 9590 h 10002"/>
              <a:gd name="connsiteX152" fmla="*/ 7179 w 10201"/>
              <a:gd name="connsiteY152" fmla="*/ 9533 h 10002"/>
              <a:gd name="connsiteX153" fmla="*/ 6949 w 10201"/>
              <a:gd name="connsiteY153" fmla="*/ 9496 h 10002"/>
              <a:gd name="connsiteX154" fmla="*/ 6876 w 10201"/>
              <a:gd name="connsiteY154" fmla="*/ 9496 h 10002"/>
              <a:gd name="connsiteX155" fmla="*/ 6793 w 10201"/>
              <a:gd name="connsiteY155" fmla="*/ 9403 h 10002"/>
              <a:gd name="connsiteX156" fmla="*/ 6751 w 10201"/>
              <a:gd name="connsiteY156" fmla="*/ 9440 h 10002"/>
              <a:gd name="connsiteX157" fmla="*/ 6637 w 10201"/>
              <a:gd name="connsiteY157" fmla="*/ 9289 h 10002"/>
              <a:gd name="connsiteX158" fmla="*/ 6627 w 10201"/>
              <a:gd name="connsiteY158" fmla="*/ 9289 h 10002"/>
              <a:gd name="connsiteX159" fmla="*/ 6584 w 10201"/>
              <a:gd name="connsiteY159" fmla="*/ 9289 h 10002"/>
              <a:gd name="connsiteX160" fmla="*/ 6480 w 10201"/>
              <a:gd name="connsiteY160" fmla="*/ 9177 h 10002"/>
              <a:gd name="connsiteX161" fmla="*/ 6449 w 10201"/>
              <a:gd name="connsiteY161" fmla="*/ 9346 h 10002"/>
              <a:gd name="connsiteX162" fmla="*/ 6355 w 10201"/>
              <a:gd name="connsiteY162" fmla="*/ 9515 h 10002"/>
              <a:gd name="connsiteX163" fmla="*/ 6262 w 10201"/>
              <a:gd name="connsiteY163" fmla="*/ 9552 h 10002"/>
              <a:gd name="connsiteX164" fmla="*/ 6262 w 10201"/>
              <a:gd name="connsiteY164" fmla="*/ 9609 h 10002"/>
              <a:gd name="connsiteX165" fmla="*/ 6189 w 10201"/>
              <a:gd name="connsiteY165" fmla="*/ 9740 h 10002"/>
              <a:gd name="connsiteX166" fmla="*/ 6106 w 10201"/>
              <a:gd name="connsiteY166" fmla="*/ 9796 h 10002"/>
              <a:gd name="connsiteX167" fmla="*/ 6001 w 10201"/>
              <a:gd name="connsiteY167" fmla="*/ 9947 h 10002"/>
              <a:gd name="connsiteX168" fmla="*/ 5345 w 10201"/>
              <a:gd name="connsiteY168" fmla="*/ 9796 h 10002"/>
              <a:gd name="connsiteX169" fmla="*/ 5220 w 10201"/>
              <a:gd name="connsiteY169" fmla="*/ 9796 h 10002"/>
              <a:gd name="connsiteX170" fmla="*/ 4992 w 10201"/>
              <a:gd name="connsiteY170" fmla="*/ 9647 h 10002"/>
              <a:gd name="connsiteX171" fmla="*/ 4929 w 10201"/>
              <a:gd name="connsiteY171" fmla="*/ 9515 h 10002"/>
              <a:gd name="connsiteX172" fmla="*/ 4929 w 10201"/>
              <a:gd name="connsiteY172" fmla="*/ 9403 h 10002"/>
              <a:gd name="connsiteX173" fmla="*/ 4866 w 10201"/>
              <a:gd name="connsiteY173" fmla="*/ 9346 h 10002"/>
              <a:gd name="connsiteX174" fmla="*/ 5168 w 10201"/>
              <a:gd name="connsiteY174" fmla="*/ 9214 h 10002"/>
              <a:gd name="connsiteX175" fmla="*/ 5387 w 10201"/>
              <a:gd name="connsiteY175" fmla="*/ 9234 h 10002"/>
              <a:gd name="connsiteX176" fmla="*/ 5741 w 10201"/>
              <a:gd name="connsiteY176" fmla="*/ 9195 h 10002"/>
              <a:gd name="connsiteX177" fmla="*/ 5783 w 10201"/>
              <a:gd name="connsiteY177" fmla="*/ 9102 h 10002"/>
              <a:gd name="connsiteX178" fmla="*/ 5731 w 10201"/>
              <a:gd name="connsiteY178" fmla="*/ 8989 h 10002"/>
              <a:gd name="connsiteX179" fmla="*/ 5533 w 10201"/>
              <a:gd name="connsiteY179" fmla="*/ 8933 h 10002"/>
              <a:gd name="connsiteX180" fmla="*/ 5210 w 10201"/>
              <a:gd name="connsiteY180" fmla="*/ 8745 h 10002"/>
              <a:gd name="connsiteX181" fmla="*/ 4961 w 10201"/>
              <a:gd name="connsiteY181" fmla="*/ 8595 h 10002"/>
              <a:gd name="connsiteX182" fmla="*/ 5085 w 10201"/>
              <a:gd name="connsiteY182" fmla="*/ 8481 h 10002"/>
              <a:gd name="connsiteX183" fmla="*/ 4741 w 10201"/>
              <a:gd name="connsiteY183" fmla="*/ 8275 h 10002"/>
              <a:gd name="connsiteX184" fmla="*/ 4554 w 10201"/>
              <a:gd name="connsiteY184" fmla="*/ 8087 h 10002"/>
              <a:gd name="connsiteX185" fmla="*/ 4356 w 10201"/>
              <a:gd name="connsiteY185" fmla="*/ 8031 h 10002"/>
              <a:gd name="connsiteX186" fmla="*/ 4085 w 10201"/>
              <a:gd name="connsiteY186" fmla="*/ 8013 h 10002"/>
              <a:gd name="connsiteX187" fmla="*/ 3919 w 10201"/>
              <a:gd name="connsiteY187" fmla="*/ 7843 h 10002"/>
              <a:gd name="connsiteX188" fmla="*/ 3741 w 10201"/>
              <a:gd name="connsiteY188" fmla="*/ 7806 h 10002"/>
              <a:gd name="connsiteX189" fmla="*/ 3669 w 10201"/>
              <a:gd name="connsiteY189" fmla="*/ 7598 h 10002"/>
              <a:gd name="connsiteX190" fmla="*/ 3492 w 10201"/>
              <a:gd name="connsiteY190" fmla="*/ 7637 h 10002"/>
              <a:gd name="connsiteX191" fmla="*/ 3440 w 10201"/>
              <a:gd name="connsiteY191" fmla="*/ 7674 h 10002"/>
              <a:gd name="connsiteX192" fmla="*/ 3367 w 10201"/>
              <a:gd name="connsiteY192" fmla="*/ 7674 h 10002"/>
              <a:gd name="connsiteX193" fmla="*/ 3367 w 10201"/>
              <a:gd name="connsiteY193" fmla="*/ 7637 h 10002"/>
              <a:gd name="connsiteX194" fmla="*/ 3398 w 10201"/>
              <a:gd name="connsiteY194" fmla="*/ 7543 h 10002"/>
              <a:gd name="connsiteX195" fmla="*/ 3241 w 10201"/>
              <a:gd name="connsiteY195" fmla="*/ 7505 h 10002"/>
              <a:gd name="connsiteX196" fmla="*/ 3189 w 10201"/>
              <a:gd name="connsiteY196" fmla="*/ 7411 h 10002"/>
              <a:gd name="connsiteX197" fmla="*/ 3085 w 10201"/>
              <a:gd name="connsiteY197" fmla="*/ 7468 h 10002"/>
              <a:gd name="connsiteX198" fmla="*/ 2846 w 10201"/>
              <a:gd name="connsiteY198" fmla="*/ 7449 h 10002"/>
              <a:gd name="connsiteX199" fmla="*/ 2722 w 10201"/>
              <a:gd name="connsiteY199" fmla="*/ 7486 h 10002"/>
              <a:gd name="connsiteX200" fmla="*/ 2669 w 10201"/>
              <a:gd name="connsiteY200" fmla="*/ 7598 h 10002"/>
              <a:gd name="connsiteX201" fmla="*/ 2471 w 10201"/>
              <a:gd name="connsiteY201" fmla="*/ 7637 h 10002"/>
              <a:gd name="connsiteX202" fmla="*/ 2419 w 10201"/>
              <a:gd name="connsiteY202" fmla="*/ 7712 h 10002"/>
              <a:gd name="connsiteX203" fmla="*/ 2137 w 10201"/>
              <a:gd name="connsiteY203" fmla="*/ 7693 h 10002"/>
              <a:gd name="connsiteX204" fmla="*/ 2023 w 10201"/>
              <a:gd name="connsiteY204" fmla="*/ 7561 h 10002"/>
              <a:gd name="connsiteX205" fmla="*/ 1867 w 10201"/>
              <a:gd name="connsiteY205" fmla="*/ 7524 h 10002"/>
              <a:gd name="connsiteX206" fmla="*/ 1919 w 10201"/>
              <a:gd name="connsiteY206" fmla="*/ 7505 h 10002"/>
              <a:gd name="connsiteX207" fmla="*/ 1919 w 10201"/>
              <a:gd name="connsiteY207" fmla="*/ 7486 h 10002"/>
              <a:gd name="connsiteX208" fmla="*/ 1867 w 10201"/>
              <a:gd name="connsiteY208" fmla="*/ 7486 h 10002"/>
              <a:gd name="connsiteX209" fmla="*/ 1753 w 10201"/>
              <a:gd name="connsiteY209" fmla="*/ 7505 h 10002"/>
              <a:gd name="connsiteX210" fmla="*/ 1544 w 10201"/>
              <a:gd name="connsiteY210" fmla="*/ 7429 h 10002"/>
              <a:gd name="connsiteX211" fmla="*/ 1544 w 10201"/>
              <a:gd name="connsiteY211" fmla="*/ 7486 h 10002"/>
              <a:gd name="connsiteX212" fmla="*/ 1492 w 10201"/>
              <a:gd name="connsiteY212" fmla="*/ 7468 h 10002"/>
              <a:gd name="connsiteX213" fmla="*/ 1492 w 10201"/>
              <a:gd name="connsiteY213" fmla="*/ 7411 h 10002"/>
              <a:gd name="connsiteX214" fmla="*/ 1398 w 10201"/>
              <a:gd name="connsiteY214" fmla="*/ 7468 h 10002"/>
              <a:gd name="connsiteX215" fmla="*/ 1378 w 10201"/>
              <a:gd name="connsiteY215" fmla="*/ 7411 h 10002"/>
              <a:gd name="connsiteX216" fmla="*/ 1013 w 10201"/>
              <a:gd name="connsiteY216" fmla="*/ 7429 h 10002"/>
              <a:gd name="connsiteX217" fmla="*/ 836 w 10201"/>
              <a:gd name="connsiteY217" fmla="*/ 7411 h 10002"/>
              <a:gd name="connsiteX218" fmla="*/ 795 w 10201"/>
              <a:gd name="connsiteY218" fmla="*/ 7336 h 10002"/>
              <a:gd name="connsiteX219" fmla="*/ 628 w 10201"/>
              <a:gd name="connsiteY219" fmla="*/ 7354 h 10002"/>
              <a:gd name="connsiteX220" fmla="*/ 597 w 10201"/>
              <a:gd name="connsiteY220" fmla="*/ 7299 h 10002"/>
              <a:gd name="connsiteX221" fmla="*/ 493 w 10201"/>
              <a:gd name="connsiteY221" fmla="*/ 7317 h 10002"/>
              <a:gd name="connsiteX222" fmla="*/ 471 w 10201"/>
              <a:gd name="connsiteY222" fmla="*/ 7242 h 10002"/>
              <a:gd name="connsiteX223" fmla="*/ 378 w 10201"/>
              <a:gd name="connsiteY223" fmla="*/ 7242 h 10002"/>
              <a:gd name="connsiteX224" fmla="*/ 243 w 10201"/>
              <a:gd name="connsiteY224" fmla="*/ 7167 h 10002"/>
              <a:gd name="connsiteX225" fmla="*/ 0 w 10201"/>
              <a:gd name="connsiteY225" fmla="*/ 7050 h 10002"/>
              <a:gd name="connsiteX226" fmla="*/ 357 w 10201"/>
              <a:gd name="connsiteY226" fmla="*/ 7054 h 10002"/>
              <a:gd name="connsiteX227" fmla="*/ 576 w 10201"/>
              <a:gd name="connsiteY227" fmla="*/ 7092 h 10002"/>
              <a:gd name="connsiteX228" fmla="*/ 940 w 10201"/>
              <a:gd name="connsiteY228" fmla="*/ 7167 h 10002"/>
              <a:gd name="connsiteX229" fmla="*/ 950 w 10201"/>
              <a:gd name="connsiteY229" fmla="*/ 7092 h 10002"/>
              <a:gd name="connsiteX230" fmla="*/ 888 w 10201"/>
              <a:gd name="connsiteY230" fmla="*/ 6998 h 10002"/>
              <a:gd name="connsiteX231" fmla="*/ 898 w 10201"/>
              <a:gd name="connsiteY231" fmla="*/ 6998 h 10002"/>
              <a:gd name="connsiteX232" fmla="*/ 898 w 10201"/>
              <a:gd name="connsiteY232" fmla="*/ 6979 h 10002"/>
              <a:gd name="connsiteX233" fmla="*/ 1002 w 10201"/>
              <a:gd name="connsiteY233" fmla="*/ 7016 h 10002"/>
              <a:gd name="connsiteX234" fmla="*/ 1002 w 10201"/>
              <a:gd name="connsiteY234" fmla="*/ 6941 h 10002"/>
              <a:gd name="connsiteX235" fmla="*/ 940 w 10201"/>
              <a:gd name="connsiteY235" fmla="*/ 6923 h 10002"/>
              <a:gd name="connsiteX236" fmla="*/ 940 w 10201"/>
              <a:gd name="connsiteY236" fmla="*/ 6847 h 10002"/>
              <a:gd name="connsiteX237" fmla="*/ 961 w 10201"/>
              <a:gd name="connsiteY237" fmla="*/ 6847 h 10002"/>
              <a:gd name="connsiteX238" fmla="*/ 1013 w 10201"/>
              <a:gd name="connsiteY238" fmla="*/ 6885 h 10002"/>
              <a:gd name="connsiteX239" fmla="*/ 1013 w 10201"/>
              <a:gd name="connsiteY239" fmla="*/ 6847 h 10002"/>
              <a:gd name="connsiteX240" fmla="*/ 1149 w 10201"/>
              <a:gd name="connsiteY240" fmla="*/ 6716 h 10002"/>
              <a:gd name="connsiteX241" fmla="*/ 1305 w 10201"/>
              <a:gd name="connsiteY241" fmla="*/ 6678 h 10002"/>
              <a:gd name="connsiteX242" fmla="*/ 1305 w 10201"/>
              <a:gd name="connsiteY242" fmla="*/ 6660 h 10002"/>
              <a:gd name="connsiteX243" fmla="*/ 1128 w 10201"/>
              <a:gd name="connsiteY243" fmla="*/ 6660 h 10002"/>
              <a:gd name="connsiteX244" fmla="*/ 1128 w 10201"/>
              <a:gd name="connsiteY244" fmla="*/ 6641 h 10002"/>
              <a:gd name="connsiteX245" fmla="*/ 1159 w 10201"/>
              <a:gd name="connsiteY245" fmla="*/ 6585 h 10002"/>
              <a:gd name="connsiteX246" fmla="*/ 1211 w 10201"/>
              <a:gd name="connsiteY246" fmla="*/ 6603 h 10002"/>
              <a:gd name="connsiteX247" fmla="*/ 1243 w 10201"/>
              <a:gd name="connsiteY247" fmla="*/ 6566 h 10002"/>
              <a:gd name="connsiteX248" fmla="*/ 1243 w 10201"/>
              <a:gd name="connsiteY248" fmla="*/ 6548 h 10002"/>
              <a:gd name="connsiteX249" fmla="*/ 1191 w 10201"/>
              <a:gd name="connsiteY249" fmla="*/ 6472 h 10002"/>
              <a:gd name="connsiteX250" fmla="*/ 1222 w 10201"/>
              <a:gd name="connsiteY250" fmla="*/ 6472 h 10002"/>
              <a:gd name="connsiteX251" fmla="*/ 1243 w 10201"/>
              <a:gd name="connsiteY251" fmla="*/ 6491 h 10002"/>
              <a:gd name="connsiteX252" fmla="*/ 1253 w 10201"/>
              <a:gd name="connsiteY252" fmla="*/ 6434 h 10002"/>
              <a:gd name="connsiteX253" fmla="*/ 1201 w 10201"/>
              <a:gd name="connsiteY253" fmla="*/ 6378 h 10002"/>
              <a:gd name="connsiteX254" fmla="*/ 1191 w 10201"/>
              <a:gd name="connsiteY254" fmla="*/ 6416 h 10002"/>
              <a:gd name="connsiteX255" fmla="*/ 1191 w 10201"/>
              <a:gd name="connsiteY255" fmla="*/ 6378 h 10002"/>
              <a:gd name="connsiteX256" fmla="*/ 1180 w 10201"/>
              <a:gd name="connsiteY256" fmla="*/ 6378 h 10002"/>
              <a:gd name="connsiteX257" fmla="*/ 1180 w 10201"/>
              <a:gd name="connsiteY257" fmla="*/ 6359 h 10002"/>
              <a:gd name="connsiteX258" fmla="*/ 1253 w 10201"/>
              <a:gd name="connsiteY258" fmla="*/ 6322 h 10002"/>
              <a:gd name="connsiteX259" fmla="*/ 1253 w 10201"/>
              <a:gd name="connsiteY259" fmla="*/ 6302 h 10002"/>
              <a:gd name="connsiteX260" fmla="*/ 1139 w 10201"/>
              <a:gd name="connsiteY260" fmla="*/ 6228 h 10002"/>
              <a:gd name="connsiteX261" fmla="*/ 1118 w 10201"/>
              <a:gd name="connsiteY261" fmla="*/ 6284 h 10002"/>
              <a:gd name="connsiteX262" fmla="*/ 1045 w 10201"/>
              <a:gd name="connsiteY262" fmla="*/ 6228 h 10002"/>
              <a:gd name="connsiteX263" fmla="*/ 1076 w 10201"/>
              <a:gd name="connsiteY263" fmla="*/ 6190 h 10002"/>
              <a:gd name="connsiteX264" fmla="*/ 1035 w 10201"/>
              <a:gd name="connsiteY264" fmla="*/ 6190 h 10002"/>
              <a:gd name="connsiteX265" fmla="*/ 909 w 10201"/>
              <a:gd name="connsiteY265" fmla="*/ 6247 h 10002"/>
              <a:gd name="connsiteX266" fmla="*/ 909 w 10201"/>
              <a:gd name="connsiteY266" fmla="*/ 6190 h 10002"/>
              <a:gd name="connsiteX267" fmla="*/ 961 w 10201"/>
              <a:gd name="connsiteY267" fmla="*/ 6040 h 10002"/>
              <a:gd name="connsiteX268" fmla="*/ 940 w 10201"/>
              <a:gd name="connsiteY268" fmla="*/ 6002 h 10002"/>
              <a:gd name="connsiteX269" fmla="*/ 961 w 10201"/>
              <a:gd name="connsiteY269" fmla="*/ 6002 h 10002"/>
              <a:gd name="connsiteX270" fmla="*/ 1055 w 10201"/>
              <a:gd name="connsiteY270" fmla="*/ 5964 h 10002"/>
              <a:gd name="connsiteX271" fmla="*/ 1087 w 10201"/>
              <a:gd name="connsiteY271" fmla="*/ 5909 h 10002"/>
              <a:gd name="connsiteX272" fmla="*/ 1066 w 10201"/>
              <a:gd name="connsiteY272" fmla="*/ 5852 h 10002"/>
              <a:gd name="connsiteX273" fmla="*/ 1139 w 10201"/>
              <a:gd name="connsiteY273" fmla="*/ 5833 h 10002"/>
              <a:gd name="connsiteX274" fmla="*/ 1139 w 10201"/>
              <a:gd name="connsiteY274" fmla="*/ 5909 h 10002"/>
              <a:gd name="connsiteX275" fmla="*/ 1263 w 10201"/>
              <a:gd name="connsiteY275" fmla="*/ 5909 h 10002"/>
              <a:gd name="connsiteX276" fmla="*/ 1388 w 10201"/>
              <a:gd name="connsiteY276" fmla="*/ 5683 h 10002"/>
              <a:gd name="connsiteX277" fmla="*/ 1586 w 10201"/>
              <a:gd name="connsiteY277" fmla="*/ 5740 h 10002"/>
              <a:gd name="connsiteX278" fmla="*/ 1586 w 10201"/>
              <a:gd name="connsiteY278" fmla="*/ 5758 h 10002"/>
              <a:gd name="connsiteX279" fmla="*/ 1575 w 10201"/>
              <a:gd name="connsiteY279" fmla="*/ 5814 h 10002"/>
              <a:gd name="connsiteX280" fmla="*/ 1554 w 10201"/>
              <a:gd name="connsiteY280" fmla="*/ 5852 h 10002"/>
              <a:gd name="connsiteX281" fmla="*/ 1440 w 10201"/>
              <a:gd name="connsiteY281" fmla="*/ 5889 h 10002"/>
              <a:gd name="connsiteX282" fmla="*/ 1430 w 10201"/>
              <a:gd name="connsiteY282" fmla="*/ 6040 h 10002"/>
              <a:gd name="connsiteX283" fmla="*/ 1450 w 10201"/>
              <a:gd name="connsiteY283" fmla="*/ 6058 h 10002"/>
              <a:gd name="connsiteX284" fmla="*/ 1680 w 10201"/>
              <a:gd name="connsiteY284" fmla="*/ 6265 h 10002"/>
              <a:gd name="connsiteX285" fmla="*/ 1711 w 10201"/>
              <a:gd name="connsiteY285" fmla="*/ 6265 h 10002"/>
              <a:gd name="connsiteX286" fmla="*/ 1784 w 10201"/>
              <a:gd name="connsiteY286" fmla="*/ 6792 h 10002"/>
              <a:gd name="connsiteX287" fmla="*/ 1982 w 10201"/>
              <a:gd name="connsiteY287" fmla="*/ 6585 h 10002"/>
              <a:gd name="connsiteX288" fmla="*/ 1982 w 10201"/>
              <a:gd name="connsiteY288" fmla="*/ 6528 h 10002"/>
              <a:gd name="connsiteX289" fmla="*/ 1909 w 10201"/>
              <a:gd name="connsiteY289" fmla="*/ 6528 h 10002"/>
              <a:gd name="connsiteX290" fmla="*/ 1878 w 10201"/>
              <a:gd name="connsiteY290" fmla="*/ 6453 h 10002"/>
              <a:gd name="connsiteX291" fmla="*/ 1878 w 10201"/>
              <a:gd name="connsiteY291" fmla="*/ 6416 h 10002"/>
              <a:gd name="connsiteX292" fmla="*/ 1888 w 10201"/>
              <a:gd name="connsiteY292" fmla="*/ 6416 h 10002"/>
              <a:gd name="connsiteX293" fmla="*/ 1888 w 10201"/>
              <a:gd name="connsiteY293" fmla="*/ 6397 h 10002"/>
              <a:gd name="connsiteX294" fmla="*/ 2023 w 10201"/>
              <a:gd name="connsiteY294" fmla="*/ 6322 h 10002"/>
              <a:gd name="connsiteX295" fmla="*/ 2002 w 10201"/>
              <a:gd name="connsiteY295" fmla="*/ 6302 h 10002"/>
              <a:gd name="connsiteX296" fmla="*/ 1867 w 10201"/>
              <a:gd name="connsiteY296" fmla="*/ 6265 h 10002"/>
              <a:gd name="connsiteX297" fmla="*/ 1867 w 10201"/>
              <a:gd name="connsiteY297" fmla="*/ 6209 h 10002"/>
              <a:gd name="connsiteX298" fmla="*/ 1815 w 10201"/>
              <a:gd name="connsiteY298" fmla="*/ 6190 h 10002"/>
              <a:gd name="connsiteX299" fmla="*/ 1815 w 10201"/>
              <a:gd name="connsiteY299" fmla="*/ 6190 h 10002"/>
              <a:gd name="connsiteX300" fmla="*/ 1836 w 10201"/>
              <a:gd name="connsiteY300" fmla="*/ 6133 h 10002"/>
              <a:gd name="connsiteX301" fmla="*/ 1753 w 10201"/>
              <a:gd name="connsiteY301" fmla="*/ 6040 h 10002"/>
              <a:gd name="connsiteX302" fmla="*/ 1534 w 10201"/>
              <a:gd name="connsiteY302" fmla="*/ 5984 h 10002"/>
              <a:gd name="connsiteX303" fmla="*/ 1701 w 10201"/>
              <a:gd name="connsiteY303" fmla="*/ 5964 h 10002"/>
              <a:gd name="connsiteX304" fmla="*/ 1722 w 10201"/>
              <a:gd name="connsiteY304" fmla="*/ 5871 h 10002"/>
              <a:gd name="connsiteX305" fmla="*/ 1659 w 10201"/>
              <a:gd name="connsiteY305" fmla="*/ 5740 h 10002"/>
              <a:gd name="connsiteX306" fmla="*/ 1680 w 10201"/>
              <a:gd name="connsiteY306" fmla="*/ 5740 h 10002"/>
              <a:gd name="connsiteX307" fmla="*/ 2023 w 10201"/>
              <a:gd name="connsiteY307" fmla="*/ 5777 h 10002"/>
              <a:gd name="connsiteX308" fmla="*/ 2117 w 10201"/>
              <a:gd name="connsiteY308" fmla="*/ 5665 h 10002"/>
              <a:gd name="connsiteX309" fmla="*/ 2190 w 10201"/>
              <a:gd name="connsiteY309" fmla="*/ 5645 h 10002"/>
              <a:gd name="connsiteX310" fmla="*/ 2117 w 10201"/>
              <a:gd name="connsiteY310" fmla="*/ 5608 h 10002"/>
              <a:gd name="connsiteX311" fmla="*/ 1815 w 10201"/>
              <a:gd name="connsiteY311" fmla="*/ 5720 h 10002"/>
              <a:gd name="connsiteX312" fmla="*/ 1784 w 10201"/>
              <a:gd name="connsiteY312" fmla="*/ 5665 h 10002"/>
              <a:gd name="connsiteX313" fmla="*/ 1805 w 10201"/>
              <a:gd name="connsiteY313" fmla="*/ 5608 h 10002"/>
              <a:gd name="connsiteX314" fmla="*/ 1774 w 10201"/>
              <a:gd name="connsiteY314" fmla="*/ 5514 h 10002"/>
              <a:gd name="connsiteX315" fmla="*/ 1701 w 10201"/>
              <a:gd name="connsiteY315" fmla="*/ 5533 h 10002"/>
              <a:gd name="connsiteX316" fmla="*/ 1458 w 10201"/>
              <a:gd name="connsiteY316" fmla="*/ 5302 h 10002"/>
              <a:gd name="connsiteX317" fmla="*/ 1742 w 10201"/>
              <a:gd name="connsiteY317" fmla="*/ 5288 h 10002"/>
              <a:gd name="connsiteX318" fmla="*/ 2085 w 10201"/>
              <a:gd name="connsiteY318" fmla="*/ 5288 h 10002"/>
              <a:gd name="connsiteX319" fmla="*/ 2190 w 10201"/>
              <a:gd name="connsiteY319" fmla="*/ 5119 h 10002"/>
              <a:gd name="connsiteX320" fmla="*/ 2190 w 10201"/>
              <a:gd name="connsiteY320" fmla="*/ 5063 h 10002"/>
              <a:gd name="connsiteX321" fmla="*/ 2253 w 10201"/>
              <a:gd name="connsiteY321" fmla="*/ 5044 h 10002"/>
              <a:gd name="connsiteX322" fmla="*/ 2284 w 10201"/>
              <a:gd name="connsiteY322" fmla="*/ 5176 h 10002"/>
              <a:gd name="connsiteX323" fmla="*/ 2722 w 10201"/>
              <a:gd name="connsiteY323" fmla="*/ 5195 h 10002"/>
              <a:gd name="connsiteX324" fmla="*/ 2700 w 10201"/>
              <a:gd name="connsiteY324" fmla="*/ 5288 h 10002"/>
              <a:gd name="connsiteX325" fmla="*/ 2732 w 10201"/>
              <a:gd name="connsiteY325" fmla="*/ 5288 h 10002"/>
              <a:gd name="connsiteX326" fmla="*/ 2784 w 10201"/>
              <a:gd name="connsiteY326" fmla="*/ 5251 h 10002"/>
              <a:gd name="connsiteX327" fmla="*/ 2784 w 10201"/>
              <a:gd name="connsiteY327" fmla="*/ 5270 h 10002"/>
              <a:gd name="connsiteX328" fmla="*/ 2763 w 10201"/>
              <a:gd name="connsiteY328" fmla="*/ 5288 h 10002"/>
              <a:gd name="connsiteX329" fmla="*/ 2826 w 10201"/>
              <a:gd name="connsiteY329" fmla="*/ 5288 h 10002"/>
              <a:gd name="connsiteX330" fmla="*/ 2929 w 10201"/>
              <a:gd name="connsiteY330" fmla="*/ 5288 h 10002"/>
              <a:gd name="connsiteX331" fmla="*/ 2929 w 10201"/>
              <a:gd name="connsiteY331" fmla="*/ 5364 h 10002"/>
              <a:gd name="connsiteX332" fmla="*/ 2950 w 10201"/>
              <a:gd name="connsiteY332" fmla="*/ 5364 h 10002"/>
              <a:gd name="connsiteX333" fmla="*/ 3023 w 10201"/>
              <a:gd name="connsiteY333" fmla="*/ 5288 h 10002"/>
              <a:gd name="connsiteX334" fmla="*/ 3023 w 10201"/>
              <a:gd name="connsiteY334" fmla="*/ 5213 h 10002"/>
              <a:gd name="connsiteX335" fmla="*/ 3085 w 10201"/>
              <a:gd name="connsiteY335" fmla="*/ 5213 h 10002"/>
              <a:gd name="connsiteX336" fmla="*/ 3117 w 10201"/>
              <a:gd name="connsiteY336" fmla="*/ 5270 h 10002"/>
              <a:gd name="connsiteX337" fmla="*/ 3117 w 10201"/>
              <a:gd name="connsiteY337" fmla="*/ 5401 h 10002"/>
              <a:gd name="connsiteX338" fmla="*/ 3231 w 10201"/>
              <a:gd name="connsiteY338" fmla="*/ 5401 h 10002"/>
              <a:gd name="connsiteX339" fmla="*/ 3241 w 10201"/>
              <a:gd name="connsiteY339" fmla="*/ 5307 h 10002"/>
              <a:gd name="connsiteX340" fmla="*/ 3241 w 10201"/>
              <a:gd name="connsiteY340" fmla="*/ 5288 h 10002"/>
              <a:gd name="connsiteX341" fmla="*/ 3241 w 10201"/>
              <a:gd name="connsiteY341" fmla="*/ 5288 h 10002"/>
              <a:gd name="connsiteX342" fmla="*/ 3346 w 10201"/>
              <a:gd name="connsiteY342" fmla="*/ 5307 h 10002"/>
              <a:gd name="connsiteX343" fmla="*/ 3367 w 10201"/>
              <a:gd name="connsiteY343" fmla="*/ 5213 h 10002"/>
              <a:gd name="connsiteX344" fmla="*/ 3471 w 10201"/>
              <a:gd name="connsiteY344" fmla="*/ 5251 h 10002"/>
              <a:gd name="connsiteX345" fmla="*/ 3471 w 10201"/>
              <a:gd name="connsiteY345" fmla="*/ 5195 h 10002"/>
              <a:gd name="connsiteX346" fmla="*/ 3648 w 10201"/>
              <a:gd name="connsiteY346" fmla="*/ 5270 h 10002"/>
              <a:gd name="connsiteX347" fmla="*/ 3648 w 10201"/>
              <a:gd name="connsiteY347" fmla="*/ 5195 h 10002"/>
              <a:gd name="connsiteX348" fmla="*/ 3689 w 10201"/>
              <a:gd name="connsiteY348" fmla="*/ 5195 h 10002"/>
              <a:gd name="connsiteX349" fmla="*/ 3689 w 10201"/>
              <a:gd name="connsiteY349" fmla="*/ 5270 h 10002"/>
              <a:gd name="connsiteX350" fmla="*/ 3710 w 10201"/>
              <a:gd name="connsiteY350" fmla="*/ 5270 h 10002"/>
              <a:gd name="connsiteX351" fmla="*/ 3710 w 10201"/>
              <a:gd name="connsiteY351" fmla="*/ 5251 h 10002"/>
              <a:gd name="connsiteX352" fmla="*/ 3721 w 10201"/>
              <a:gd name="connsiteY352" fmla="*/ 5119 h 10002"/>
              <a:gd name="connsiteX353" fmla="*/ 3731 w 10201"/>
              <a:gd name="connsiteY353" fmla="*/ 5119 h 10002"/>
              <a:gd name="connsiteX354" fmla="*/ 3741 w 10201"/>
              <a:gd name="connsiteY354" fmla="*/ 5195 h 10002"/>
              <a:gd name="connsiteX355" fmla="*/ 3825 w 10201"/>
              <a:gd name="connsiteY355" fmla="*/ 5119 h 10002"/>
              <a:gd name="connsiteX356" fmla="*/ 3825 w 10201"/>
              <a:gd name="connsiteY356" fmla="*/ 5157 h 10002"/>
              <a:gd name="connsiteX357" fmla="*/ 3898 w 10201"/>
              <a:gd name="connsiteY357" fmla="*/ 5119 h 10002"/>
              <a:gd name="connsiteX358" fmla="*/ 3898 w 10201"/>
              <a:gd name="connsiteY358" fmla="*/ 5101 h 10002"/>
              <a:gd name="connsiteX359" fmla="*/ 3877 w 10201"/>
              <a:gd name="connsiteY359" fmla="*/ 5063 h 10002"/>
              <a:gd name="connsiteX360" fmla="*/ 3909 w 10201"/>
              <a:gd name="connsiteY360" fmla="*/ 5063 h 10002"/>
              <a:gd name="connsiteX361" fmla="*/ 3950 w 10201"/>
              <a:gd name="connsiteY361" fmla="*/ 5101 h 10002"/>
              <a:gd name="connsiteX362" fmla="*/ 3950 w 10201"/>
              <a:gd name="connsiteY362" fmla="*/ 5063 h 10002"/>
              <a:gd name="connsiteX363" fmla="*/ 3929 w 10201"/>
              <a:gd name="connsiteY363" fmla="*/ 5007 h 10002"/>
              <a:gd name="connsiteX364" fmla="*/ 4033 w 10201"/>
              <a:gd name="connsiteY364" fmla="*/ 4951 h 10002"/>
              <a:gd name="connsiteX365" fmla="*/ 4033 w 10201"/>
              <a:gd name="connsiteY365" fmla="*/ 4932 h 10002"/>
              <a:gd name="connsiteX366" fmla="*/ 3857 w 10201"/>
              <a:gd name="connsiteY366" fmla="*/ 4912 h 10002"/>
              <a:gd name="connsiteX367" fmla="*/ 3867 w 10201"/>
              <a:gd name="connsiteY367" fmla="*/ 5026 h 10002"/>
              <a:gd name="connsiteX368" fmla="*/ 3857 w 10201"/>
              <a:gd name="connsiteY368" fmla="*/ 5026 h 10002"/>
              <a:gd name="connsiteX369" fmla="*/ 3658 w 10201"/>
              <a:gd name="connsiteY369" fmla="*/ 4912 h 10002"/>
              <a:gd name="connsiteX370" fmla="*/ 3658 w 10201"/>
              <a:gd name="connsiteY370" fmla="*/ 4932 h 10002"/>
              <a:gd name="connsiteX371" fmla="*/ 3669 w 10201"/>
              <a:gd name="connsiteY371" fmla="*/ 4932 h 10002"/>
              <a:gd name="connsiteX372" fmla="*/ 3648 w 10201"/>
              <a:gd name="connsiteY372" fmla="*/ 4951 h 10002"/>
              <a:gd name="connsiteX373" fmla="*/ 3596 w 10201"/>
              <a:gd name="connsiteY373" fmla="*/ 4875 h 10002"/>
              <a:gd name="connsiteX374" fmla="*/ 3585 w 10201"/>
              <a:gd name="connsiteY374" fmla="*/ 4837 h 10002"/>
              <a:gd name="connsiteX375" fmla="*/ 3700 w 10201"/>
              <a:gd name="connsiteY375" fmla="*/ 4819 h 10002"/>
              <a:gd name="connsiteX376" fmla="*/ 3700 w 10201"/>
              <a:gd name="connsiteY376" fmla="*/ 4668 h 10002"/>
              <a:gd name="connsiteX377" fmla="*/ 3679 w 10201"/>
              <a:gd name="connsiteY377" fmla="*/ 4668 h 10002"/>
              <a:gd name="connsiteX378" fmla="*/ 3554 w 10201"/>
              <a:gd name="connsiteY378" fmla="*/ 4800 h 10002"/>
              <a:gd name="connsiteX379" fmla="*/ 3533 w 10201"/>
              <a:gd name="connsiteY379" fmla="*/ 4782 h 10002"/>
              <a:gd name="connsiteX380" fmla="*/ 3533 w 10201"/>
              <a:gd name="connsiteY380" fmla="*/ 4706 h 10002"/>
              <a:gd name="connsiteX381" fmla="*/ 3523 w 10201"/>
              <a:gd name="connsiteY381" fmla="*/ 4650 h 10002"/>
              <a:gd name="connsiteX382" fmla="*/ 3450 w 10201"/>
              <a:gd name="connsiteY382" fmla="*/ 4650 h 10002"/>
              <a:gd name="connsiteX383" fmla="*/ 3440 w 10201"/>
              <a:gd name="connsiteY383" fmla="*/ 4593 h 10002"/>
              <a:gd name="connsiteX384" fmla="*/ 3450 w 10201"/>
              <a:gd name="connsiteY384" fmla="*/ 4593 h 10002"/>
              <a:gd name="connsiteX385" fmla="*/ 3450 w 10201"/>
              <a:gd name="connsiteY385" fmla="*/ 4574 h 10002"/>
              <a:gd name="connsiteX386" fmla="*/ 3627 w 10201"/>
              <a:gd name="connsiteY386" fmla="*/ 4481 h 10002"/>
              <a:gd name="connsiteX387" fmla="*/ 3565 w 10201"/>
              <a:gd name="connsiteY387" fmla="*/ 4481 h 10002"/>
              <a:gd name="connsiteX388" fmla="*/ 3544 w 10201"/>
              <a:gd name="connsiteY388" fmla="*/ 4481 h 10002"/>
              <a:gd name="connsiteX389" fmla="*/ 3533 w 10201"/>
              <a:gd name="connsiteY389" fmla="*/ 4481 h 10002"/>
              <a:gd name="connsiteX390" fmla="*/ 3533 w 10201"/>
              <a:gd name="connsiteY390" fmla="*/ 4462 h 10002"/>
              <a:gd name="connsiteX391" fmla="*/ 3637 w 10201"/>
              <a:gd name="connsiteY391" fmla="*/ 4387 h 10002"/>
              <a:gd name="connsiteX392" fmla="*/ 3637 w 10201"/>
              <a:gd name="connsiteY392" fmla="*/ 4387 h 10002"/>
              <a:gd name="connsiteX393" fmla="*/ 3606 w 10201"/>
              <a:gd name="connsiteY393" fmla="*/ 4387 h 10002"/>
              <a:gd name="connsiteX394" fmla="*/ 3585 w 10201"/>
              <a:gd name="connsiteY394" fmla="*/ 4405 h 10002"/>
              <a:gd name="connsiteX395" fmla="*/ 3575 w 10201"/>
              <a:gd name="connsiteY395" fmla="*/ 4368 h 10002"/>
              <a:gd name="connsiteX396" fmla="*/ 3409 w 10201"/>
              <a:gd name="connsiteY396" fmla="*/ 4312 h 10002"/>
              <a:gd name="connsiteX397" fmla="*/ 3357 w 10201"/>
              <a:gd name="connsiteY397" fmla="*/ 4199 h 10002"/>
              <a:gd name="connsiteX398" fmla="*/ 3315 w 10201"/>
              <a:gd name="connsiteY398" fmla="*/ 4255 h 10002"/>
              <a:gd name="connsiteX399" fmla="*/ 3231 w 10201"/>
              <a:gd name="connsiteY399" fmla="*/ 4218 h 10002"/>
              <a:gd name="connsiteX400" fmla="*/ 3085 w 10201"/>
              <a:gd name="connsiteY400" fmla="*/ 4199 h 10002"/>
              <a:gd name="connsiteX401" fmla="*/ 3033 w 10201"/>
              <a:gd name="connsiteY401" fmla="*/ 4237 h 10002"/>
              <a:gd name="connsiteX402" fmla="*/ 2981 w 10201"/>
              <a:gd name="connsiteY402" fmla="*/ 4180 h 10002"/>
              <a:gd name="connsiteX403" fmla="*/ 2909 w 10201"/>
              <a:gd name="connsiteY403" fmla="*/ 4237 h 10002"/>
              <a:gd name="connsiteX404" fmla="*/ 2878 w 10201"/>
              <a:gd name="connsiteY404" fmla="*/ 4180 h 10002"/>
              <a:gd name="connsiteX405" fmla="*/ 2794 w 10201"/>
              <a:gd name="connsiteY405" fmla="*/ 4330 h 10002"/>
              <a:gd name="connsiteX406" fmla="*/ 2596 w 10201"/>
              <a:gd name="connsiteY406" fmla="*/ 4255 h 10002"/>
              <a:gd name="connsiteX407" fmla="*/ 2596 w 10201"/>
              <a:gd name="connsiteY407" fmla="*/ 4218 h 10002"/>
              <a:gd name="connsiteX408" fmla="*/ 2617 w 10201"/>
              <a:gd name="connsiteY408" fmla="*/ 4180 h 10002"/>
              <a:gd name="connsiteX409" fmla="*/ 2544 w 10201"/>
              <a:gd name="connsiteY409" fmla="*/ 4180 h 10002"/>
              <a:gd name="connsiteX410" fmla="*/ 2346 w 10201"/>
              <a:gd name="connsiteY410" fmla="*/ 4275 h 10002"/>
              <a:gd name="connsiteX411" fmla="*/ 2346 w 10201"/>
              <a:gd name="connsiteY411" fmla="*/ 4255 h 10002"/>
              <a:gd name="connsiteX412" fmla="*/ 2367 w 10201"/>
              <a:gd name="connsiteY412" fmla="*/ 4218 h 10002"/>
              <a:gd name="connsiteX413" fmla="*/ 2253 w 10201"/>
              <a:gd name="connsiteY413" fmla="*/ 4218 h 10002"/>
              <a:gd name="connsiteX414" fmla="*/ 2170 w 10201"/>
              <a:gd name="connsiteY414" fmla="*/ 4143 h 10002"/>
              <a:gd name="connsiteX415" fmla="*/ 2044 w 10201"/>
              <a:gd name="connsiteY415" fmla="*/ 4124 h 10002"/>
              <a:gd name="connsiteX416" fmla="*/ 2065 w 10201"/>
              <a:gd name="connsiteY416" fmla="*/ 4124 h 10002"/>
              <a:gd name="connsiteX417" fmla="*/ 2096 w 10201"/>
              <a:gd name="connsiteY417" fmla="*/ 4086 h 10002"/>
              <a:gd name="connsiteX418" fmla="*/ 2085 w 10201"/>
              <a:gd name="connsiteY418" fmla="*/ 4049 h 10002"/>
              <a:gd name="connsiteX419" fmla="*/ 2002 w 10201"/>
              <a:gd name="connsiteY419" fmla="*/ 3992 h 10002"/>
              <a:gd name="connsiteX420" fmla="*/ 1909 w 10201"/>
              <a:gd name="connsiteY420" fmla="*/ 4030 h 10002"/>
              <a:gd name="connsiteX421" fmla="*/ 1479 w 10201"/>
              <a:gd name="connsiteY421" fmla="*/ 3976 h 10002"/>
              <a:gd name="connsiteX422" fmla="*/ 1680 w 10201"/>
              <a:gd name="connsiteY422" fmla="*/ 3823 h 10002"/>
              <a:gd name="connsiteX423" fmla="*/ 1690 w 10201"/>
              <a:gd name="connsiteY423" fmla="*/ 3805 h 10002"/>
              <a:gd name="connsiteX424" fmla="*/ 1826 w 10201"/>
              <a:gd name="connsiteY424" fmla="*/ 3767 h 10002"/>
              <a:gd name="connsiteX425" fmla="*/ 1826 w 10201"/>
              <a:gd name="connsiteY425" fmla="*/ 3805 h 10002"/>
              <a:gd name="connsiteX426" fmla="*/ 1940 w 10201"/>
              <a:gd name="connsiteY426" fmla="*/ 3880 h 10002"/>
              <a:gd name="connsiteX427" fmla="*/ 1950 w 10201"/>
              <a:gd name="connsiteY427" fmla="*/ 3842 h 10002"/>
              <a:gd name="connsiteX428" fmla="*/ 1961 w 10201"/>
              <a:gd name="connsiteY428" fmla="*/ 3880 h 10002"/>
              <a:gd name="connsiteX429" fmla="*/ 2117 w 10201"/>
              <a:gd name="connsiteY429" fmla="*/ 3748 h 10002"/>
              <a:gd name="connsiteX430" fmla="*/ 2201 w 10201"/>
              <a:gd name="connsiteY430" fmla="*/ 3823 h 10002"/>
              <a:gd name="connsiteX431" fmla="*/ 2378 w 10201"/>
              <a:gd name="connsiteY431" fmla="*/ 3786 h 10002"/>
              <a:gd name="connsiteX432" fmla="*/ 2544 w 10201"/>
              <a:gd name="connsiteY432" fmla="*/ 3805 h 10002"/>
              <a:gd name="connsiteX433" fmla="*/ 2544 w 10201"/>
              <a:gd name="connsiteY433" fmla="*/ 3730 h 10002"/>
              <a:gd name="connsiteX434" fmla="*/ 2658 w 10201"/>
              <a:gd name="connsiteY434" fmla="*/ 3730 h 10002"/>
              <a:gd name="connsiteX435" fmla="*/ 2689 w 10201"/>
              <a:gd name="connsiteY435" fmla="*/ 3673 h 10002"/>
              <a:gd name="connsiteX436" fmla="*/ 2689 w 10201"/>
              <a:gd name="connsiteY436" fmla="*/ 3598 h 10002"/>
              <a:gd name="connsiteX437" fmla="*/ 2658 w 10201"/>
              <a:gd name="connsiteY437" fmla="*/ 3598 h 10002"/>
              <a:gd name="connsiteX438" fmla="*/ 2658 w 10201"/>
              <a:gd name="connsiteY438" fmla="*/ 3561 h 10002"/>
              <a:gd name="connsiteX439" fmla="*/ 2648 w 10201"/>
              <a:gd name="connsiteY439" fmla="*/ 3504 h 10002"/>
              <a:gd name="connsiteX440" fmla="*/ 2044 w 10201"/>
              <a:gd name="connsiteY440" fmla="*/ 3504 h 10002"/>
              <a:gd name="connsiteX441" fmla="*/ 1482 w 10201"/>
              <a:gd name="connsiteY441" fmla="*/ 3485 h 10002"/>
              <a:gd name="connsiteX442" fmla="*/ 1898 w 10201"/>
              <a:gd name="connsiteY442" fmla="*/ 3410 h 10002"/>
              <a:gd name="connsiteX443" fmla="*/ 2149 w 10201"/>
              <a:gd name="connsiteY443" fmla="*/ 3429 h 10002"/>
              <a:gd name="connsiteX444" fmla="*/ 2159 w 10201"/>
              <a:gd name="connsiteY444" fmla="*/ 3316 h 10002"/>
              <a:gd name="connsiteX445" fmla="*/ 2201 w 10201"/>
              <a:gd name="connsiteY445" fmla="*/ 3298 h 10002"/>
              <a:gd name="connsiteX446" fmla="*/ 2232 w 10201"/>
              <a:gd name="connsiteY446" fmla="*/ 3354 h 10002"/>
              <a:gd name="connsiteX447" fmla="*/ 2263 w 10201"/>
              <a:gd name="connsiteY447" fmla="*/ 3278 h 10002"/>
              <a:gd name="connsiteX448" fmla="*/ 2263 w 10201"/>
              <a:gd name="connsiteY448" fmla="*/ 3316 h 10002"/>
              <a:gd name="connsiteX449" fmla="*/ 2242 w 10201"/>
              <a:gd name="connsiteY449" fmla="*/ 3354 h 10002"/>
              <a:gd name="connsiteX450" fmla="*/ 2502 w 10201"/>
              <a:gd name="connsiteY450" fmla="*/ 3298 h 10002"/>
              <a:gd name="connsiteX451" fmla="*/ 2513 w 10201"/>
              <a:gd name="connsiteY451" fmla="*/ 3241 h 10002"/>
              <a:gd name="connsiteX452" fmla="*/ 2502 w 10201"/>
              <a:gd name="connsiteY452" fmla="*/ 3223 h 10002"/>
              <a:gd name="connsiteX453" fmla="*/ 2137 w 10201"/>
              <a:gd name="connsiteY453" fmla="*/ 3241 h 10002"/>
              <a:gd name="connsiteX454" fmla="*/ 2127 w 10201"/>
              <a:gd name="connsiteY454" fmla="*/ 3185 h 10002"/>
              <a:gd name="connsiteX455" fmla="*/ 2137 w 10201"/>
              <a:gd name="connsiteY455" fmla="*/ 3166 h 10002"/>
              <a:gd name="connsiteX456" fmla="*/ 2294 w 10201"/>
              <a:gd name="connsiteY456" fmla="*/ 3128 h 10002"/>
              <a:gd name="connsiteX457" fmla="*/ 2263 w 10201"/>
              <a:gd name="connsiteY457" fmla="*/ 3109 h 10002"/>
              <a:gd name="connsiteX458" fmla="*/ 2294 w 10201"/>
              <a:gd name="connsiteY458" fmla="*/ 3091 h 10002"/>
              <a:gd name="connsiteX459" fmla="*/ 2284 w 10201"/>
              <a:gd name="connsiteY459" fmla="*/ 2997 h 10002"/>
              <a:gd name="connsiteX460" fmla="*/ 2232 w 10201"/>
              <a:gd name="connsiteY460" fmla="*/ 2903 h 10002"/>
              <a:gd name="connsiteX461" fmla="*/ 2253 w 10201"/>
              <a:gd name="connsiteY461" fmla="*/ 2865 h 10002"/>
              <a:gd name="connsiteX462" fmla="*/ 2242 w 10201"/>
              <a:gd name="connsiteY462" fmla="*/ 2790 h 10002"/>
              <a:gd name="connsiteX463" fmla="*/ 2294 w 10201"/>
              <a:gd name="connsiteY463" fmla="*/ 2715 h 10002"/>
              <a:gd name="connsiteX464" fmla="*/ 2294 w 10201"/>
              <a:gd name="connsiteY464" fmla="*/ 2771 h 10002"/>
              <a:gd name="connsiteX465" fmla="*/ 2471 w 10201"/>
              <a:gd name="connsiteY465" fmla="*/ 2809 h 10002"/>
              <a:gd name="connsiteX466" fmla="*/ 2482 w 10201"/>
              <a:gd name="connsiteY466" fmla="*/ 2903 h 10002"/>
              <a:gd name="connsiteX467" fmla="*/ 2627 w 10201"/>
              <a:gd name="connsiteY467" fmla="*/ 2884 h 10002"/>
              <a:gd name="connsiteX468" fmla="*/ 2679 w 10201"/>
              <a:gd name="connsiteY468" fmla="*/ 2715 h 10002"/>
              <a:gd name="connsiteX469" fmla="*/ 2523 w 10201"/>
              <a:gd name="connsiteY469" fmla="*/ 2659 h 10002"/>
              <a:gd name="connsiteX470" fmla="*/ 2523 w 10201"/>
              <a:gd name="connsiteY470" fmla="*/ 2602 h 10002"/>
              <a:gd name="connsiteX471" fmla="*/ 2596 w 10201"/>
              <a:gd name="connsiteY471" fmla="*/ 2584 h 10002"/>
              <a:gd name="connsiteX472" fmla="*/ 2596 w 10201"/>
              <a:gd name="connsiteY472" fmla="*/ 2565 h 10002"/>
              <a:gd name="connsiteX473" fmla="*/ 2461 w 10201"/>
              <a:gd name="connsiteY473" fmla="*/ 2452 h 10002"/>
              <a:gd name="connsiteX474" fmla="*/ 2440 w 10201"/>
              <a:gd name="connsiteY474" fmla="*/ 2527 h 10002"/>
              <a:gd name="connsiteX475" fmla="*/ 2440 w 10201"/>
              <a:gd name="connsiteY475" fmla="*/ 2509 h 10002"/>
              <a:gd name="connsiteX476" fmla="*/ 2315 w 10201"/>
              <a:gd name="connsiteY476" fmla="*/ 2358 h 10002"/>
              <a:gd name="connsiteX477" fmla="*/ 2242 w 10201"/>
              <a:gd name="connsiteY477" fmla="*/ 2377 h 10002"/>
              <a:gd name="connsiteX478" fmla="*/ 2242 w 10201"/>
              <a:gd name="connsiteY478" fmla="*/ 2321 h 10002"/>
              <a:gd name="connsiteX479" fmla="*/ 2222 w 10201"/>
              <a:gd name="connsiteY479" fmla="*/ 2283 h 10002"/>
              <a:gd name="connsiteX480" fmla="*/ 2044 w 10201"/>
              <a:gd name="connsiteY480" fmla="*/ 2246 h 10002"/>
              <a:gd name="connsiteX481" fmla="*/ 2034 w 10201"/>
              <a:gd name="connsiteY481" fmla="*/ 2189 h 10002"/>
              <a:gd name="connsiteX482" fmla="*/ 2044 w 10201"/>
              <a:gd name="connsiteY482" fmla="*/ 2171 h 10002"/>
              <a:gd name="connsiteX483" fmla="*/ 2242 w 10201"/>
              <a:gd name="connsiteY483" fmla="*/ 2171 h 10002"/>
              <a:gd name="connsiteX484" fmla="*/ 2305 w 10201"/>
              <a:gd name="connsiteY484" fmla="*/ 2133 h 10002"/>
              <a:gd name="connsiteX485" fmla="*/ 2450 w 10201"/>
              <a:gd name="connsiteY485" fmla="*/ 2171 h 10002"/>
              <a:gd name="connsiteX486" fmla="*/ 2523 w 10201"/>
              <a:gd name="connsiteY486" fmla="*/ 2077 h 10002"/>
              <a:gd name="connsiteX487" fmla="*/ 2774 w 10201"/>
              <a:gd name="connsiteY487" fmla="*/ 2020 h 10002"/>
              <a:gd name="connsiteX488" fmla="*/ 2961 w 10201"/>
              <a:gd name="connsiteY488" fmla="*/ 2133 h 10002"/>
              <a:gd name="connsiteX489" fmla="*/ 3274 w 10201"/>
              <a:gd name="connsiteY489" fmla="*/ 2057 h 10002"/>
              <a:gd name="connsiteX490" fmla="*/ 3274 w 10201"/>
              <a:gd name="connsiteY490" fmla="*/ 2039 h 10002"/>
              <a:gd name="connsiteX491" fmla="*/ 3263 w 10201"/>
              <a:gd name="connsiteY491" fmla="*/ 2002 h 10002"/>
              <a:gd name="connsiteX492" fmla="*/ 3377 w 10201"/>
              <a:gd name="connsiteY492" fmla="*/ 1964 h 10002"/>
              <a:gd name="connsiteX493" fmla="*/ 3357 w 10201"/>
              <a:gd name="connsiteY493" fmla="*/ 1907 h 10002"/>
              <a:gd name="connsiteX494" fmla="*/ 3419 w 10201"/>
              <a:gd name="connsiteY494" fmla="*/ 1907 h 10002"/>
              <a:gd name="connsiteX495" fmla="*/ 3461 w 10201"/>
              <a:gd name="connsiteY495" fmla="*/ 1926 h 10002"/>
              <a:gd name="connsiteX496" fmla="*/ 3492 w 10201"/>
              <a:gd name="connsiteY496" fmla="*/ 1870 h 10002"/>
              <a:gd name="connsiteX497" fmla="*/ 3492 w 10201"/>
              <a:gd name="connsiteY497" fmla="*/ 1851 h 10002"/>
              <a:gd name="connsiteX498" fmla="*/ 3419 w 10201"/>
              <a:gd name="connsiteY498" fmla="*/ 1738 h 10002"/>
              <a:gd name="connsiteX499" fmla="*/ 3429 w 10201"/>
              <a:gd name="connsiteY499" fmla="*/ 1663 h 10002"/>
              <a:gd name="connsiteX500" fmla="*/ 3274 w 10201"/>
              <a:gd name="connsiteY500" fmla="*/ 1589 h 10002"/>
              <a:gd name="connsiteX501" fmla="*/ 3274 w 10201"/>
              <a:gd name="connsiteY501" fmla="*/ 1513 h 10002"/>
              <a:gd name="connsiteX502" fmla="*/ 3241 w 10201"/>
              <a:gd name="connsiteY502" fmla="*/ 1475 h 10002"/>
              <a:gd name="connsiteX503" fmla="*/ 3210 w 10201"/>
              <a:gd name="connsiteY503" fmla="*/ 1513 h 10002"/>
              <a:gd name="connsiteX504" fmla="*/ 3200 w 10201"/>
              <a:gd name="connsiteY504" fmla="*/ 1438 h 10002"/>
              <a:gd name="connsiteX505" fmla="*/ 3085 w 10201"/>
              <a:gd name="connsiteY505" fmla="*/ 1494 h 10002"/>
              <a:gd name="connsiteX506" fmla="*/ 2971 w 10201"/>
              <a:gd name="connsiteY506" fmla="*/ 1419 h 10002"/>
              <a:gd name="connsiteX507" fmla="*/ 2940 w 10201"/>
              <a:gd name="connsiteY507" fmla="*/ 1475 h 10002"/>
              <a:gd name="connsiteX508" fmla="*/ 2909 w 10201"/>
              <a:gd name="connsiteY508" fmla="*/ 1400 h 10002"/>
              <a:gd name="connsiteX509" fmla="*/ 2815 w 10201"/>
              <a:gd name="connsiteY509" fmla="*/ 1438 h 10002"/>
              <a:gd name="connsiteX510" fmla="*/ 2815 w 10201"/>
              <a:gd name="connsiteY510" fmla="*/ 1381 h 10002"/>
              <a:gd name="connsiteX511" fmla="*/ 2742 w 10201"/>
              <a:gd name="connsiteY511" fmla="*/ 1288 h 10002"/>
              <a:gd name="connsiteX512" fmla="*/ 3013 w 10201"/>
              <a:gd name="connsiteY512" fmla="*/ 1062 h 10002"/>
              <a:gd name="connsiteX513" fmla="*/ 3106 w 10201"/>
              <a:gd name="connsiteY513" fmla="*/ 1119 h 10002"/>
              <a:gd name="connsiteX514" fmla="*/ 3241 w 10201"/>
              <a:gd name="connsiteY514" fmla="*/ 1062 h 10002"/>
              <a:gd name="connsiteX515" fmla="*/ 3241 w 10201"/>
              <a:gd name="connsiteY515" fmla="*/ 1119 h 10002"/>
              <a:gd name="connsiteX516" fmla="*/ 3513 w 10201"/>
              <a:gd name="connsiteY516" fmla="*/ 1119 h 10002"/>
              <a:gd name="connsiteX517" fmla="*/ 3513 w 10201"/>
              <a:gd name="connsiteY517" fmla="*/ 1044 h 10002"/>
              <a:gd name="connsiteX518" fmla="*/ 3658 w 10201"/>
              <a:gd name="connsiteY518" fmla="*/ 968 h 10002"/>
              <a:gd name="connsiteX519" fmla="*/ 3700 w 10201"/>
              <a:gd name="connsiteY519" fmla="*/ 875 h 10002"/>
              <a:gd name="connsiteX520" fmla="*/ 3929 w 10201"/>
              <a:gd name="connsiteY520" fmla="*/ 836 h 10002"/>
              <a:gd name="connsiteX521" fmla="*/ 3940 w 10201"/>
              <a:gd name="connsiteY521" fmla="*/ 781 h 10002"/>
              <a:gd name="connsiteX522" fmla="*/ 3971 w 10201"/>
              <a:gd name="connsiteY522" fmla="*/ 781 h 10002"/>
              <a:gd name="connsiteX523" fmla="*/ 4002 w 10201"/>
              <a:gd name="connsiteY523" fmla="*/ 836 h 10002"/>
              <a:gd name="connsiteX524" fmla="*/ 4065 w 10201"/>
              <a:gd name="connsiteY524" fmla="*/ 799 h 10002"/>
              <a:gd name="connsiteX525" fmla="*/ 4127 w 10201"/>
              <a:gd name="connsiteY525" fmla="*/ 836 h 10002"/>
              <a:gd name="connsiteX526" fmla="*/ 4772 w 10201"/>
              <a:gd name="connsiteY526" fmla="*/ 724 h 10002"/>
              <a:gd name="connsiteX527" fmla="*/ 4783 w 10201"/>
              <a:gd name="connsiteY527" fmla="*/ 781 h 10002"/>
              <a:gd name="connsiteX528" fmla="*/ 4908 w 10201"/>
              <a:gd name="connsiteY528" fmla="*/ 781 h 10002"/>
              <a:gd name="connsiteX529" fmla="*/ 4908 w 10201"/>
              <a:gd name="connsiteY529" fmla="*/ 724 h 10002"/>
              <a:gd name="connsiteX530" fmla="*/ 4992 w 10201"/>
              <a:gd name="connsiteY530" fmla="*/ 781 h 10002"/>
              <a:gd name="connsiteX531" fmla="*/ 5096 w 10201"/>
              <a:gd name="connsiteY531" fmla="*/ 743 h 10002"/>
              <a:gd name="connsiteX532" fmla="*/ 5158 w 10201"/>
              <a:gd name="connsiteY532" fmla="*/ 781 h 10002"/>
              <a:gd name="connsiteX533" fmla="*/ 5200 w 10201"/>
              <a:gd name="connsiteY533" fmla="*/ 706 h 10002"/>
              <a:gd name="connsiteX534" fmla="*/ 5283 w 10201"/>
              <a:gd name="connsiteY534" fmla="*/ 686 h 10002"/>
              <a:gd name="connsiteX535" fmla="*/ 5283 w 10201"/>
              <a:gd name="connsiteY535" fmla="*/ 743 h 10002"/>
              <a:gd name="connsiteX536" fmla="*/ 5492 w 10201"/>
              <a:gd name="connsiteY536" fmla="*/ 706 h 10002"/>
              <a:gd name="connsiteX537" fmla="*/ 5679 w 10201"/>
              <a:gd name="connsiteY537" fmla="*/ 781 h 10002"/>
              <a:gd name="connsiteX538" fmla="*/ 5824 w 10201"/>
              <a:gd name="connsiteY538" fmla="*/ 761 h 10002"/>
              <a:gd name="connsiteX539" fmla="*/ 6148 w 10201"/>
              <a:gd name="connsiteY539" fmla="*/ 686 h 10002"/>
              <a:gd name="connsiteX540" fmla="*/ 6345 w 10201"/>
              <a:gd name="connsiteY540" fmla="*/ 611 h 10002"/>
              <a:gd name="connsiteX541" fmla="*/ 6522 w 10201"/>
              <a:gd name="connsiteY541" fmla="*/ 649 h 10002"/>
              <a:gd name="connsiteX542" fmla="*/ 6574 w 10201"/>
              <a:gd name="connsiteY542" fmla="*/ 555 h 10002"/>
              <a:gd name="connsiteX543" fmla="*/ 6668 w 10201"/>
              <a:gd name="connsiteY543" fmla="*/ 574 h 10002"/>
              <a:gd name="connsiteX544" fmla="*/ 6741 w 10201"/>
              <a:gd name="connsiteY544" fmla="*/ 498 h 10002"/>
              <a:gd name="connsiteX545" fmla="*/ 6814 w 10201"/>
              <a:gd name="connsiteY545" fmla="*/ 555 h 10002"/>
              <a:gd name="connsiteX546" fmla="*/ 7105 w 10201"/>
              <a:gd name="connsiteY546" fmla="*/ 574 h 10002"/>
              <a:gd name="connsiteX547" fmla="*/ 7251 w 10201"/>
              <a:gd name="connsiteY547" fmla="*/ 574 h 10002"/>
              <a:gd name="connsiteX548" fmla="*/ 7262 w 10201"/>
              <a:gd name="connsiteY548" fmla="*/ 630 h 10002"/>
              <a:gd name="connsiteX549" fmla="*/ 7459 w 10201"/>
              <a:gd name="connsiteY549" fmla="*/ 592 h 10002"/>
              <a:gd name="connsiteX550" fmla="*/ 7470 w 10201"/>
              <a:gd name="connsiteY550" fmla="*/ 517 h 10002"/>
              <a:gd name="connsiteX551" fmla="*/ 7387 w 10201"/>
              <a:gd name="connsiteY551" fmla="*/ 498 h 10002"/>
              <a:gd name="connsiteX552" fmla="*/ 7428 w 10201"/>
              <a:gd name="connsiteY552" fmla="*/ 405 h 10002"/>
              <a:gd name="connsiteX553" fmla="*/ 7501 w 10201"/>
              <a:gd name="connsiteY553" fmla="*/ 348 h 10002"/>
              <a:gd name="connsiteX554" fmla="*/ 7470 w 10201"/>
              <a:gd name="connsiteY554" fmla="*/ 311 h 10002"/>
              <a:gd name="connsiteX555" fmla="*/ 7407 w 10201"/>
              <a:gd name="connsiteY555" fmla="*/ 348 h 10002"/>
              <a:gd name="connsiteX556" fmla="*/ 7376 w 10201"/>
              <a:gd name="connsiteY556" fmla="*/ 311 h 10002"/>
              <a:gd name="connsiteX557" fmla="*/ 7210 w 10201"/>
              <a:gd name="connsiteY557" fmla="*/ 367 h 10002"/>
              <a:gd name="connsiteX558" fmla="*/ 7210 w 10201"/>
              <a:gd name="connsiteY558" fmla="*/ 311 h 10002"/>
              <a:gd name="connsiteX559" fmla="*/ 7199 w 10201"/>
              <a:gd name="connsiteY559" fmla="*/ 311 h 10002"/>
              <a:gd name="connsiteX560" fmla="*/ 6543 w 10201"/>
              <a:gd name="connsiteY560" fmla="*/ 330 h 10002"/>
              <a:gd name="connsiteX561" fmla="*/ 6225 w 10201"/>
              <a:gd name="connsiteY561" fmla="*/ 273 h 10002"/>
              <a:gd name="connsiteX562" fmla="*/ 6637 w 10201"/>
              <a:gd name="connsiteY562" fmla="*/ 198 h 10002"/>
              <a:gd name="connsiteX563" fmla="*/ 6980 w 10201"/>
              <a:gd name="connsiteY563" fmla="*/ 161 h 10002"/>
              <a:gd name="connsiteX564" fmla="*/ 7433 w 10201"/>
              <a:gd name="connsiteY564" fmla="*/ 80 h 10002"/>
              <a:gd name="connsiteX565" fmla="*/ 7698 w 10201"/>
              <a:gd name="connsiteY565" fmla="*/ 10 h 10002"/>
              <a:gd name="connsiteX566" fmla="*/ 7949 w 10201"/>
              <a:gd name="connsiteY566" fmla="*/ 142 h 10002"/>
              <a:gd name="connsiteX567" fmla="*/ 8011 w 10201"/>
              <a:gd name="connsiteY567" fmla="*/ 48 h 10002"/>
              <a:gd name="connsiteX568" fmla="*/ 8136 w 10201"/>
              <a:gd name="connsiteY568" fmla="*/ 29 h 10002"/>
              <a:gd name="connsiteX569" fmla="*/ 8240 w 10201"/>
              <a:gd name="connsiteY569" fmla="*/ 142 h 10002"/>
              <a:gd name="connsiteX570" fmla="*/ 8262 w 10201"/>
              <a:gd name="connsiteY570" fmla="*/ 104 h 10002"/>
              <a:gd name="connsiteX571" fmla="*/ 8293 w 10201"/>
              <a:gd name="connsiteY571" fmla="*/ 254 h 10002"/>
              <a:gd name="connsiteX572" fmla="*/ 8262 w 10201"/>
              <a:gd name="connsiteY572" fmla="*/ 330 h 10002"/>
              <a:gd name="connsiteX573" fmla="*/ 8262 w 10201"/>
              <a:gd name="connsiteY573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812 w 10201"/>
              <a:gd name="connsiteY50" fmla="*/ 3527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65 w 10201"/>
              <a:gd name="connsiteY57" fmla="*/ 3833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85 w 10201"/>
              <a:gd name="connsiteY62" fmla="*/ 4451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10042 w 10201"/>
              <a:gd name="connsiteY77" fmla="*/ 5391 h 10002"/>
              <a:gd name="connsiteX78" fmla="*/ 10081 w 10201"/>
              <a:gd name="connsiteY78" fmla="*/ 5686 h 10002"/>
              <a:gd name="connsiteX79" fmla="*/ 10188 w 10201"/>
              <a:gd name="connsiteY79" fmla="*/ 5795 h 10002"/>
              <a:gd name="connsiteX80" fmla="*/ 10177 w 10201"/>
              <a:gd name="connsiteY80" fmla="*/ 6153 h 10002"/>
              <a:gd name="connsiteX81" fmla="*/ 10137 w 10201"/>
              <a:gd name="connsiteY81" fmla="*/ 6016 h 10002"/>
              <a:gd name="connsiteX82" fmla="*/ 9949 w 10201"/>
              <a:gd name="connsiteY82" fmla="*/ 6096 h 10002"/>
              <a:gd name="connsiteX83" fmla="*/ 9893 w 10201"/>
              <a:gd name="connsiteY83" fmla="*/ 6004 h 10002"/>
              <a:gd name="connsiteX84" fmla="*/ 9563 w 10201"/>
              <a:gd name="connsiteY84" fmla="*/ 6190 h 10002"/>
              <a:gd name="connsiteX85" fmla="*/ 9532 w 10201"/>
              <a:gd name="connsiteY85" fmla="*/ 6528 h 10002"/>
              <a:gd name="connsiteX86" fmla="*/ 9490 w 10201"/>
              <a:gd name="connsiteY86" fmla="*/ 6566 h 10002"/>
              <a:gd name="connsiteX87" fmla="*/ 9490 w 10201"/>
              <a:gd name="connsiteY87" fmla="*/ 6979 h 10002"/>
              <a:gd name="connsiteX88" fmla="*/ 9594 w 10201"/>
              <a:gd name="connsiteY88" fmla="*/ 7016 h 10002"/>
              <a:gd name="connsiteX89" fmla="*/ 9584 w 10201"/>
              <a:gd name="connsiteY89" fmla="*/ 7054 h 10002"/>
              <a:gd name="connsiteX90" fmla="*/ 9438 w 10201"/>
              <a:gd name="connsiteY90" fmla="*/ 7411 h 10002"/>
              <a:gd name="connsiteX91" fmla="*/ 9428 w 10201"/>
              <a:gd name="connsiteY91" fmla="*/ 7674 h 10002"/>
              <a:gd name="connsiteX92" fmla="*/ 9459 w 10201"/>
              <a:gd name="connsiteY92" fmla="*/ 7862 h 10002"/>
              <a:gd name="connsiteX93" fmla="*/ 9407 w 10201"/>
              <a:gd name="connsiteY93" fmla="*/ 7918 h 10002"/>
              <a:gd name="connsiteX94" fmla="*/ 9302 w 10201"/>
              <a:gd name="connsiteY94" fmla="*/ 7730 h 10002"/>
              <a:gd name="connsiteX95" fmla="*/ 9126 w 10201"/>
              <a:gd name="connsiteY95" fmla="*/ 7580 h 10002"/>
              <a:gd name="connsiteX96" fmla="*/ 9126 w 10201"/>
              <a:gd name="connsiteY96" fmla="*/ 7543 h 10002"/>
              <a:gd name="connsiteX97" fmla="*/ 9167 w 10201"/>
              <a:gd name="connsiteY97" fmla="*/ 7543 h 10002"/>
              <a:gd name="connsiteX98" fmla="*/ 9167 w 10201"/>
              <a:gd name="connsiteY98" fmla="*/ 7524 h 10002"/>
              <a:gd name="connsiteX99" fmla="*/ 9146 w 10201"/>
              <a:gd name="connsiteY99" fmla="*/ 7524 h 10002"/>
              <a:gd name="connsiteX100" fmla="*/ 9084 w 10201"/>
              <a:gd name="connsiteY100" fmla="*/ 7543 h 10002"/>
              <a:gd name="connsiteX101" fmla="*/ 9105 w 10201"/>
              <a:gd name="connsiteY101" fmla="*/ 7618 h 10002"/>
              <a:gd name="connsiteX102" fmla="*/ 9063 w 10201"/>
              <a:gd name="connsiteY102" fmla="*/ 7637 h 10002"/>
              <a:gd name="connsiteX103" fmla="*/ 9167 w 10201"/>
              <a:gd name="connsiteY103" fmla="*/ 7918 h 10002"/>
              <a:gd name="connsiteX104" fmla="*/ 9167 w 10201"/>
              <a:gd name="connsiteY104" fmla="*/ 8125 h 10002"/>
              <a:gd name="connsiteX105" fmla="*/ 9105 w 10201"/>
              <a:gd name="connsiteY105" fmla="*/ 8237 h 10002"/>
              <a:gd name="connsiteX106" fmla="*/ 8928 w 10201"/>
              <a:gd name="connsiteY106" fmla="*/ 8219 h 10002"/>
              <a:gd name="connsiteX107" fmla="*/ 8866 w 10201"/>
              <a:gd name="connsiteY107" fmla="*/ 8125 h 10002"/>
              <a:gd name="connsiteX108" fmla="*/ 8802 w 10201"/>
              <a:gd name="connsiteY108" fmla="*/ 8182 h 10002"/>
              <a:gd name="connsiteX109" fmla="*/ 8845 w 10201"/>
              <a:gd name="connsiteY109" fmla="*/ 8575 h 10002"/>
              <a:gd name="connsiteX110" fmla="*/ 8814 w 10201"/>
              <a:gd name="connsiteY110" fmla="*/ 8650 h 10002"/>
              <a:gd name="connsiteX111" fmla="*/ 8615 w 10201"/>
              <a:gd name="connsiteY111" fmla="*/ 8670 h 10002"/>
              <a:gd name="connsiteX112" fmla="*/ 8470 w 10201"/>
              <a:gd name="connsiteY112" fmla="*/ 8237 h 10002"/>
              <a:gd name="connsiteX113" fmla="*/ 8459 w 10201"/>
              <a:gd name="connsiteY113" fmla="*/ 7993 h 10002"/>
              <a:gd name="connsiteX114" fmla="*/ 8418 w 10201"/>
              <a:gd name="connsiteY114" fmla="*/ 7993 h 10002"/>
              <a:gd name="connsiteX115" fmla="*/ 8240 w 10201"/>
              <a:gd name="connsiteY115" fmla="*/ 7993 h 10002"/>
              <a:gd name="connsiteX116" fmla="*/ 8136 w 10201"/>
              <a:gd name="connsiteY116" fmla="*/ 7768 h 10002"/>
              <a:gd name="connsiteX117" fmla="*/ 8042 w 10201"/>
              <a:gd name="connsiteY117" fmla="*/ 7712 h 10002"/>
              <a:gd name="connsiteX118" fmla="*/ 7980 w 10201"/>
              <a:gd name="connsiteY118" fmla="*/ 7787 h 10002"/>
              <a:gd name="connsiteX119" fmla="*/ 7990 w 10201"/>
              <a:gd name="connsiteY119" fmla="*/ 8106 h 10002"/>
              <a:gd name="connsiteX120" fmla="*/ 7949 w 10201"/>
              <a:gd name="connsiteY120" fmla="*/ 8406 h 10002"/>
              <a:gd name="connsiteX121" fmla="*/ 7887 w 10201"/>
              <a:gd name="connsiteY121" fmla="*/ 8426 h 10002"/>
              <a:gd name="connsiteX122" fmla="*/ 7845 w 10201"/>
              <a:gd name="connsiteY122" fmla="*/ 8538 h 10002"/>
              <a:gd name="connsiteX123" fmla="*/ 7835 w 10201"/>
              <a:gd name="connsiteY123" fmla="*/ 8538 h 10002"/>
              <a:gd name="connsiteX124" fmla="*/ 7835 w 10201"/>
              <a:gd name="connsiteY124" fmla="*/ 8481 h 10002"/>
              <a:gd name="connsiteX125" fmla="*/ 7855 w 10201"/>
              <a:gd name="connsiteY125" fmla="*/ 8426 h 10002"/>
              <a:gd name="connsiteX126" fmla="*/ 7678 w 10201"/>
              <a:gd name="connsiteY126" fmla="*/ 8182 h 10002"/>
              <a:gd name="connsiteX127" fmla="*/ 7563 w 10201"/>
              <a:gd name="connsiteY127" fmla="*/ 8087 h 10002"/>
              <a:gd name="connsiteX128" fmla="*/ 7501 w 10201"/>
              <a:gd name="connsiteY128" fmla="*/ 8144 h 10002"/>
              <a:gd name="connsiteX129" fmla="*/ 7470 w 10201"/>
              <a:gd name="connsiteY129" fmla="*/ 8087 h 10002"/>
              <a:gd name="connsiteX130" fmla="*/ 7439 w 10201"/>
              <a:gd name="connsiteY130" fmla="*/ 8219 h 10002"/>
              <a:gd name="connsiteX131" fmla="*/ 7574 w 10201"/>
              <a:gd name="connsiteY131" fmla="*/ 8595 h 10002"/>
              <a:gd name="connsiteX132" fmla="*/ 7418 w 10201"/>
              <a:gd name="connsiteY132" fmla="*/ 8782 h 10002"/>
              <a:gd name="connsiteX133" fmla="*/ 7251 w 10201"/>
              <a:gd name="connsiteY133" fmla="*/ 8707 h 10002"/>
              <a:gd name="connsiteX134" fmla="*/ 7189 w 10201"/>
              <a:gd name="connsiteY134" fmla="*/ 8858 h 10002"/>
              <a:gd name="connsiteX135" fmla="*/ 7115 w 10201"/>
              <a:gd name="connsiteY135" fmla="*/ 8914 h 10002"/>
              <a:gd name="connsiteX136" fmla="*/ 7115 w 10201"/>
              <a:gd name="connsiteY136" fmla="*/ 8839 h 10002"/>
              <a:gd name="connsiteX137" fmla="*/ 6991 w 10201"/>
              <a:gd name="connsiteY137" fmla="*/ 8801 h 10002"/>
              <a:gd name="connsiteX138" fmla="*/ 6907 w 10201"/>
              <a:gd name="connsiteY138" fmla="*/ 8895 h 10002"/>
              <a:gd name="connsiteX139" fmla="*/ 6814 w 10201"/>
              <a:gd name="connsiteY139" fmla="*/ 8914 h 10002"/>
              <a:gd name="connsiteX140" fmla="*/ 6814 w 10201"/>
              <a:gd name="connsiteY140" fmla="*/ 8970 h 10002"/>
              <a:gd name="connsiteX141" fmla="*/ 6751 w 10201"/>
              <a:gd name="connsiteY141" fmla="*/ 8989 h 10002"/>
              <a:gd name="connsiteX142" fmla="*/ 6772 w 10201"/>
              <a:gd name="connsiteY142" fmla="*/ 9026 h 10002"/>
              <a:gd name="connsiteX143" fmla="*/ 6939 w 10201"/>
              <a:gd name="connsiteY143" fmla="*/ 9008 h 10002"/>
              <a:gd name="connsiteX144" fmla="*/ 6939 w 10201"/>
              <a:gd name="connsiteY144" fmla="*/ 8989 h 10002"/>
              <a:gd name="connsiteX145" fmla="*/ 6918 w 10201"/>
              <a:gd name="connsiteY145" fmla="*/ 8951 h 10002"/>
              <a:gd name="connsiteX146" fmla="*/ 6939 w 10201"/>
              <a:gd name="connsiteY146" fmla="*/ 8951 h 10002"/>
              <a:gd name="connsiteX147" fmla="*/ 6991 w 10201"/>
              <a:gd name="connsiteY147" fmla="*/ 8933 h 10002"/>
              <a:gd name="connsiteX148" fmla="*/ 7032 w 10201"/>
              <a:gd name="connsiteY148" fmla="*/ 9064 h 10002"/>
              <a:gd name="connsiteX149" fmla="*/ 7303 w 10201"/>
              <a:gd name="connsiteY149" fmla="*/ 9139 h 10002"/>
              <a:gd name="connsiteX150" fmla="*/ 7303 w 10201"/>
              <a:gd name="connsiteY150" fmla="*/ 9195 h 10002"/>
              <a:gd name="connsiteX151" fmla="*/ 7220 w 10201"/>
              <a:gd name="connsiteY151" fmla="*/ 9590 h 10002"/>
              <a:gd name="connsiteX152" fmla="*/ 7199 w 10201"/>
              <a:gd name="connsiteY152" fmla="*/ 9590 h 10002"/>
              <a:gd name="connsiteX153" fmla="*/ 7179 w 10201"/>
              <a:gd name="connsiteY153" fmla="*/ 9533 h 10002"/>
              <a:gd name="connsiteX154" fmla="*/ 6949 w 10201"/>
              <a:gd name="connsiteY154" fmla="*/ 9496 h 10002"/>
              <a:gd name="connsiteX155" fmla="*/ 6876 w 10201"/>
              <a:gd name="connsiteY155" fmla="*/ 9496 h 10002"/>
              <a:gd name="connsiteX156" fmla="*/ 6793 w 10201"/>
              <a:gd name="connsiteY156" fmla="*/ 9403 h 10002"/>
              <a:gd name="connsiteX157" fmla="*/ 6751 w 10201"/>
              <a:gd name="connsiteY157" fmla="*/ 9440 h 10002"/>
              <a:gd name="connsiteX158" fmla="*/ 6637 w 10201"/>
              <a:gd name="connsiteY158" fmla="*/ 9289 h 10002"/>
              <a:gd name="connsiteX159" fmla="*/ 6627 w 10201"/>
              <a:gd name="connsiteY159" fmla="*/ 9289 h 10002"/>
              <a:gd name="connsiteX160" fmla="*/ 6584 w 10201"/>
              <a:gd name="connsiteY160" fmla="*/ 9289 h 10002"/>
              <a:gd name="connsiteX161" fmla="*/ 6480 w 10201"/>
              <a:gd name="connsiteY161" fmla="*/ 9177 h 10002"/>
              <a:gd name="connsiteX162" fmla="*/ 6449 w 10201"/>
              <a:gd name="connsiteY162" fmla="*/ 9346 h 10002"/>
              <a:gd name="connsiteX163" fmla="*/ 6355 w 10201"/>
              <a:gd name="connsiteY163" fmla="*/ 9515 h 10002"/>
              <a:gd name="connsiteX164" fmla="*/ 6262 w 10201"/>
              <a:gd name="connsiteY164" fmla="*/ 9552 h 10002"/>
              <a:gd name="connsiteX165" fmla="*/ 6262 w 10201"/>
              <a:gd name="connsiteY165" fmla="*/ 9609 h 10002"/>
              <a:gd name="connsiteX166" fmla="*/ 6189 w 10201"/>
              <a:gd name="connsiteY166" fmla="*/ 9740 h 10002"/>
              <a:gd name="connsiteX167" fmla="*/ 6106 w 10201"/>
              <a:gd name="connsiteY167" fmla="*/ 9796 h 10002"/>
              <a:gd name="connsiteX168" fmla="*/ 6001 w 10201"/>
              <a:gd name="connsiteY168" fmla="*/ 9947 h 10002"/>
              <a:gd name="connsiteX169" fmla="*/ 5345 w 10201"/>
              <a:gd name="connsiteY169" fmla="*/ 9796 h 10002"/>
              <a:gd name="connsiteX170" fmla="*/ 5220 w 10201"/>
              <a:gd name="connsiteY170" fmla="*/ 9796 h 10002"/>
              <a:gd name="connsiteX171" fmla="*/ 4992 w 10201"/>
              <a:gd name="connsiteY171" fmla="*/ 9647 h 10002"/>
              <a:gd name="connsiteX172" fmla="*/ 4929 w 10201"/>
              <a:gd name="connsiteY172" fmla="*/ 9515 h 10002"/>
              <a:gd name="connsiteX173" fmla="*/ 4929 w 10201"/>
              <a:gd name="connsiteY173" fmla="*/ 9403 h 10002"/>
              <a:gd name="connsiteX174" fmla="*/ 4866 w 10201"/>
              <a:gd name="connsiteY174" fmla="*/ 9346 h 10002"/>
              <a:gd name="connsiteX175" fmla="*/ 5168 w 10201"/>
              <a:gd name="connsiteY175" fmla="*/ 9214 h 10002"/>
              <a:gd name="connsiteX176" fmla="*/ 5387 w 10201"/>
              <a:gd name="connsiteY176" fmla="*/ 9234 h 10002"/>
              <a:gd name="connsiteX177" fmla="*/ 5741 w 10201"/>
              <a:gd name="connsiteY177" fmla="*/ 9195 h 10002"/>
              <a:gd name="connsiteX178" fmla="*/ 5783 w 10201"/>
              <a:gd name="connsiteY178" fmla="*/ 9102 h 10002"/>
              <a:gd name="connsiteX179" fmla="*/ 5731 w 10201"/>
              <a:gd name="connsiteY179" fmla="*/ 8989 h 10002"/>
              <a:gd name="connsiteX180" fmla="*/ 5533 w 10201"/>
              <a:gd name="connsiteY180" fmla="*/ 8933 h 10002"/>
              <a:gd name="connsiteX181" fmla="*/ 5210 w 10201"/>
              <a:gd name="connsiteY181" fmla="*/ 8745 h 10002"/>
              <a:gd name="connsiteX182" fmla="*/ 4961 w 10201"/>
              <a:gd name="connsiteY182" fmla="*/ 8595 h 10002"/>
              <a:gd name="connsiteX183" fmla="*/ 5085 w 10201"/>
              <a:gd name="connsiteY183" fmla="*/ 8481 h 10002"/>
              <a:gd name="connsiteX184" fmla="*/ 4741 w 10201"/>
              <a:gd name="connsiteY184" fmla="*/ 8275 h 10002"/>
              <a:gd name="connsiteX185" fmla="*/ 4554 w 10201"/>
              <a:gd name="connsiteY185" fmla="*/ 8087 h 10002"/>
              <a:gd name="connsiteX186" fmla="*/ 4356 w 10201"/>
              <a:gd name="connsiteY186" fmla="*/ 8031 h 10002"/>
              <a:gd name="connsiteX187" fmla="*/ 4085 w 10201"/>
              <a:gd name="connsiteY187" fmla="*/ 8013 h 10002"/>
              <a:gd name="connsiteX188" fmla="*/ 3919 w 10201"/>
              <a:gd name="connsiteY188" fmla="*/ 7843 h 10002"/>
              <a:gd name="connsiteX189" fmla="*/ 3741 w 10201"/>
              <a:gd name="connsiteY189" fmla="*/ 7806 h 10002"/>
              <a:gd name="connsiteX190" fmla="*/ 3669 w 10201"/>
              <a:gd name="connsiteY190" fmla="*/ 7598 h 10002"/>
              <a:gd name="connsiteX191" fmla="*/ 3492 w 10201"/>
              <a:gd name="connsiteY191" fmla="*/ 7637 h 10002"/>
              <a:gd name="connsiteX192" fmla="*/ 3440 w 10201"/>
              <a:gd name="connsiteY192" fmla="*/ 7674 h 10002"/>
              <a:gd name="connsiteX193" fmla="*/ 3367 w 10201"/>
              <a:gd name="connsiteY193" fmla="*/ 7674 h 10002"/>
              <a:gd name="connsiteX194" fmla="*/ 3367 w 10201"/>
              <a:gd name="connsiteY194" fmla="*/ 7637 h 10002"/>
              <a:gd name="connsiteX195" fmla="*/ 3398 w 10201"/>
              <a:gd name="connsiteY195" fmla="*/ 7543 h 10002"/>
              <a:gd name="connsiteX196" fmla="*/ 3241 w 10201"/>
              <a:gd name="connsiteY196" fmla="*/ 7505 h 10002"/>
              <a:gd name="connsiteX197" fmla="*/ 3189 w 10201"/>
              <a:gd name="connsiteY197" fmla="*/ 7411 h 10002"/>
              <a:gd name="connsiteX198" fmla="*/ 3085 w 10201"/>
              <a:gd name="connsiteY198" fmla="*/ 7468 h 10002"/>
              <a:gd name="connsiteX199" fmla="*/ 2846 w 10201"/>
              <a:gd name="connsiteY199" fmla="*/ 7449 h 10002"/>
              <a:gd name="connsiteX200" fmla="*/ 2722 w 10201"/>
              <a:gd name="connsiteY200" fmla="*/ 7486 h 10002"/>
              <a:gd name="connsiteX201" fmla="*/ 2669 w 10201"/>
              <a:gd name="connsiteY201" fmla="*/ 7598 h 10002"/>
              <a:gd name="connsiteX202" fmla="*/ 2471 w 10201"/>
              <a:gd name="connsiteY202" fmla="*/ 7637 h 10002"/>
              <a:gd name="connsiteX203" fmla="*/ 2419 w 10201"/>
              <a:gd name="connsiteY203" fmla="*/ 7712 h 10002"/>
              <a:gd name="connsiteX204" fmla="*/ 2137 w 10201"/>
              <a:gd name="connsiteY204" fmla="*/ 7693 h 10002"/>
              <a:gd name="connsiteX205" fmla="*/ 2023 w 10201"/>
              <a:gd name="connsiteY205" fmla="*/ 7561 h 10002"/>
              <a:gd name="connsiteX206" fmla="*/ 1867 w 10201"/>
              <a:gd name="connsiteY206" fmla="*/ 7524 h 10002"/>
              <a:gd name="connsiteX207" fmla="*/ 1919 w 10201"/>
              <a:gd name="connsiteY207" fmla="*/ 7505 h 10002"/>
              <a:gd name="connsiteX208" fmla="*/ 1919 w 10201"/>
              <a:gd name="connsiteY208" fmla="*/ 7486 h 10002"/>
              <a:gd name="connsiteX209" fmla="*/ 1867 w 10201"/>
              <a:gd name="connsiteY209" fmla="*/ 7486 h 10002"/>
              <a:gd name="connsiteX210" fmla="*/ 1753 w 10201"/>
              <a:gd name="connsiteY210" fmla="*/ 7505 h 10002"/>
              <a:gd name="connsiteX211" fmla="*/ 1544 w 10201"/>
              <a:gd name="connsiteY211" fmla="*/ 7429 h 10002"/>
              <a:gd name="connsiteX212" fmla="*/ 1544 w 10201"/>
              <a:gd name="connsiteY212" fmla="*/ 7486 h 10002"/>
              <a:gd name="connsiteX213" fmla="*/ 1492 w 10201"/>
              <a:gd name="connsiteY213" fmla="*/ 7468 h 10002"/>
              <a:gd name="connsiteX214" fmla="*/ 1492 w 10201"/>
              <a:gd name="connsiteY214" fmla="*/ 7411 h 10002"/>
              <a:gd name="connsiteX215" fmla="*/ 1398 w 10201"/>
              <a:gd name="connsiteY215" fmla="*/ 7468 h 10002"/>
              <a:gd name="connsiteX216" fmla="*/ 1378 w 10201"/>
              <a:gd name="connsiteY216" fmla="*/ 7411 h 10002"/>
              <a:gd name="connsiteX217" fmla="*/ 1013 w 10201"/>
              <a:gd name="connsiteY217" fmla="*/ 7429 h 10002"/>
              <a:gd name="connsiteX218" fmla="*/ 836 w 10201"/>
              <a:gd name="connsiteY218" fmla="*/ 7411 h 10002"/>
              <a:gd name="connsiteX219" fmla="*/ 795 w 10201"/>
              <a:gd name="connsiteY219" fmla="*/ 7336 h 10002"/>
              <a:gd name="connsiteX220" fmla="*/ 628 w 10201"/>
              <a:gd name="connsiteY220" fmla="*/ 7354 h 10002"/>
              <a:gd name="connsiteX221" fmla="*/ 597 w 10201"/>
              <a:gd name="connsiteY221" fmla="*/ 7299 h 10002"/>
              <a:gd name="connsiteX222" fmla="*/ 493 w 10201"/>
              <a:gd name="connsiteY222" fmla="*/ 7317 h 10002"/>
              <a:gd name="connsiteX223" fmla="*/ 471 w 10201"/>
              <a:gd name="connsiteY223" fmla="*/ 7242 h 10002"/>
              <a:gd name="connsiteX224" fmla="*/ 378 w 10201"/>
              <a:gd name="connsiteY224" fmla="*/ 7242 h 10002"/>
              <a:gd name="connsiteX225" fmla="*/ 243 w 10201"/>
              <a:gd name="connsiteY225" fmla="*/ 7167 h 10002"/>
              <a:gd name="connsiteX226" fmla="*/ 0 w 10201"/>
              <a:gd name="connsiteY226" fmla="*/ 7050 h 10002"/>
              <a:gd name="connsiteX227" fmla="*/ 357 w 10201"/>
              <a:gd name="connsiteY227" fmla="*/ 7054 h 10002"/>
              <a:gd name="connsiteX228" fmla="*/ 576 w 10201"/>
              <a:gd name="connsiteY228" fmla="*/ 7092 h 10002"/>
              <a:gd name="connsiteX229" fmla="*/ 940 w 10201"/>
              <a:gd name="connsiteY229" fmla="*/ 7167 h 10002"/>
              <a:gd name="connsiteX230" fmla="*/ 950 w 10201"/>
              <a:gd name="connsiteY230" fmla="*/ 7092 h 10002"/>
              <a:gd name="connsiteX231" fmla="*/ 888 w 10201"/>
              <a:gd name="connsiteY231" fmla="*/ 6998 h 10002"/>
              <a:gd name="connsiteX232" fmla="*/ 898 w 10201"/>
              <a:gd name="connsiteY232" fmla="*/ 6998 h 10002"/>
              <a:gd name="connsiteX233" fmla="*/ 898 w 10201"/>
              <a:gd name="connsiteY233" fmla="*/ 6979 h 10002"/>
              <a:gd name="connsiteX234" fmla="*/ 1002 w 10201"/>
              <a:gd name="connsiteY234" fmla="*/ 7016 h 10002"/>
              <a:gd name="connsiteX235" fmla="*/ 1002 w 10201"/>
              <a:gd name="connsiteY235" fmla="*/ 6941 h 10002"/>
              <a:gd name="connsiteX236" fmla="*/ 940 w 10201"/>
              <a:gd name="connsiteY236" fmla="*/ 6923 h 10002"/>
              <a:gd name="connsiteX237" fmla="*/ 940 w 10201"/>
              <a:gd name="connsiteY237" fmla="*/ 6847 h 10002"/>
              <a:gd name="connsiteX238" fmla="*/ 961 w 10201"/>
              <a:gd name="connsiteY238" fmla="*/ 6847 h 10002"/>
              <a:gd name="connsiteX239" fmla="*/ 1013 w 10201"/>
              <a:gd name="connsiteY239" fmla="*/ 6885 h 10002"/>
              <a:gd name="connsiteX240" fmla="*/ 1013 w 10201"/>
              <a:gd name="connsiteY240" fmla="*/ 6847 h 10002"/>
              <a:gd name="connsiteX241" fmla="*/ 1149 w 10201"/>
              <a:gd name="connsiteY241" fmla="*/ 6716 h 10002"/>
              <a:gd name="connsiteX242" fmla="*/ 1305 w 10201"/>
              <a:gd name="connsiteY242" fmla="*/ 6678 h 10002"/>
              <a:gd name="connsiteX243" fmla="*/ 1305 w 10201"/>
              <a:gd name="connsiteY243" fmla="*/ 6660 h 10002"/>
              <a:gd name="connsiteX244" fmla="*/ 1128 w 10201"/>
              <a:gd name="connsiteY244" fmla="*/ 6660 h 10002"/>
              <a:gd name="connsiteX245" fmla="*/ 1128 w 10201"/>
              <a:gd name="connsiteY245" fmla="*/ 6641 h 10002"/>
              <a:gd name="connsiteX246" fmla="*/ 1159 w 10201"/>
              <a:gd name="connsiteY246" fmla="*/ 6585 h 10002"/>
              <a:gd name="connsiteX247" fmla="*/ 1211 w 10201"/>
              <a:gd name="connsiteY247" fmla="*/ 6603 h 10002"/>
              <a:gd name="connsiteX248" fmla="*/ 1243 w 10201"/>
              <a:gd name="connsiteY248" fmla="*/ 6566 h 10002"/>
              <a:gd name="connsiteX249" fmla="*/ 1243 w 10201"/>
              <a:gd name="connsiteY249" fmla="*/ 6548 h 10002"/>
              <a:gd name="connsiteX250" fmla="*/ 1191 w 10201"/>
              <a:gd name="connsiteY250" fmla="*/ 6472 h 10002"/>
              <a:gd name="connsiteX251" fmla="*/ 1222 w 10201"/>
              <a:gd name="connsiteY251" fmla="*/ 6472 h 10002"/>
              <a:gd name="connsiteX252" fmla="*/ 1243 w 10201"/>
              <a:gd name="connsiteY252" fmla="*/ 6491 h 10002"/>
              <a:gd name="connsiteX253" fmla="*/ 1253 w 10201"/>
              <a:gd name="connsiteY253" fmla="*/ 6434 h 10002"/>
              <a:gd name="connsiteX254" fmla="*/ 1201 w 10201"/>
              <a:gd name="connsiteY254" fmla="*/ 6378 h 10002"/>
              <a:gd name="connsiteX255" fmla="*/ 1191 w 10201"/>
              <a:gd name="connsiteY255" fmla="*/ 6416 h 10002"/>
              <a:gd name="connsiteX256" fmla="*/ 1191 w 10201"/>
              <a:gd name="connsiteY256" fmla="*/ 6378 h 10002"/>
              <a:gd name="connsiteX257" fmla="*/ 1180 w 10201"/>
              <a:gd name="connsiteY257" fmla="*/ 6378 h 10002"/>
              <a:gd name="connsiteX258" fmla="*/ 1180 w 10201"/>
              <a:gd name="connsiteY258" fmla="*/ 6359 h 10002"/>
              <a:gd name="connsiteX259" fmla="*/ 1253 w 10201"/>
              <a:gd name="connsiteY259" fmla="*/ 6322 h 10002"/>
              <a:gd name="connsiteX260" fmla="*/ 1253 w 10201"/>
              <a:gd name="connsiteY260" fmla="*/ 6302 h 10002"/>
              <a:gd name="connsiteX261" fmla="*/ 1139 w 10201"/>
              <a:gd name="connsiteY261" fmla="*/ 6228 h 10002"/>
              <a:gd name="connsiteX262" fmla="*/ 1118 w 10201"/>
              <a:gd name="connsiteY262" fmla="*/ 6284 h 10002"/>
              <a:gd name="connsiteX263" fmla="*/ 1045 w 10201"/>
              <a:gd name="connsiteY263" fmla="*/ 6228 h 10002"/>
              <a:gd name="connsiteX264" fmla="*/ 1076 w 10201"/>
              <a:gd name="connsiteY264" fmla="*/ 6190 h 10002"/>
              <a:gd name="connsiteX265" fmla="*/ 1035 w 10201"/>
              <a:gd name="connsiteY265" fmla="*/ 6190 h 10002"/>
              <a:gd name="connsiteX266" fmla="*/ 909 w 10201"/>
              <a:gd name="connsiteY266" fmla="*/ 6247 h 10002"/>
              <a:gd name="connsiteX267" fmla="*/ 909 w 10201"/>
              <a:gd name="connsiteY267" fmla="*/ 6190 h 10002"/>
              <a:gd name="connsiteX268" fmla="*/ 961 w 10201"/>
              <a:gd name="connsiteY268" fmla="*/ 6040 h 10002"/>
              <a:gd name="connsiteX269" fmla="*/ 940 w 10201"/>
              <a:gd name="connsiteY269" fmla="*/ 6002 h 10002"/>
              <a:gd name="connsiteX270" fmla="*/ 961 w 10201"/>
              <a:gd name="connsiteY270" fmla="*/ 6002 h 10002"/>
              <a:gd name="connsiteX271" fmla="*/ 1055 w 10201"/>
              <a:gd name="connsiteY271" fmla="*/ 5964 h 10002"/>
              <a:gd name="connsiteX272" fmla="*/ 1087 w 10201"/>
              <a:gd name="connsiteY272" fmla="*/ 5909 h 10002"/>
              <a:gd name="connsiteX273" fmla="*/ 1066 w 10201"/>
              <a:gd name="connsiteY273" fmla="*/ 5852 h 10002"/>
              <a:gd name="connsiteX274" fmla="*/ 1139 w 10201"/>
              <a:gd name="connsiteY274" fmla="*/ 5833 h 10002"/>
              <a:gd name="connsiteX275" fmla="*/ 1139 w 10201"/>
              <a:gd name="connsiteY275" fmla="*/ 5909 h 10002"/>
              <a:gd name="connsiteX276" fmla="*/ 1263 w 10201"/>
              <a:gd name="connsiteY276" fmla="*/ 5909 h 10002"/>
              <a:gd name="connsiteX277" fmla="*/ 1388 w 10201"/>
              <a:gd name="connsiteY277" fmla="*/ 5683 h 10002"/>
              <a:gd name="connsiteX278" fmla="*/ 1586 w 10201"/>
              <a:gd name="connsiteY278" fmla="*/ 5740 h 10002"/>
              <a:gd name="connsiteX279" fmla="*/ 1586 w 10201"/>
              <a:gd name="connsiteY279" fmla="*/ 5758 h 10002"/>
              <a:gd name="connsiteX280" fmla="*/ 1575 w 10201"/>
              <a:gd name="connsiteY280" fmla="*/ 5814 h 10002"/>
              <a:gd name="connsiteX281" fmla="*/ 1554 w 10201"/>
              <a:gd name="connsiteY281" fmla="*/ 5852 h 10002"/>
              <a:gd name="connsiteX282" fmla="*/ 1440 w 10201"/>
              <a:gd name="connsiteY282" fmla="*/ 5889 h 10002"/>
              <a:gd name="connsiteX283" fmla="*/ 1430 w 10201"/>
              <a:gd name="connsiteY283" fmla="*/ 6040 h 10002"/>
              <a:gd name="connsiteX284" fmla="*/ 1450 w 10201"/>
              <a:gd name="connsiteY284" fmla="*/ 6058 h 10002"/>
              <a:gd name="connsiteX285" fmla="*/ 1680 w 10201"/>
              <a:gd name="connsiteY285" fmla="*/ 6265 h 10002"/>
              <a:gd name="connsiteX286" fmla="*/ 1711 w 10201"/>
              <a:gd name="connsiteY286" fmla="*/ 6265 h 10002"/>
              <a:gd name="connsiteX287" fmla="*/ 1784 w 10201"/>
              <a:gd name="connsiteY287" fmla="*/ 6792 h 10002"/>
              <a:gd name="connsiteX288" fmla="*/ 1982 w 10201"/>
              <a:gd name="connsiteY288" fmla="*/ 6585 h 10002"/>
              <a:gd name="connsiteX289" fmla="*/ 1982 w 10201"/>
              <a:gd name="connsiteY289" fmla="*/ 6528 h 10002"/>
              <a:gd name="connsiteX290" fmla="*/ 1909 w 10201"/>
              <a:gd name="connsiteY290" fmla="*/ 6528 h 10002"/>
              <a:gd name="connsiteX291" fmla="*/ 1878 w 10201"/>
              <a:gd name="connsiteY291" fmla="*/ 6453 h 10002"/>
              <a:gd name="connsiteX292" fmla="*/ 1878 w 10201"/>
              <a:gd name="connsiteY292" fmla="*/ 6416 h 10002"/>
              <a:gd name="connsiteX293" fmla="*/ 1888 w 10201"/>
              <a:gd name="connsiteY293" fmla="*/ 6416 h 10002"/>
              <a:gd name="connsiteX294" fmla="*/ 1888 w 10201"/>
              <a:gd name="connsiteY294" fmla="*/ 6397 h 10002"/>
              <a:gd name="connsiteX295" fmla="*/ 2023 w 10201"/>
              <a:gd name="connsiteY295" fmla="*/ 6322 h 10002"/>
              <a:gd name="connsiteX296" fmla="*/ 2002 w 10201"/>
              <a:gd name="connsiteY296" fmla="*/ 6302 h 10002"/>
              <a:gd name="connsiteX297" fmla="*/ 1867 w 10201"/>
              <a:gd name="connsiteY297" fmla="*/ 6265 h 10002"/>
              <a:gd name="connsiteX298" fmla="*/ 1867 w 10201"/>
              <a:gd name="connsiteY298" fmla="*/ 6209 h 10002"/>
              <a:gd name="connsiteX299" fmla="*/ 1815 w 10201"/>
              <a:gd name="connsiteY299" fmla="*/ 6190 h 10002"/>
              <a:gd name="connsiteX300" fmla="*/ 1815 w 10201"/>
              <a:gd name="connsiteY300" fmla="*/ 6190 h 10002"/>
              <a:gd name="connsiteX301" fmla="*/ 1836 w 10201"/>
              <a:gd name="connsiteY301" fmla="*/ 6133 h 10002"/>
              <a:gd name="connsiteX302" fmla="*/ 1753 w 10201"/>
              <a:gd name="connsiteY302" fmla="*/ 6040 h 10002"/>
              <a:gd name="connsiteX303" fmla="*/ 1534 w 10201"/>
              <a:gd name="connsiteY303" fmla="*/ 5984 h 10002"/>
              <a:gd name="connsiteX304" fmla="*/ 1701 w 10201"/>
              <a:gd name="connsiteY304" fmla="*/ 5964 h 10002"/>
              <a:gd name="connsiteX305" fmla="*/ 1722 w 10201"/>
              <a:gd name="connsiteY305" fmla="*/ 5871 h 10002"/>
              <a:gd name="connsiteX306" fmla="*/ 1659 w 10201"/>
              <a:gd name="connsiteY306" fmla="*/ 5740 h 10002"/>
              <a:gd name="connsiteX307" fmla="*/ 1680 w 10201"/>
              <a:gd name="connsiteY307" fmla="*/ 5740 h 10002"/>
              <a:gd name="connsiteX308" fmla="*/ 2023 w 10201"/>
              <a:gd name="connsiteY308" fmla="*/ 5777 h 10002"/>
              <a:gd name="connsiteX309" fmla="*/ 2117 w 10201"/>
              <a:gd name="connsiteY309" fmla="*/ 5665 h 10002"/>
              <a:gd name="connsiteX310" fmla="*/ 2190 w 10201"/>
              <a:gd name="connsiteY310" fmla="*/ 5645 h 10002"/>
              <a:gd name="connsiteX311" fmla="*/ 2117 w 10201"/>
              <a:gd name="connsiteY311" fmla="*/ 5608 h 10002"/>
              <a:gd name="connsiteX312" fmla="*/ 1815 w 10201"/>
              <a:gd name="connsiteY312" fmla="*/ 5720 h 10002"/>
              <a:gd name="connsiteX313" fmla="*/ 1784 w 10201"/>
              <a:gd name="connsiteY313" fmla="*/ 5665 h 10002"/>
              <a:gd name="connsiteX314" fmla="*/ 1805 w 10201"/>
              <a:gd name="connsiteY314" fmla="*/ 5608 h 10002"/>
              <a:gd name="connsiteX315" fmla="*/ 1774 w 10201"/>
              <a:gd name="connsiteY315" fmla="*/ 5514 h 10002"/>
              <a:gd name="connsiteX316" fmla="*/ 1701 w 10201"/>
              <a:gd name="connsiteY316" fmla="*/ 5533 h 10002"/>
              <a:gd name="connsiteX317" fmla="*/ 1458 w 10201"/>
              <a:gd name="connsiteY317" fmla="*/ 5302 h 10002"/>
              <a:gd name="connsiteX318" fmla="*/ 1742 w 10201"/>
              <a:gd name="connsiteY318" fmla="*/ 5288 h 10002"/>
              <a:gd name="connsiteX319" fmla="*/ 2085 w 10201"/>
              <a:gd name="connsiteY319" fmla="*/ 5288 h 10002"/>
              <a:gd name="connsiteX320" fmla="*/ 2190 w 10201"/>
              <a:gd name="connsiteY320" fmla="*/ 5119 h 10002"/>
              <a:gd name="connsiteX321" fmla="*/ 2190 w 10201"/>
              <a:gd name="connsiteY321" fmla="*/ 5063 h 10002"/>
              <a:gd name="connsiteX322" fmla="*/ 2253 w 10201"/>
              <a:gd name="connsiteY322" fmla="*/ 5044 h 10002"/>
              <a:gd name="connsiteX323" fmla="*/ 2284 w 10201"/>
              <a:gd name="connsiteY323" fmla="*/ 5176 h 10002"/>
              <a:gd name="connsiteX324" fmla="*/ 2722 w 10201"/>
              <a:gd name="connsiteY324" fmla="*/ 5195 h 10002"/>
              <a:gd name="connsiteX325" fmla="*/ 2700 w 10201"/>
              <a:gd name="connsiteY325" fmla="*/ 5288 h 10002"/>
              <a:gd name="connsiteX326" fmla="*/ 2732 w 10201"/>
              <a:gd name="connsiteY326" fmla="*/ 5288 h 10002"/>
              <a:gd name="connsiteX327" fmla="*/ 2784 w 10201"/>
              <a:gd name="connsiteY327" fmla="*/ 5251 h 10002"/>
              <a:gd name="connsiteX328" fmla="*/ 2784 w 10201"/>
              <a:gd name="connsiteY328" fmla="*/ 5270 h 10002"/>
              <a:gd name="connsiteX329" fmla="*/ 2763 w 10201"/>
              <a:gd name="connsiteY329" fmla="*/ 5288 h 10002"/>
              <a:gd name="connsiteX330" fmla="*/ 2826 w 10201"/>
              <a:gd name="connsiteY330" fmla="*/ 5288 h 10002"/>
              <a:gd name="connsiteX331" fmla="*/ 2929 w 10201"/>
              <a:gd name="connsiteY331" fmla="*/ 5288 h 10002"/>
              <a:gd name="connsiteX332" fmla="*/ 2929 w 10201"/>
              <a:gd name="connsiteY332" fmla="*/ 5364 h 10002"/>
              <a:gd name="connsiteX333" fmla="*/ 2950 w 10201"/>
              <a:gd name="connsiteY333" fmla="*/ 5364 h 10002"/>
              <a:gd name="connsiteX334" fmla="*/ 3023 w 10201"/>
              <a:gd name="connsiteY334" fmla="*/ 5288 h 10002"/>
              <a:gd name="connsiteX335" fmla="*/ 3023 w 10201"/>
              <a:gd name="connsiteY335" fmla="*/ 5213 h 10002"/>
              <a:gd name="connsiteX336" fmla="*/ 3085 w 10201"/>
              <a:gd name="connsiteY336" fmla="*/ 5213 h 10002"/>
              <a:gd name="connsiteX337" fmla="*/ 3117 w 10201"/>
              <a:gd name="connsiteY337" fmla="*/ 5270 h 10002"/>
              <a:gd name="connsiteX338" fmla="*/ 3117 w 10201"/>
              <a:gd name="connsiteY338" fmla="*/ 5401 h 10002"/>
              <a:gd name="connsiteX339" fmla="*/ 3231 w 10201"/>
              <a:gd name="connsiteY339" fmla="*/ 5401 h 10002"/>
              <a:gd name="connsiteX340" fmla="*/ 3241 w 10201"/>
              <a:gd name="connsiteY340" fmla="*/ 5307 h 10002"/>
              <a:gd name="connsiteX341" fmla="*/ 3241 w 10201"/>
              <a:gd name="connsiteY341" fmla="*/ 5288 h 10002"/>
              <a:gd name="connsiteX342" fmla="*/ 3241 w 10201"/>
              <a:gd name="connsiteY342" fmla="*/ 5288 h 10002"/>
              <a:gd name="connsiteX343" fmla="*/ 3346 w 10201"/>
              <a:gd name="connsiteY343" fmla="*/ 5307 h 10002"/>
              <a:gd name="connsiteX344" fmla="*/ 3367 w 10201"/>
              <a:gd name="connsiteY344" fmla="*/ 5213 h 10002"/>
              <a:gd name="connsiteX345" fmla="*/ 3471 w 10201"/>
              <a:gd name="connsiteY345" fmla="*/ 5251 h 10002"/>
              <a:gd name="connsiteX346" fmla="*/ 3471 w 10201"/>
              <a:gd name="connsiteY346" fmla="*/ 5195 h 10002"/>
              <a:gd name="connsiteX347" fmla="*/ 3648 w 10201"/>
              <a:gd name="connsiteY347" fmla="*/ 5270 h 10002"/>
              <a:gd name="connsiteX348" fmla="*/ 3648 w 10201"/>
              <a:gd name="connsiteY348" fmla="*/ 5195 h 10002"/>
              <a:gd name="connsiteX349" fmla="*/ 3689 w 10201"/>
              <a:gd name="connsiteY349" fmla="*/ 5195 h 10002"/>
              <a:gd name="connsiteX350" fmla="*/ 3689 w 10201"/>
              <a:gd name="connsiteY350" fmla="*/ 5270 h 10002"/>
              <a:gd name="connsiteX351" fmla="*/ 3710 w 10201"/>
              <a:gd name="connsiteY351" fmla="*/ 5270 h 10002"/>
              <a:gd name="connsiteX352" fmla="*/ 3710 w 10201"/>
              <a:gd name="connsiteY352" fmla="*/ 5251 h 10002"/>
              <a:gd name="connsiteX353" fmla="*/ 3721 w 10201"/>
              <a:gd name="connsiteY353" fmla="*/ 5119 h 10002"/>
              <a:gd name="connsiteX354" fmla="*/ 3731 w 10201"/>
              <a:gd name="connsiteY354" fmla="*/ 5119 h 10002"/>
              <a:gd name="connsiteX355" fmla="*/ 3741 w 10201"/>
              <a:gd name="connsiteY355" fmla="*/ 5195 h 10002"/>
              <a:gd name="connsiteX356" fmla="*/ 3825 w 10201"/>
              <a:gd name="connsiteY356" fmla="*/ 5119 h 10002"/>
              <a:gd name="connsiteX357" fmla="*/ 3825 w 10201"/>
              <a:gd name="connsiteY357" fmla="*/ 5157 h 10002"/>
              <a:gd name="connsiteX358" fmla="*/ 3898 w 10201"/>
              <a:gd name="connsiteY358" fmla="*/ 5119 h 10002"/>
              <a:gd name="connsiteX359" fmla="*/ 3898 w 10201"/>
              <a:gd name="connsiteY359" fmla="*/ 5101 h 10002"/>
              <a:gd name="connsiteX360" fmla="*/ 3877 w 10201"/>
              <a:gd name="connsiteY360" fmla="*/ 5063 h 10002"/>
              <a:gd name="connsiteX361" fmla="*/ 3909 w 10201"/>
              <a:gd name="connsiteY361" fmla="*/ 5063 h 10002"/>
              <a:gd name="connsiteX362" fmla="*/ 3950 w 10201"/>
              <a:gd name="connsiteY362" fmla="*/ 5101 h 10002"/>
              <a:gd name="connsiteX363" fmla="*/ 3950 w 10201"/>
              <a:gd name="connsiteY363" fmla="*/ 5063 h 10002"/>
              <a:gd name="connsiteX364" fmla="*/ 3929 w 10201"/>
              <a:gd name="connsiteY364" fmla="*/ 5007 h 10002"/>
              <a:gd name="connsiteX365" fmla="*/ 4033 w 10201"/>
              <a:gd name="connsiteY365" fmla="*/ 4951 h 10002"/>
              <a:gd name="connsiteX366" fmla="*/ 4033 w 10201"/>
              <a:gd name="connsiteY366" fmla="*/ 4932 h 10002"/>
              <a:gd name="connsiteX367" fmla="*/ 3857 w 10201"/>
              <a:gd name="connsiteY367" fmla="*/ 4912 h 10002"/>
              <a:gd name="connsiteX368" fmla="*/ 3867 w 10201"/>
              <a:gd name="connsiteY368" fmla="*/ 5026 h 10002"/>
              <a:gd name="connsiteX369" fmla="*/ 3857 w 10201"/>
              <a:gd name="connsiteY369" fmla="*/ 5026 h 10002"/>
              <a:gd name="connsiteX370" fmla="*/ 3658 w 10201"/>
              <a:gd name="connsiteY370" fmla="*/ 4912 h 10002"/>
              <a:gd name="connsiteX371" fmla="*/ 3658 w 10201"/>
              <a:gd name="connsiteY371" fmla="*/ 4932 h 10002"/>
              <a:gd name="connsiteX372" fmla="*/ 3669 w 10201"/>
              <a:gd name="connsiteY372" fmla="*/ 4932 h 10002"/>
              <a:gd name="connsiteX373" fmla="*/ 3648 w 10201"/>
              <a:gd name="connsiteY373" fmla="*/ 4951 h 10002"/>
              <a:gd name="connsiteX374" fmla="*/ 3596 w 10201"/>
              <a:gd name="connsiteY374" fmla="*/ 4875 h 10002"/>
              <a:gd name="connsiteX375" fmla="*/ 3585 w 10201"/>
              <a:gd name="connsiteY375" fmla="*/ 4837 h 10002"/>
              <a:gd name="connsiteX376" fmla="*/ 3700 w 10201"/>
              <a:gd name="connsiteY376" fmla="*/ 4819 h 10002"/>
              <a:gd name="connsiteX377" fmla="*/ 3700 w 10201"/>
              <a:gd name="connsiteY377" fmla="*/ 4668 h 10002"/>
              <a:gd name="connsiteX378" fmla="*/ 3679 w 10201"/>
              <a:gd name="connsiteY378" fmla="*/ 4668 h 10002"/>
              <a:gd name="connsiteX379" fmla="*/ 3554 w 10201"/>
              <a:gd name="connsiteY379" fmla="*/ 4800 h 10002"/>
              <a:gd name="connsiteX380" fmla="*/ 3533 w 10201"/>
              <a:gd name="connsiteY380" fmla="*/ 4782 h 10002"/>
              <a:gd name="connsiteX381" fmla="*/ 3533 w 10201"/>
              <a:gd name="connsiteY381" fmla="*/ 4706 h 10002"/>
              <a:gd name="connsiteX382" fmla="*/ 3523 w 10201"/>
              <a:gd name="connsiteY382" fmla="*/ 4650 h 10002"/>
              <a:gd name="connsiteX383" fmla="*/ 3450 w 10201"/>
              <a:gd name="connsiteY383" fmla="*/ 4650 h 10002"/>
              <a:gd name="connsiteX384" fmla="*/ 3440 w 10201"/>
              <a:gd name="connsiteY384" fmla="*/ 4593 h 10002"/>
              <a:gd name="connsiteX385" fmla="*/ 3450 w 10201"/>
              <a:gd name="connsiteY385" fmla="*/ 4593 h 10002"/>
              <a:gd name="connsiteX386" fmla="*/ 3450 w 10201"/>
              <a:gd name="connsiteY386" fmla="*/ 4574 h 10002"/>
              <a:gd name="connsiteX387" fmla="*/ 3627 w 10201"/>
              <a:gd name="connsiteY387" fmla="*/ 4481 h 10002"/>
              <a:gd name="connsiteX388" fmla="*/ 3565 w 10201"/>
              <a:gd name="connsiteY388" fmla="*/ 4481 h 10002"/>
              <a:gd name="connsiteX389" fmla="*/ 3544 w 10201"/>
              <a:gd name="connsiteY389" fmla="*/ 4481 h 10002"/>
              <a:gd name="connsiteX390" fmla="*/ 3533 w 10201"/>
              <a:gd name="connsiteY390" fmla="*/ 4481 h 10002"/>
              <a:gd name="connsiteX391" fmla="*/ 3533 w 10201"/>
              <a:gd name="connsiteY391" fmla="*/ 4462 h 10002"/>
              <a:gd name="connsiteX392" fmla="*/ 3637 w 10201"/>
              <a:gd name="connsiteY392" fmla="*/ 4387 h 10002"/>
              <a:gd name="connsiteX393" fmla="*/ 3637 w 10201"/>
              <a:gd name="connsiteY393" fmla="*/ 4387 h 10002"/>
              <a:gd name="connsiteX394" fmla="*/ 3606 w 10201"/>
              <a:gd name="connsiteY394" fmla="*/ 4387 h 10002"/>
              <a:gd name="connsiteX395" fmla="*/ 3585 w 10201"/>
              <a:gd name="connsiteY395" fmla="*/ 4405 h 10002"/>
              <a:gd name="connsiteX396" fmla="*/ 3575 w 10201"/>
              <a:gd name="connsiteY396" fmla="*/ 4368 h 10002"/>
              <a:gd name="connsiteX397" fmla="*/ 3409 w 10201"/>
              <a:gd name="connsiteY397" fmla="*/ 4312 h 10002"/>
              <a:gd name="connsiteX398" fmla="*/ 3357 w 10201"/>
              <a:gd name="connsiteY398" fmla="*/ 4199 h 10002"/>
              <a:gd name="connsiteX399" fmla="*/ 3315 w 10201"/>
              <a:gd name="connsiteY399" fmla="*/ 4255 h 10002"/>
              <a:gd name="connsiteX400" fmla="*/ 3231 w 10201"/>
              <a:gd name="connsiteY400" fmla="*/ 4218 h 10002"/>
              <a:gd name="connsiteX401" fmla="*/ 3085 w 10201"/>
              <a:gd name="connsiteY401" fmla="*/ 4199 h 10002"/>
              <a:gd name="connsiteX402" fmla="*/ 3033 w 10201"/>
              <a:gd name="connsiteY402" fmla="*/ 4237 h 10002"/>
              <a:gd name="connsiteX403" fmla="*/ 2981 w 10201"/>
              <a:gd name="connsiteY403" fmla="*/ 4180 h 10002"/>
              <a:gd name="connsiteX404" fmla="*/ 2909 w 10201"/>
              <a:gd name="connsiteY404" fmla="*/ 4237 h 10002"/>
              <a:gd name="connsiteX405" fmla="*/ 2878 w 10201"/>
              <a:gd name="connsiteY405" fmla="*/ 4180 h 10002"/>
              <a:gd name="connsiteX406" fmla="*/ 2794 w 10201"/>
              <a:gd name="connsiteY406" fmla="*/ 4330 h 10002"/>
              <a:gd name="connsiteX407" fmla="*/ 2596 w 10201"/>
              <a:gd name="connsiteY407" fmla="*/ 4255 h 10002"/>
              <a:gd name="connsiteX408" fmla="*/ 2596 w 10201"/>
              <a:gd name="connsiteY408" fmla="*/ 4218 h 10002"/>
              <a:gd name="connsiteX409" fmla="*/ 2617 w 10201"/>
              <a:gd name="connsiteY409" fmla="*/ 4180 h 10002"/>
              <a:gd name="connsiteX410" fmla="*/ 2544 w 10201"/>
              <a:gd name="connsiteY410" fmla="*/ 4180 h 10002"/>
              <a:gd name="connsiteX411" fmla="*/ 2346 w 10201"/>
              <a:gd name="connsiteY411" fmla="*/ 4275 h 10002"/>
              <a:gd name="connsiteX412" fmla="*/ 2346 w 10201"/>
              <a:gd name="connsiteY412" fmla="*/ 4255 h 10002"/>
              <a:gd name="connsiteX413" fmla="*/ 2367 w 10201"/>
              <a:gd name="connsiteY413" fmla="*/ 4218 h 10002"/>
              <a:gd name="connsiteX414" fmla="*/ 2253 w 10201"/>
              <a:gd name="connsiteY414" fmla="*/ 4218 h 10002"/>
              <a:gd name="connsiteX415" fmla="*/ 2170 w 10201"/>
              <a:gd name="connsiteY415" fmla="*/ 4143 h 10002"/>
              <a:gd name="connsiteX416" fmla="*/ 2044 w 10201"/>
              <a:gd name="connsiteY416" fmla="*/ 4124 h 10002"/>
              <a:gd name="connsiteX417" fmla="*/ 2065 w 10201"/>
              <a:gd name="connsiteY417" fmla="*/ 4124 h 10002"/>
              <a:gd name="connsiteX418" fmla="*/ 2096 w 10201"/>
              <a:gd name="connsiteY418" fmla="*/ 4086 h 10002"/>
              <a:gd name="connsiteX419" fmla="*/ 2085 w 10201"/>
              <a:gd name="connsiteY419" fmla="*/ 4049 h 10002"/>
              <a:gd name="connsiteX420" fmla="*/ 2002 w 10201"/>
              <a:gd name="connsiteY420" fmla="*/ 3992 h 10002"/>
              <a:gd name="connsiteX421" fmla="*/ 1909 w 10201"/>
              <a:gd name="connsiteY421" fmla="*/ 4030 h 10002"/>
              <a:gd name="connsiteX422" fmla="*/ 1479 w 10201"/>
              <a:gd name="connsiteY422" fmla="*/ 3976 h 10002"/>
              <a:gd name="connsiteX423" fmla="*/ 1680 w 10201"/>
              <a:gd name="connsiteY423" fmla="*/ 3823 h 10002"/>
              <a:gd name="connsiteX424" fmla="*/ 1690 w 10201"/>
              <a:gd name="connsiteY424" fmla="*/ 3805 h 10002"/>
              <a:gd name="connsiteX425" fmla="*/ 1826 w 10201"/>
              <a:gd name="connsiteY425" fmla="*/ 3767 h 10002"/>
              <a:gd name="connsiteX426" fmla="*/ 1826 w 10201"/>
              <a:gd name="connsiteY426" fmla="*/ 3805 h 10002"/>
              <a:gd name="connsiteX427" fmla="*/ 1940 w 10201"/>
              <a:gd name="connsiteY427" fmla="*/ 3880 h 10002"/>
              <a:gd name="connsiteX428" fmla="*/ 1950 w 10201"/>
              <a:gd name="connsiteY428" fmla="*/ 3842 h 10002"/>
              <a:gd name="connsiteX429" fmla="*/ 1961 w 10201"/>
              <a:gd name="connsiteY429" fmla="*/ 3880 h 10002"/>
              <a:gd name="connsiteX430" fmla="*/ 2117 w 10201"/>
              <a:gd name="connsiteY430" fmla="*/ 3748 h 10002"/>
              <a:gd name="connsiteX431" fmla="*/ 2201 w 10201"/>
              <a:gd name="connsiteY431" fmla="*/ 3823 h 10002"/>
              <a:gd name="connsiteX432" fmla="*/ 2378 w 10201"/>
              <a:gd name="connsiteY432" fmla="*/ 3786 h 10002"/>
              <a:gd name="connsiteX433" fmla="*/ 2544 w 10201"/>
              <a:gd name="connsiteY433" fmla="*/ 3805 h 10002"/>
              <a:gd name="connsiteX434" fmla="*/ 2544 w 10201"/>
              <a:gd name="connsiteY434" fmla="*/ 3730 h 10002"/>
              <a:gd name="connsiteX435" fmla="*/ 2658 w 10201"/>
              <a:gd name="connsiteY435" fmla="*/ 3730 h 10002"/>
              <a:gd name="connsiteX436" fmla="*/ 2689 w 10201"/>
              <a:gd name="connsiteY436" fmla="*/ 3673 h 10002"/>
              <a:gd name="connsiteX437" fmla="*/ 2689 w 10201"/>
              <a:gd name="connsiteY437" fmla="*/ 3598 h 10002"/>
              <a:gd name="connsiteX438" fmla="*/ 2658 w 10201"/>
              <a:gd name="connsiteY438" fmla="*/ 3598 h 10002"/>
              <a:gd name="connsiteX439" fmla="*/ 2658 w 10201"/>
              <a:gd name="connsiteY439" fmla="*/ 3561 h 10002"/>
              <a:gd name="connsiteX440" fmla="*/ 2648 w 10201"/>
              <a:gd name="connsiteY440" fmla="*/ 3504 h 10002"/>
              <a:gd name="connsiteX441" fmla="*/ 2044 w 10201"/>
              <a:gd name="connsiteY441" fmla="*/ 3504 h 10002"/>
              <a:gd name="connsiteX442" fmla="*/ 1482 w 10201"/>
              <a:gd name="connsiteY442" fmla="*/ 3485 h 10002"/>
              <a:gd name="connsiteX443" fmla="*/ 1898 w 10201"/>
              <a:gd name="connsiteY443" fmla="*/ 3410 h 10002"/>
              <a:gd name="connsiteX444" fmla="*/ 2149 w 10201"/>
              <a:gd name="connsiteY444" fmla="*/ 3429 h 10002"/>
              <a:gd name="connsiteX445" fmla="*/ 2159 w 10201"/>
              <a:gd name="connsiteY445" fmla="*/ 3316 h 10002"/>
              <a:gd name="connsiteX446" fmla="*/ 2201 w 10201"/>
              <a:gd name="connsiteY446" fmla="*/ 3298 h 10002"/>
              <a:gd name="connsiteX447" fmla="*/ 2232 w 10201"/>
              <a:gd name="connsiteY447" fmla="*/ 3354 h 10002"/>
              <a:gd name="connsiteX448" fmla="*/ 2263 w 10201"/>
              <a:gd name="connsiteY448" fmla="*/ 3278 h 10002"/>
              <a:gd name="connsiteX449" fmla="*/ 2263 w 10201"/>
              <a:gd name="connsiteY449" fmla="*/ 3316 h 10002"/>
              <a:gd name="connsiteX450" fmla="*/ 2242 w 10201"/>
              <a:gd name="connsiteY450" fmla="*/ 3354 h 10002"/>
              <a:gd name="connsiteX451" fmla="*/ 2502 w 10201"/>
              <a:gd name="connsiteY451" fmla="*/ 3298 h 10002"/>
              <a:gd name="connsiteX452" fmla="*/ 2513 w 10201"/>
              <a:gd name="connsiteY452" fmla="*/ 3241 h 10002"/>
              <a:gd name="connsiteX453" fmla="*/ 2502 w 10201"/>
              <a:gd name="connsiteY453" fmla="*/ 3223 h 10002"/>
              <a:gd name="connsiteX454" fmla="*/ 2137 w 10201"/>
              <a:gd name="connsiteY454" fmla="*/ 3241 h 10002"/>
              <a:gd name="connsiteX455" fmla="*/ 2127 w 10201"/>
              <a:gd name="connsiteY455" fmla="*/ 3185 h 10002"/>
              <a:gd name="connsiteX456" fmla="*/ 2137 w 10201"/>
              <a:gd name="connsiteY456" fmla="*/ 3166 h 10002"/>
              <a:gd name="connsiteX457" fmla="*/ 2294 w 10201"/>
              <a:gd name="connsiteY457" fmla="*/ 3128 h 10002"/>
              <a:gd name="connsiteX458" fmla="*/ 2263 w 10201"/>
              <a:gd name="connsiteY458" fmla="*/ 3109 h 10002"/>
              <a:gd name="connsiteX459" fmla="*/ 2294 w 10201"/>
              <a:gd name="connsiteY459" fmla="*/ 3091 h 10002"/>
              <a:gd name="connsiteX460" fmla="*/ 2284 w 10201"/>
              <a:gd name="connsiteY460" fmla="*/ 2997 h 10002"/>
              <a:gd name="connsiteX461" fmla="*/ 2232 w 10201"/>
              <a:gd name="connsiteY461" fmla="*/ 2903 h 10002"/>
              <a:gd name="connsiteX462" fmla="*/ 2253 w 10201"/>
              <a:gd name="connsiteY462" fmla="*/ 2865 h 10002"/>
              <a:gd name="connsiteX463" fmla="*/ 2242 w 10201"/>
              <a:gd name="connsiteY463" fmla="*/ 2790 h 10002"/>
              <a:gd name="connsiteX464" fmla="*/ 2294 w 10201"/>
              <a:gd name="connsiteY464" fmla="*/ 2715 h 10002"/>
              <a:gd name="connsiteX465" fmla="*/ 2294 w 10201"/>
              <a:gd name="connsiteY465" fmla="*/ 2771 h 10002"/>
              <a:gd name="connsiteX466" fmla="*/ 2471 w 10201"/>
              <a:gd name="connsiteY466" fmla="*/ 2809 h 10002"/>
              <a:gd name="connsiteX467" fmla="*/ 2482 w 10201"/>
              <a:gd name="connsiteY467" fmla="*/ 2903 h 10002"/>
              <a:gd name="connsiteX468" fmla="*/ 2627 w 10201"/>
              <a:gd name="connsiteY468" fmla="*/ 2884 h 10002"/>
              <a:gd name="connsiteX469" fmla="*/ 2679 w 10201"/>
              <a:gd name="connsiteY469" fmla="*/ 2715 h 10002"/>
              <a:gd name="connsiteX470" fmla="*/ 2523 w 10201"/>
              <a:gd name="connsiteY470" fmla="*/ 2659 h 10002"/>
              <a:gd name="connsiteX471" fmla="*/ 2523 w 10201"/>
              <a:gd name="connsiteY471" fmla="*/ 2602 h 10002"/>
              <a:gd name="connsiteX472" fmla="*/ 2596 w 10201"/>
              <a:gd name="connsiteY472" fmla="*/ 2584 h 10002"/>
              <a:gd name="connsiteX473" fmla="*/ 2596 w 10201"/>
              <a:gd name="connsiteY473" fmla="*/ 2565 h 10002"/>
              <a:gd name="connsiteX474" fmla="*/ 2461 w 10201"/>
              <a:gd name="connsiteY474" fmla="*/ 2452 h 10002"/>
              <a:gd name="connsiteX475" fmla="*/ 2440 w 10201"/>
              <a:gd name="connsiteY475" fmla="*/ 2527 h 10002"/>
              <a:gd name="connsiteX476" fmla="*/ 2440 w 10201"/>
              <a:gd name="connsiteY476" fmla="*/ 2509 h 10002"/>
              <a:gd name="connsiteX477" fmla="*/ 2315 w 10201"/>
              <a:gd name="connsiteY477" fmla="*/ 2358 h 10002"/>
              <a:gd name="connsiteX478" fmla="*/ 2242 w 10201"/>
              <a:gd name="connsiteY478" fmla="*/ 2377 h 10002"/>
              <a:gd name="connsiteX479" fmla="*/ 2242 w 10201"/>
              <a:gd name="connsiteY479" fmla="*/ 2321 h 10002"/>
              <a:gd name="connsiteX480" fmla="*/ 2222 w 10201"/>
              <a:gd name="connsiteY480" fmla="*/ 2283 h 10002"/>
              <a:gd name="connsiteX481" fmla="*/ 2044 w 10201"/>
              <a:gd name="connsiteY481" fmla="*/ 2246 h 10002"/>
              <a:gd name="connsiteX482" fmla="*/ 2034 w 10201"/>
              <a:gd name="connsiteY482" fmla="*/ 2189 h 10002"/>
              <a:gd name="connsiteX483" fmla="*/ 2044 w 10201"/>
              <a:gd name="connsiteY483" fmla="*/ 2171 h 10002"/>
              <a:gd name="connsiteX484" fmla="*/ 2242 w 10201"/>
              <a:gd name="connsiteY484" fmla="*/ 2171 h 10002"/>
              <a:gd name="connsiteX485" fmla="*/ 2305 w 10201"/>
              <a:gd name="connsiteY485" fmla="*/ 2133 h 10002"/>
              <a:gd name="connsiteX486" fmla="*/ 2450 w 10201"/>
              <a:gd name="connsiteY486" fmla="*/ 2171 h 10002"/>
              <a:gd name="connsiteX487" fmla="*/ 2523 w 10201"/>
              <a:gd name="connsiteY487" fmla="*/ 2077 h 10002"/>
              <a:gd name="connsiteX488" fmla="*/ 2774 w 10201"/>
              <a:gd name="connsiteY488" fmla="*/ 2020 h 10002"/>
              <a:gd name="connsiteX489" fmla="*/ 2961 w 10201"/>
              <a:gd name="connsiteY489" fmla="*/ 2133 h 10002"/>
              <a:gd name="connsiteX490" fmla="*/ 3274 w 10201"/>
              <a:gd name="connsiteY490" fmla="*/ 2057 h 10002"/>
              <a:gd name="connsiteX491" fmla="*/ 3274 w 10201"/>
              <a:gd name="connsiteY491" fmla="*/ 2039 h 10002"/>
              <a:gd name="connsiteX492" fmla="*/ 3263 w 10201"/>
              <a:gd name="connsiteY492" fmla="*/ 2002 h 10002"/>
              <a:gd name="connsiteX493" fmla="*/ 3377 w 10201"/>
              <a:gd name="connsiteY493" fmla="*/ 1964 h 10002"/>
              <a:gd name="connsiteX494" fmla="*/ 3357 w 10201"/>
              <a:gd name="connsiteY494" fmla="*/ 1907 h 10002"/>
              <a:gd name="connsiteX495" fmla="*/ 3419 w 10201"/>
              <a:gd name="connsiteY495" fmla="*/ 1907 h 10002"/>
              <a:gd name="connsiteX496" fmla="*/ 3461 w 10201"/>
              <a:gd name="connsiteY496" fmla="*/ 1926 h 10002"/>
              <a:gd name="connsiteX497" fmla="*/ 3492 w 10201"/>
              <a:gd name="connsiteY497" fmla="*/ 1870 h 10002"/>
              <a:gd name="connsiteX498" fmla="*/ 3492 w 10201"/>
              <a:gd name="connsiteY498" fmla="*/ 1851 h 10002"/>
              <a:gd name="connsiteX499" fmla="*/ 3419 w 10201"/>
              <a:gd name="connsiteY499" fmla="*/ 1738 h 10002"/>
              <a:gd name="connsiteX500" fmla="*/ 3429 w 10201"/>
              <a:gd name="connsiteY500" fmla="*/ 1663 h 10002"/>
              <a:gd name="connsiteX501" fmla="*/ 3274 w 10201"/>
              <a:gd name="connsiteY501" fmla="*/ 1589 h 10002"/>
              <a:gd name="connsiteX502" fmla="*/ 3274 w 10201"/>
              <a:gd name="connsiteY502" fmla="*/ 1513 h 10002"/>
              <a:gd name="connsiteX503" fmla="*/ 3241 w 10201"/>
              <a:gd name="connsiteY503" fmla="*/ 1475 h 10002"/>
              <a:gd name="connsiteX504" fmla="*/ 3210 w 10201"/>
              <a:gd name="connsiteY504" fmla="*/ 1513 h 10002"/>
              <a:gd name="connsiteX505" fmla="*/ 3200 w 10201"/>
              <a:gd name="connsiteY505" fmla="*/ 1438 h 10002"/>
              <a:gd name="connsiteX506" fmla="*/ 3085 w 10201"/>
              <a:gd name="connsiteY506" fmla="*/ 1494 h 10002"/>
              <a:gd name="connsiteX507" fmla="*/ 2971 w 10201"/>
              <a:gd name="connsiteY507" fmla="*/ 1419 h 10002"/>
              <a:gd name="connsiteX508" fmla="*/ 2940 w 10201"/>
              <a:gd name="connsiteY508" fmla="*/ 1475 h 10002"/>
              <a:gd name="connsiteX509" fmla="*/ 2909 w 10201"/>
              <a:gd name="connsiteY509" fmla="*/ 1400 h 10002"/>
              <a:gd name="connsiteX510" fmla="*/ 2815 w 10201"/>
              <a:gd name="connsiteY510" fmla="*/ 1438 h 10002"/>
              <a:gd name="connsiteX511" fmla="*/ 2815 w 10201"/>
              <a:gd name="connsiteY511" fmla="*/ 1381 h 10002"/>
              <a:gd name="connsiteX512" fmla="*/ 2742 w 10201"/>
              <a:gd name="connsiteY512" fmla="*/ 1288 h 10002"/>
              <a:gd name="connsiteX513" fmla="*/ 3013 w 10201"/>
              <a:gd name="connsiteY513" fmla="*/ 1062 h 10002"/>
              <a:gd name="connsiteX514" fmla="*/ 3106 w 10201"/>
              <a:gd name="connsiteY514" fmla="*/ 1119 h 10002"/>
              <a:gd name="connsiteX515" fmla="*/ 3241 w 10201"/>
              <a:gd name="connsiteY515" fmla="*/ 1062 h 10002"/>
              <a:gd name="connsiteX516" fmla="*/ 3241 w 10201"/>
              <a:gd name="connsiteY516" fmla="*/ 1119 h 10002"/>
              <a:gd name="connsiteX517" fmla="*/ 3513 w 10201"/>
              <a:gd name="connsiteY517" fmla="*/ 1119 h 10002"/>
              <a:gd name="connsiteX518" fmla="*/ 3513 w 10201"/>
              <a:gd name="connsiteY518" fmla="*/ 1044 h 10002"/>
              <a:gd name="connsiteX519" fmla="*/ 3658 w 10201"/>
              <a:gd name="connsiteY519" fmla="*/ 968 h 10002"/>
              <a:gd name="connsiteX520" fmla="*/ 3700 w 10201"/>
              <a:gd name="connsiteY520" fmla="*/ 875 h 10002"/>
              <a:gd name="connsiteX521" fmla="*/ 3929 w 10201"/>
              <a:gd name="connsiteY521" fmla="*/ 836 h 10002"/>
              <a:gd name="connsiteX522" fmla="*/ 3940 w 10201"/>
              <a:gd name="connsiteY522" fmla="*/ 781 h 10002"/>
              <a:gd name="connsiteX523" fmla="*/ 3971 w 10201"/>
              <a:gd name="connsiteY523" fmla="*/ 781 h 10002"/>
              <a:gd name="connsiteX524" fmla="*/ 4002 w 10201"/>
              <a:gd name="connsiteY524" fmla="*/ 836 h 10002"/>
              <a:gd name="connsiteX525" fmla="*/ 4065 w 10201"/>
              <a:gd name="connsiteY525" fmla="*/ 799 h 10002"/>
              <a:gd name="connsiteX526" fmla="*/ 4127 w 10201"/>
              <a:gd name="connsiteY526" fmla="*/ 836 h 10002"/>
              <a:gd name="connsiteX527" fmla="*/ 4772 w 10201"/>
              <a:gd name="connsiteY527" fmla="*/ 724 h 10002"/>
              <a:gd name="connsiteX528" fmla="*/ 4783 w 10201"/>
              <a:gd name="connsiteY528" fmla="*/ 781 h 10002"/>
              <a:gd name="connsiteX529" fmla="*/ 4908 w 10201"/>
              <a:gd name="connsiteY529" fmla="*/ 781 h 10002"/>
              <a:gd name="connsiteX530" fmla="*/ 4908 w 10201"/>
              <a:gd name="connsiteY530" fmla="*/ 724 h 10002"/>
              <a:gd name="connsiteX531" fmla="*/ 4992 w 10201"/>
              <a:gd name="connsiteY531" fmla="*/ 781 h 10002"/>
              <a:gd name="connsiteX532" fmla="*/ 5096 w 10201"/>
              <a:gd name="connsiteY532" fmla="*/ 743 h 10002"/>
              <a:gd name="connsiteX533" fmla="*/ 5158 w 10201"/>
              <a:gd name="connsiteY533" fmla="*/ 781 h 10002"/>
              <a:gd name="connsiteX534" fmla="*/ 5200 w 10201"/>
              <a:gd name="connsiteY534" fmla="*/ 706 h 10002"/>
              <a:gd name="connsiteX535" fmla="*/ 5283 w 10201"/>
              <a:gd name="connsiteY535" fmla="*/ 686 h 10002"/>
              <a:gd name="connsiteX536" fmla="*/ 5283 w 10201"/>
              <a:gd name="connsiteY536" fmla="*/ 743 h 10002"/>
              <a:gd name="connsiteX537" fmla="*/ 5492 w 10201"/>
              <a:gd name="connsiteY537" fmla="*/ 706 h 10002"/>
              <a:gd name="connsiteX538" fmla="*/ 5679 w 10201"/>
              <a:gd name="connsiteY538" fmla="*/ 781 h 10002"/>
              <a:gd name="connsiteX539" fmla="*/ 5824 w 10201"/>
              <a:gd name="connsiteY539" fmla="*/ 761 h 10002"/>
              <a:gd name="connsiteX540" fmla="*/ 6148 w 10201"/>
              <a:gd name="connsiteY540" fmla="*/ 686 h 10002"/>
              <a:gd name="connsiteX541" fmla="*/ 6345 w 10201"/>
              <a:gd name="connsiteY541" fmla="*/ 611 h 10002"/>
              <a:gd name="connsiteX542" fmla="*/ 6522 w 10201"/>
              <a:gd name="connsiteY542" fmla="*/ 649 h 10002"/>
              <a:gd name="connsiteX543" fmla="*/ 6574 w 10201"/>
              <a:gd name="connsiteY543" fmla="*/ 555 h 10002"/>
              <a:gd name="connsiteX544" fmla="*/ 6668 w 10201"/>
              <a:gd name="connsiteY544" fmla="*/ 574 h 10002"/>
              <a:gd name="connsiteX545" fmla="*/ 6741 w 10201"/>
              <a:gd name="connsiteY545" fmla="*/ 498 h 10002"/>
              <a:gd name="connsiteX546" fmla="*/ 6814 w 10201"/>
              <a:gd name="connsiteY546" fmla="*/ 555 h 10002"/>
              <a:gd name="connsiteX547" fmla="*/ 7105 w 10201"/>
              <a:gd name="connsiteY547" fmla="*/ 574 h 10002"/>
              <a:gd name="connsiteX548" fmla="*/ 7251 w 10201"/>
              <a:gd name="connsiteY548" fmla="*/ 574 h 10002"/>
              <a:gd name="connsiteX549" fmla="*/ 7262 w 10201"/>
              <a:gd name="connsiteY549" fmla="*/ 630 h 10002"/>
              <a:gd name="connsiteX550" fmla="*/ 7459 w 10201"/>
              <a:gd name="connsiteY550" fmla="*/ 592 h 10002"/>
              <a:gd name="connsiteX551" fmla="*/ 7470 w 10201"/>
              <a:gd name="connsiteY551" fmla="*/ 517 h 10002"/>
              <a:gd name="connsiteX552" fmla="*/ 7387 w 10201"/>
              <a:gd name="connsiteY552" fmla="*/ 498 h 10002"/>
              <a:gd name="connsiteX553" fmla="*/ 7428 w 10201"/>
              <a:gd name="connsiteY553" fmla="*/ 405 h 10002"/>
              <a:gd name="connsiteX554" fmla="*/ 7501 w 10201"/>
              <a:gd name="connsiteY554" fmla="*/ 348 h 10002"/>
              <a:gd name="connsiteX555" fmla="*/ 7470 w 10201"/>
              <a:gd name="connsiteY555" fmla="*/ 311 h 10002"/>
              <a:gd name="connsiteX556" fmla="*/ 7407 w 10201"/>
              <a:gd name="connsiteY556" fmla="*/ 348 h 10002"/>
              <a:gd name="connsiteX557" fmla="*/ 7376 w 10201"/>
              <a:gd name="connsiteY557" fmla="*/ 311 h 10002"/>
              <a:gd name="connsiteX558" fmla="*/ 7210 w 10201"/>
              <a:gd name="connsiteY558" fmla="*/ 367 h 10002"/>
              <a:gd name="connsiteX559" fmla="*/ 7210 w 10201"/>
              <a:gd name="connsiteY559" fmla="*/ 311 h 10002"/>
              <a:gd name="connsiteX560" fmla="*/ 7199 w 10201"/>
              <a:gd name="connsiteY560" fmla="*/ 311 h 10002"/>
              <a:gd name="connsiteX561" fmla="*/ 6543 w 10201"/>
              <a:gd name="connsiteY561" fmla="*/ 330 h 10002"/>
              <a:gd name="connsiteX562" fmla="*/ 6225 w 10201"/>
              <a:gd name="connsiteY562" fmla="*/ 273 h 10002"/>
              <a:gd name="connsiteX563" fmla="*/ 6637 w 10201"/>
              <a:gd name="connsiteY563" fmla="*/ 198 h 10002"/>
              <a:gd name="connsiteX564" fmla="*/ 6980 w 10201"/>
              <a:gd name="connsiteY564" fmla="*/ 161 h 10002"/>
              <a:gd name="connsiteX565" fmla="*/ 7433 w 10201"/>
              <a:gd name="connsiteY565" fmla="*/ 80 h 10002"/>
              <a:gd name="connsiteX566" fmla="*/ 7698 w 10201"/>
              <a:gd name="connsiteY566" fmla="*/ 10 h 10002"/>
              <a:gd name="connsiteX567" fmla="*/ 7949 w 10201"/>
              <a:gd name="connsiteY567" fmla="*/ 142 h 10002"/>
              <a:gd name="connsiteX568" fmla="*/ 8011 w 10201"/>
              <a:gd name="connsiteY568" fmla="*/ 48 h 10002"/>
              <a:gd name="connsiteX569" fmla="*/ 8136 w 10201"/>
              <a:gd name="connsiteY569" fmla="*/ 29 h 10002"/>
              <a:gd name="connsiteX570" fmla="*/ 8240 w 10201"/>
              <a:gd name="connsiteY570" fmla="*/ 142 h 10002"/>
              <a:gd name="connsiteX571" fmla="*/ 8262 w 10201"/>
              <a:gd name="connsiteY571" fmla="*/ 104 h 10002"/>
              <a:gd name="connsiteX572" fmla="*/ 8293 w 10201"/>
              <a:gd name="connsiteY572" fmla="*/ 254 h 10002"/>
              <a:gd name="connsiteX573" fmla="*/ 8262 w 10201"/>
              <a:gd name="connsiteY573" fmla="*/ 330 h 10002"/>
              <a:gd name="connsiteX574" fmla="*/ 8262 w 10201"/>
              <a:gd name="connsiteY574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812 w 10201"/>
              <a:gd name="connsiteY50" fmla="*/ 3527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65 w 10201"/>
              <a:gd name="connsiteY57" fmla="*/ 3833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85 w 10201"/>
              <a:gd name="connsiteY62" fmla="*/ 4451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10042 w 10201"/>
              <a:gd name="connsiteY77" fmla="*/ 5391 h 10002"/>
              <a:gd name="connsiteX78" fmla="*/ 10081 w 10201"/>
              <a:gd name="connsiteY78" fmla="*/ 5686 h 10002"/>
              <a:gd name="connsiteX79" fmla="*/ 10188 w 10201"/>
              <a:gd name="connsiteY79" fmla="*/ 5795 h 10002"/>
              <a:gd name="connsiteX80" fmla="*/ 10177 w 10201"/>
              <a:gd name="connsiteY80" fmla="*/ 6153 h 10002"/>
              <a:gd name="connsiteX81" fmla="*/ 10137 w 10201"/>
              <a:gd name="connsiteY81" fmla="*/ 6016 h 10002"/>
              <a:gd name="connsiteX82" fmla="*/ 9949 w 10201"/>
              <a:gd name="connsiteY82" fmla="*/ 6096 h 10002"/>
              <a:gd name="connsiteX83" fmla="*/ 9893 w 10201"/>
              <a:gd name="connsiteY83" fmla="*/ 6004 h 10002"/>
              <a:gd name="connsiteX84" fmla="*/ 9610 w 10201"/>
              <a:gd name="connsiteY84" fmla="*/ 6190 h 10002"/>
              <a:gd name="connsiteX85" fmla="*/ 9532 w 10201"/>
              <a:gd name="connsiteY85" fmla="*/ 6528 h 10002"/>
              <a:gd name="connsiteX86" fmla="*/ 9490 w 10201"/>
              <a:gd name="connsiteY86" fmla="*/ 6566 h 10002"/>
              <a:gd name="connsiteX87" fmla="*/ 9490 w 10201"/>
              <a:gd name="connsiteY87" fmla="*/ 6979 h 10002"/>
              <a:gd name="connsiteX88" fmla="*/ 9594 w 10201"/>
              <a:gd name="connsiteY88" fmla="*/ 7016 h 10002"/>
              <a:gd name="connsiteX89" fmla="*/ 9584 w 10201"/>
              <a:gd name="connsiteY89" fmla="*/ 7054 h 10002"/>
              <a:gd name="connsiteX90" fmla="*/ 9438 w 10201"/>
              <a:gd name="connsiteY90" fmla="*/ 7411 h 10002"/>
              <a:gd name="connsiteX91" fmla="*/ 9428 w 10201"/>
              <a:gd name="connsiteY91" fmla="*/ 7674 h 10002"/>
              <a:gd name="connsiteX92" fmla="*/ 9459 w 10201"/>
              <a:gd name="connsiteY92" fmla="*/ 7862 h 10002"/>
              <a:gd name="connsiteX93" fmla="*/ 9407 w 10201"/>
              <a:gd name="connsiteY93" fmla="*/ 7918 h 10002"/>
              <a:gd name="connsiteX94" fmla="*/ 9302 w 10201"/>
              <a:gd name="connsiteY94" fmla="*/ 7730 h 10002"/>
              <a:gd name="connsiteX95" fmla="*/ 9126 w 10201"/>
              <a:gd name="connsiteY95" fmla="*/ 7580 h 10002"/>
              <a:gd name="connsiteX96" fmla="*/ 9126 w 10201"/>
              <a:gd name="connsiteY96" fmla="*/ 7543 h 10002"/>
              <a:gd name="connsiteX97" fmla="*/ 9167 w 10201"/>
              <a:gd name="connsiteY97" fmla="*/ 7543 h 10002"/>
              <a:gd name="connsiteX98" fmla="*/ 9167 w 10201"/>
              <a:gd name="connsiteY98" fmla="*/ 7524 h 10002"/>
              <a:gd name="connsiteX99" fmla="*/ 9146 w 10201"/>
              <a:gd name="connsiteY99" fmla="*/ 7524 h 10002"/>
              <a:gd name="connsiteX100" fmla="*/ 9084 w 10201"/>
              <a:gd name="connsiteY100" fmla="*/ 7543 h 10002"/>
              <a:gd name="connsiteX101" fmla="*/ 9105 w 10201"/>
              <a:gd name="connsiteY101" fmla="*/ 7618 h 10002"/>
              <a:gd name="connsiteX102" fmla="*/ 9063 w 10201"/>
              <a:gd name="connsiteY102" fmla="*/ 7637 h 10002"/>
              <a:gd name="connsiteX103" fmla="*/ 9167 w 10201"/>
              <a:gd name="connsiteY103" fmla="*/ 7918 h 10002"/>
              <a:gd name="connsiteX104" fmla="*/ 9167 w 10201"/>
              <a:gd name="connsiteY104" fmla="*/ 8125 h 10002"/>
              <a:gd name="connsiteX105" fmla="*/ 9105 w 10201"/>
              <a:gd name="connsiteY105" fmla="*/ 8237 h 10002"/>
              <a:gd name="connsiteX106" fmla="*/ 8928 w 10201"/>
              <a:gd name="connsiteY106" fmla="*/ 8219 h 10002"/>
              <a:gd name="connsiteX107" fmla="*/ 8866 w 10201"/>
              <a:gd name="connsiteY107" fmla="*/ 8125 h 10002"/>
              <a:gd name="connsiteX108" fmla="*/ 8802 w 10201"/>
              <a:gd name="connsiteY108" fmla="*/ 8182 h 10002"/>
              <a:gd name="connsiteX109" fmla="*/ 8845 w 10201"/>
              <a:gd name="connsiteY109" fmla="*/ 8575 h 10002"/>
              <a:gd name="connsiteX110" fmla="*/ 8814 w 10201"/>
              <a:gd name="connsiteY110" fmla="*/ 8650 h 10002"/>
              <a:gd name="connsiteX111" fmla="*/ 8615 w 10201"/>
              <a:gd name="connsiteY111" fmla="*/ 8670 h 10002"/>
              <a:gd name="connsiteX112" fmla="*/ 8470 w 10201"/>
              <a:gd name="connsiteY112" fmla="*/ 8237 h 10002"/>
              <a:gd name="connsiteX113" fmla="*/ 8459 w 10201"/>
              <a:gd name="connsiteY113" fmla="*/ 7993 h 10002"/>
              <a:gd name="connsiteX114" fmla="*/ 8418 w 10201"/>
              <a:gd name="connsiteY114" fmla="*/ 7993 h 10002"/>
              <a:gd name="connsiteX115" fmla="*/ 8240 w 10201"/>
              <a:gd name="connsiteY115" fmla="*/ 7993 h 10002"/>
              <a:gd name="connsiteX116" fmla="*/ 8136 w 10201"/>
              <a:gd name="connsiteY116" fmla="*/ 7768 h 10002"/>
              <a:gd name="connsiteX117" fmla="*/ 8042 w 10201"/>
              <a:gd name="connsiteY117" fmla="*/ 7712 h 10002"/>
              <a:gd name="connsiteX118" fmla="*/ 7980 w 10201"/>
              <a:gd name="connsiteY118" fmla="*/ 7787 h 10002"/>
              <a:gd name="connsiteX119" fmla="*/ 7990 w 10201"/>
              <a:gd name="connsiteY119" fmla="*/ 8106 h 10002"/>
              <a:gd name="connsiteX120" fmla="*/ 7949 w 10201"/>
              <a:gd name="connsiteY120" fmla="*/ 8406 h 10002"/>
              <a:gd name="connsiteX121" fmla="*/ 7887 w 10201"/>
              <a:gd name="connsiteY121" fmla="*/ 8426 h 10002"/>
              <a:gd name="connsiteX122" fmla="*/ 7845 w 10201"/>
              <a:gd name="connsiteY122" fmla="*/ 8538 h 10002"/>
              <a:gd name="connsiteX123" fmla="*/ 7835 w 10201"/>
              <a:gd name="connsiteY123" fmla="*/ 8538 h 10002"/>
              <a:gd name="connsiteX124" fmla="*/ 7835 w 10201"/>
              <a:gd name="connsiteY124" fmla="*/ 8481 h 10002"/>
              <a:gd name="connsiteX125" fmla="*/ 7855 w 10201"/>
              <a:gd name="connsiteY125" fmla="*/ 8426 h 10002"/>
              <a:gd name="connsiteX126" fmla="*/ 7678 w 10201"/>
              <a:gd name="connsiteY126" fmla="*/ 8182 h 10002"/>
              <a:gd name="connsiteX127" fmla="*/ 7563 w 10201"/>
              <a:gd name="connsiteY127" fmla="*/ 8087 h 10002"/>
              <a:gd name="connsiteX128" fmla="*/ 7501 w 10201"/>
              <a:gd name="connsiteY128" fmla="*/ 8144 h 10002"/>
              <a:gd name="connsiteX129" fmla="*/ 7470 w 10201"/>
              <a:gd name="connsiteY129" fmla="*/ 8087 h 10002"/>
              <a:gd name="connsiteX130" fmla="*/ 7439 w 10201"/>
              <a:gd name="connsiteY130" fmla="*/ 8219 h 10002"/>
              <a:gd name="connsiteX131" fmla="*/ 7574 w 10201"/>
              <a:gd name="connsiteY131" fmla="*/ 8595 h 10002"/>
              <a:gd name="connsiteX132" fmla="*/ 7418 w 10201"/>
              <a:gd name="connsiteY132" fmla="*/ 8782 h 10002"/>
              <a:gd name="connsiteX133" fmla="*/ 7251 w 10201"/>
              <a:gd name="connsiteY133" fmla="*/ 8707 h 10002"/>
              <a:gd name="connsiteX134" fmla="*/ 7189 w 10201"/>
              <a:gd name="connsiteY134" fmla="*/ 8858 h 10002"/>
              <a:gd name="connsiteX135" fmla="*/ 7115 w 10201"/>
              <a:gd name="connsiteY135" fmla="*/ 8914 h 10002"/>
              <a:gd name="connsiteX136" fmla="*/ 7115 w 10201"/>
              <a:gd name="connsiteY136" fmla="*/ 8839 h 10002"/>
              <a:gd name="connsiteX137" fmla="*/ 6991 w 10201"/>
              <a:gd name="connsiteY137" fmla="*/ 8801 h 10002"/>
              <a:gd name="connsiteX138" fmla="*/ 6907 w 10201"/>
              <a:gd name="connsiteY138" fmla="*/ 8895 h 10002"/>
              <a:gd name="connsiteX139" fmla="*/ 6814 w 10201"/>
              <a:gd name="connsiteY139" fmla="*/ 8914 h 10002"/>
              <a:gd name="connsiteX140" fmla="*/ 6814 w 10201"/>
              <a:gd name="connsiteY140" fmla="*/ 8970 h 10002"/>
              <a:gd name="connsiteX141" fmla="*/ 6751 w 10201"/>
              <a:gd name="connsiteY141" fmla="*/ 8989 h 10002"/>
              <a:gd name="connsiteX142" fmla="*/ 6772 w 10201"/>
              <a:gd name="connsiteY142" fmla="*/ 9026 h 10002"/>
              <a:gd name="connsiteX143" fmla="*/ 6939 w 10201"/>
              <a:gd name="connsiteY143" fmla="*/ 9008 h 10002"/>
              <a:gd name="connsiteX144" fmla="*/ 6939 w 10201"/>
              <a:gd name="connsiteY144" fmla="*/ 8989 h 10002"/>
              <a:gd name="connsiteX145" fmla="*/ 6918 w 10201"/>
              <a:gd name="connsiteY145" fmla="*/ 8951 h 10002"/>
              <a:gd name="connsiteX146" fmla="*/ 6939 w 10201"/>
              <a:gd name="connsiteY146" fmla="*/ 8951 h 10002"/>
              <a:gd name="connsiteX147" fmla="*/ 6991 w 10201"/>
              <a:gd name="connsiteY147" fmla="*/ 8933 h 10002"/>
              <a:gd name="connsiteX148" fmla="*/ 7032 w 10201"/>
              <a:gd name="connsiteY148" fmla="*/ 9064 h 10002"/>
              <a:gd name="connsiteX149" fmla="*/ 7303 w 10201"/>
              <a:gd name="connsiteY149" fmla="*/ 9139 h 10002"/>
              <a:gd name="connsiteX150" fmla="*/ 7303 w 10201"/>
              <a:gd name="connsiteY150" fmla="*/ 9195 h 10002"/>
              <a:gd name="connsiteX151" fmla="*/ 7220 w 10201"/>
              <a:gd name="connsiteY151" fmla="*/ 9590 h 10002"/>
              <a:gd name="connsiteX152" fmla="*/ 7199 w 10201"/>
              <a:gd name="connsiteY152" fmla="*/ 9590 h 10002"/>
              <a:gd name="connsiteX153" fmla="*/ 7179 w 10201"/>
              <a:gd name="connsiteY153" fmla="*/ 9533 h 10002"/>
              <a:gd name="connsiteX154" fmla="*/ 6949 w 10201"/>
              <a:gd name="connsiteY154" fmla="*/ 9496 h 10002"/>
              <a:gd name="connsiteX155" fmla="*/ 6876 w 10201"/>
              <a:gd name="connsiteY155" fmla="*/ 9496 h 10002"/>
              <a:gd name="connsiteX156" fmla="*/ 6793 w 10201"/>
              <a:gd name="connsiteY156" fmla="*/ 9403 h 10002"/>
              <a:gd name="connsiteX157" fmla="*/ 6751 w 10201"/>
              <a:gd name="connsiteY157" fmla="*/ 9440 h 10002"/>
              <a:gd name="connsiteX158" fmla="*/ 6637 w 10201"/>
              <a:gd name="connsiteY158" fmla="*/ 9289 h 10002"/>
              <a:gd name="connsiteX159" fmla="*/ 6627 w 10201"/>
              <a:gd name="connsiteY159" fmla="*/ 9289 h 10002"/>
              <a:gd name="connsiteX160" fmla="*/ 6584 w 10201"/>
              <a:gd name="connsiteY160" fmla="*/ 9289 h 10002"/>
              <a:gd name="connsiteX161" fmla="*/ 6480 w 10201"/>
              <a:gd name="connsiteY161" fmla="*/ 9177 h 10002"/>
              <a:gd name="connsiteX162" fmla="*/ 6449 w 10201"/>
              <a:gd name="connsiteY162" fmla="*/ 9346 h 10002"/>
              <a:gd name="connsiteX163" fmla="*/ 6355 w 10201"/>
              <a:gd name="connsiteY163" fmla="*/ 9515 h 10002"/>
              <a:gd name="connsiteX164" fmla="*/ 6262 w 10201"/>
              <a:gd name="connsiteY164" fmla="*/ 9552 h 10002"/>
              <a:gd name="connsiteX165" fmla="*/ 6262 w 10201"/>
              <a:gd name="connsiteY165" fmla="*/ 9609 h 10002"/>
              <a:gd name="connsiteX166" fmla="*/ 6189 w 10201"/>
              <a:gd name="connsiteY166" fmla="*/ 9740 h 10002"/>
              <a:gd name="connsiteX167" fmla="*/ 6106 w 10201"/>
              <a:gd name="connsiteY167" fmla="*/ 9796 h 10002"/>
              <a:gd name="connsiteX168" fmla="*/ 6001 w 10201"/>
              <a:gd name="connsiteY168" fmla="*/ 9947 h 10002"/>
              <a:gd name="connsiteX169" fmla="*/ 5345 w 10201"/>
              <a:gd name="connsiteY169" fmla="*/ 9796 h 10002"/>
              <a:gd name="connsiteX170" fmla="*/ 5220 w 10201"/>
              <a:gd name="connsiteY170" fmla="*/ 9796 h 10002"/>
              <a:gd name="connsiteX171" fmla="*/ 4992 w 10201"/>
              <a:gd name="connsiteY171" fmla="*/ 9647 h 10002"/>
              <a:gd name="connsiteX172" fmla="*/ 4929 w 10201"/>
              <a:gd name="connsiteY172" fmla="*/ 9515 h 10002"/>
              <a:gd name="connsiteX173" fmla="*/ 4929 w 10201"/>
              <a:gd name="connsiteY173" fmla="*/ 9403 h 10002"/>
              <a:gd name="connsiteX174" fmla="*/ 4866 w 10201"/>
              <a:gd name="connsiteY174" fmla="*/ 9346 h 10002"/>
              <a:gd name="connsiteX175" fmla="*/ 5168 w 10201"/>
              <a:gd name="connsiteY175" fmla="*/ 9214 h 10002"/>
              <a:gd name="connsiteX176" fmla="*/ 5387 w 10201"/>
              <a:gd name="connsiteY176" fmla="*/ 9234 h 10002"/>
              <a:gd name="connsiteX177" fmla="*/ 5741 w 10201"/>
              <a:gd name="connsiteY177" fmla="*/ 9195 h 10002"/>
              <a:gd name="connsiteX178" fmla="*/ 5783 w 10201"/>
              <a:gd name="connsiteY178" fmla="*/ 9102 h 10002"/>
              <a:gd name="connsiteX179" fmla="*/ 5731 w 10201"/>
              <a:gd name="connsiteY179" fmla="*/ 8989 h 10002"/>
              <a:gd name="connsiteX180" fmla="*/ 5533 w 10201"/>
              <a:gd name="connsiteY180" fmla="*/ 8933 h 10002"/>
              <a:gd name="connsiteX181" fmla="*/ 5210 w 10201"/>
              <a:gd name="connsiteY181" fmla="*/ 8745 h 10002"/>
              <a:gd name="connsiteX182" fmla="*/ 4961 w 10201"/>
              <a:gd name="connsiteY182" fmla="*/ 8595 h 10002"/>
              <a:gd name="connsiteX183" fmla="*/ 5085 w 10201"/>
              <a:gd name="connsiteY183" fmla="*/ 8481 h 10002"/>
              <a:gd name="connsiteX184" fmla="*/ 4741 w 10201"/>
              <a:gd name="connsiteY184" fmla="*/ 8275 h 10002"/>
              <a:gd name="connsiteX185" fmla="*/ 4554 w 10201"/>
              <a:gd name="connsiteY185" fmla="*/ 8087 h 10002"/>
              <a:gd name="connsiteX186" fmla="*/ 4356 w 10201"/>
              <a:gd name="connsiteY186" fmla="*/ 8031 h 10002"/>
              <a:gd name="connsiteX187" fmla="*/ 4085 w 10201"/>
              <a:gd name="connsiteY187" fmla="*/ 8013 h 10002"/>
              <a:gd name="connsiteX188" fmla="*/ 3919 w 10201"/>
              <a:gd name="connsiteY188" fmla="*/ 7843 h 10002"/>
              <a:gd name="connsiteX189" fmla="*/ 3741 w 10201"/>
              <a:gd name="connsiteY189" fmla="*/ 7806 h 10002"/>
              <a:gd name="connsiteX190" fmla="*/ 3669 w 10201"/>
              <a:gd name="connsiteY190" fmla="*/ 7598 h 10002"/>
              <a:gd name="connsiteX191" fmla="*/ 3492 w 10201"/>
              <a:gd name="connsiteY191" fmla="*/ 7637 h 10002"/>
              <a:gd name="connsiteX192" fmla="*/ 3440 w 10201"/>
              <a:gd name="connsiteY192" fmla="*/ 7674 h 10002"/>
              <a:gd name="connsiteX193" fmla="*/ 3367 w 10201"/>
              <a:gd name="connsiteY193" fmla="*/ 7674 h 10002"/>
              <a:gd name="connsiteX194" fmla="*/ 3367 w 10201"/>
              <a:gd name="connsiteY194" fmla="*/ 7637 h 10002"/>
              <a:gd name="connsiteX195" fmla="*/ 3398 w 10201"/>
              <a:gd name="connsiteY195" fmla="*/ 7543 h 10002"/>
              <a:gd name="connsiteX196" fmla="*/ 3241 w 10201"/>
              <a:gd name="connsiteY196" fmla="*/ 7505 h 10002"/>
              <a:gd name="connsiteX197" fmla="*/ 3189 w 10201"/>
              <a:gd name="connsiteY197" fmla="*/ 7411 h 10002"/>
              <a:gd name="connsiteX198" fmla="*/ 3085 w 10201"/>
              <a:gd name="connsiteY198" fmla="*/ 7468 h 10002"/>
              <a:gd name="connsiteX199" fmla="*/ 2846 w 10201"/>
              <a:gd name="connsiteY199" fmla="*/ 7449 h 10002"/>
              <a:gd name="connsiteX200" fmla="*/ 2722 w 10201"/>
              <a:gd name="connsiteY200" fmla="*/ 7486 h 10002"/>
              <a:gd name="connsiteX201" fmla="*/ 2669 w 10201"/>
              <a:gd name="connsiteY201" fmla="*/ 7598 h 10002"/>
              <a:gd name="connsiteX202" fmla="*/ 2471 w 10201"/>
              <a:gd name="connsiteY202" fmla="*/ 7637 h 10002"/>
              <a:gd name="connsiteX203" fmla="*/ 2419 w 10201"/>
              <a:gd name="connsiteY203" fmla="*/ 7712 h 10002"/>
              <a:gd name="connsiteX204" fmla="*/ 2137 w 10201"/>
              <a:gd name="connsiteY204" fmla="*/ 7693 h 10002"/>
              <a:gd name="connsiteX205" fmla="*/ 2023 w 10201"/>
              <a:gd name="connsiteY205" fmla="*/ 7561 h 10002"/>
              <a:gd name="connsiteX206" fmla="*/ 1867 w 10201"/>
              <a:gd name="connsiteY206" fmla="*/ 7524 h 10002"/>
              <a:gd name="connsiteX207" fmla="*/ 1919 w 10201"/>
              <a:gd name="connsiteY207" fmla="*/ 7505 h 10002"/>
              <a:gd name="connsiteX208" fmla="*/ 1919 w 10201"/>
              <a:gd name="connsiteY208" fmla="*/ 7486 h 10002"/>
              <a:gd name="connsiteX209" fmla="*/ 1867 w 10201"/>
              <a:gd name="connsiteY209" fmla="*/ 7486 h 10002"/>
              <a:gd name="connsiteX210" fmla="*/ 1753 w 10201"/>
              <a:gd name="connsiteY210" fmla="*/ 7505 h 10002"/>
              <a:gd name="connsiteX211" fmla="*/ 1544 w 10201"/>
              <a:gd name="connsiteY211" fmla="*/ 7429 h 10002"/>
              <a:gd name="connsiteX212" fmla="*/ 1544 w 10201"/>
              <a:gd name="connsiteY212" fmla="*/ 7486 h 10002"/>
              <a:gd name="connsiteX213" fmla="*/ 1492 w 10201"/>
              <a:gd name="connsiteY213" fmla="*/ 7468 h 10002"/>
              <a:gd name="connsiteX214" fmla="*/ 1492 w 10201"/>
              <a:gd name="connsiteY214" fmla="*/ 7411 h 10002"/>
              <a:gd name="connsiteX215" fmla="*/ 1398 w 10201"/>
              <a:gd name="connsiteY215" fmla="*/ 7468 h 10002"/>
              <a:gd name="connsiteX216" fmla="*/ 1378 w 10201"/>
              <a:gd name="connsiteY216" fmla="*/ 7411 h 10002"/>
              <a:gd name="connsiteX217" fmla="*/ 1013 w 10201"/>
              <a:gd name="connsiteY217" fmla="*/ 7429 h 10002"/>
              <a:gd name="connsiteX218" fmla="*/ 836 w 10201"/>
              <a:gd name="connsiteY218" fmla="*/ 7411 h 10002"/>
              <a:gd name="connsiteX219" fmla="*/ 795 w 10201"/>
              <a:gd name="connsiteY219" fmla="*/ 7336 h 10002"/>
              <a:gd name="connsiteX220" fmla="*/ 628 w 10201"/>
              <a:gd name="connsiteY220" fmla="*/ 7354 h 10002"/>
              <a:gd name="connsiteX221" fmla="*/ 597 w 10201"/>
              <a:gd name="connsiteY221" fmla="*/ 7299 h 10002"/>
              <a:gd name="connsiteX222" fmla="*/ 493 w 10201"/>
              <a:gd name="connsiteY222" fmla="*/ 7317 h 10002"/>
              <a:gd name="connsiteX223" fmla="*/ 471 w 10201"/>
              <a:gd name="connsiteY223" fmla="*/ 7242 h 10002"/>
              <a:gd name="connsiteX224" fmla="*/ 378 w 10201"/>
              <a:gd name="connsiteY224" fmla="*/ 7242 h 10002"/>
              <a:gd name="connsiteX225" fmla="*/ 243 w 10201"/>
              <a:gd name="connsiteY225" fmla="*/ 7167 h 10002"/>
              <a:gd name="connsiteX226" fmla="*/ 0 w 10201"/>
              <a:gd name="connsiteY226" fmla="*/ 7050 h 10002"/>
              <a:gd name="connsiteX227" fmla="*/ 357 w 10201"/>
              <a:gd name="connsiteY227" fmla="*/ 7054 h 10002"/>
              <a:gd name="connsiteX228" fmla="*/ 576 w 10201"/>
              <a:gd name="connsiteY228" fmla="*/ 7092 h 10002"/>
              <a:gd name="connsiteX229" fmla="*/ 940 w 10201"/>
              <a:gd name="connsiteY229" fmla="*/ 7167 h 10002"/>
              <a:gd name="connsiteX230" fmla="*/ 950 w 10201"/>
              <a:gd name="connsiteY230" fmla="*/ 7092 h 10002"/>
              <a:gd name="connsiteX231" fmla="*/ 888 w 10201"/>
              <a:gd name="connsiteY231" fmla="*/ 6998 h 10002"/>
              <a:gd name="connsiteX232" fmla="*/ 898 w 10201"/>
              <a:gd name="connsiteY232" fmla="*/ 6998 h 10002"/>
              <a:gd name="connsiteX233" fmla="*/ 898 w 10201"/>
              <a:gd name="connsiteY233" fmla="*/ 6979 h 10002"/>
              <a:gd name="connsiteX234" fmla="*/ 1002 w 10201"/>
              <a:gd name="connsiteY234" fmla="*/ 7016 h 10002"/>
              <a:gd name="connsiteX235" fmla="*/ 1002 w 10201"/>
              <a:gd name="connsiteY235" fmla="*/ 6941 h 10002"/>
              <a:gd name="connsiteX236" fmla="*/ 940 w 10201"/>
              <a:gd name="connsiteY236" fmla="*/ 6923 h 10002"/>
              <a:gd name="connsiteX237" fmla="*/ 940 w 10201"/>
              <a:gd name="connsiteY237" fmla="*/ 6847 h 10002"/>
              <a:gd name="connsiteX238" fmla="*/ 961 w 10201"/>
              <a:gd name="connsiteY238" fmla="*/ 6847 h 10002"/>
              <a:gd name="connsiteX239" fmla="*/ 1013 w 10201"/>
              <a:gd name="connsiteY239" fmla="*/ 6885 h 10002"/>
              <a:gd name="connsiteX240" fmla="*/ 1013 w 10201"/>
              <a:gd name="connsiteY240" fmla="*/ 6847 h 10002"/>
              <a:gd name="connsiteX241" fmla="*/ 1149 w 10201"/>
              <a:gd name="connsiteY241" fmla="*/ 6716 h 10002"/>
              <a:gd name="connsiteX242" fmla="*/ 1305 w 10201"/>
              <a:gd name="connsiteY242" fmla="*/ 6678 h 10002"/>
              <a:gd name="connsiteX243" fmla="*/ 1305 w 10201"/>
              <a:gd name="connsiteY243" fmla="*/ 6660 h 10002"/>
              <a:gd name="connsiteX244" fmla="*/ 1128 w 10201"/>
              <a:gd name="connsiteY244" fmla="*/ 6660 h 10002"/>
              <a:gd name="connsiteX245" fmla="*/ 1128 w 10201"/>
              <a:gd name="connsiteY245" fmla="*/ 6641 h 10002"/>
              <a:gd name="connsiteX246" fmla="*/ 1159 w 10201"/>
              <a:gd name="connsiteY246" fmla="*/ 6585 h 10002"/>
              <a:gd name="connsiteX247" fmla="*/ 1211 w 10201"/>
              <a:gd name="connsiteY247" fmla="*/ 6603 h 10002"/>
              <a:gd name="connsiteX248" fmla="*/ 1243 w 10201"/>
              <a:gd name="connsiteY248" fmla="*/ 6566 h 10002"/>
              <a:gd name="connsiteX249" fmla="*/ 1243 w 10201"/>
              <a:gd name="connsiteY249" fmla="*/ 6548 h 10002"/>
              <a:gd name="connsiteX250" fmla="*/ 1191 w 10201"/>
              <a:gd name="connsiteY250" fmla="*/ 6472 h 10002"/>
              <a:gd name="connsiteX251" fmla="*/ 1222 w 10201"/>
              <a:gd name="connsiteY251" fmla="*/ 6472 h 10002"/>
              <a:gd name="connsiteX252" fmla="*/ 1243 w 10201"/>
              <a:gd name="connsiteY252" fmla="*/ 6491 h 10002"/>
              <a:gd name="connsiteX253" fmla="*/ 1253 w 10201"/>
              <a:gd name="connsiteY253" fmla="*/ 6434 h 10002"/>
              <a:gd name="connsiteX254" fmla="*/ 1201 w 10201"/>
              <a:gd name="connsiteY254" fmla="*/ 6378 h 10002"/>
              <a:gd name="connsiteX255" fmla="*/ 1191 w 10201"/>
              <a:gd name="connsiteY255" fmla="*/ 6416 h 10002"/>
              <a:gd name="connsiteX256" fmla="*/ 1191 w 10201"/>
              <a:gd name="connsiteY256" fmla="*/ 6378 h 10002"/>
              <a:gd name="connsiteX257" fmla="*/ 1180 w 10201"/>
              <a:gd name="connsiteY257" fmla="*/ 6378 h 10002"/>
              <a:gd name="connsiteX258" fmla="*/ 1180 w 10201"/>
              <a:gd name="connsiteY258" fmla="*/ 6359 h 10002"/>
              <a:gd name="connsiteX259" fmla="*/ 1253 w 10201"/>
              <a:gd name="connsiteY259" fmla="*/ 6322 h 10002"/>
              <a:gd name="connsiteX260" fmla="*/ 1253 w 10201"/>
              <a:gd name="connsiteY260" fmla="*/ 6302 h 10002"/>
              <a:gd name="connsiteX261" fmla="*/ 1139 w 10201"/>
              <a:gd name="connsiteY261" fmla="*/ 6228 h 10002"/>
              <a:gd name="connsiteX262" fmla="*/ 1118 w 10201"/>
              <a:gd name="connsiteY262" fmla="*/ 6284 h 10002"/>
              <a:gd name="connsiteX263" fmla="*/ 1045 w 10201"/>
              <a:gd name="connsiteY263" fmla="*/ 6228 h 10002"/>
              <a:gd name="connsiteX264" fmla="*/ 1076 w 10201"/>
              <a:gd name="connsiteY264" fmla="*/ 6190 h 10002"/>
              <a:gd name="connsiteX265" fmla="*/ 1035 w 10201"/>
              <a:gd name="connsiteY265" fmla="*/ 6190 h 10002"/>
              <a:gd name="connsiteX266" fmla="*/ 909 w 10201"/>
              <a:gd name="connsiteY266" fmla="*/ 6247 h 10002"/>
              <a:gd name="connsiteX267" fmla="*/ 909 w 10201"/>
              <a:gd name="connsiteY267" fmla="*/ 6190 h 10002"/>
              <a:gd name="connsiteX268" fmla="*/ 961 w 10201"/>
              <a:gd name="connsiteY268" fmla="*/ 6040 h 10002"/>
              <a:gd name="connsiteX269" fmla="*/ 940 w 10201"/>
              <a:gd name="connsiteY269" fmla="*/ 6002 h 10002"/>
              <a:gd name="connsiteX270" fmla="*/ 961 w 10201"/>
              <a:gd name="connsiteY270" fmla="*/ 6002 h 10002"/>
              <a:gd name="connsiteX271" fmla="*/ 1055 w 10201"/>
              <a:gd name="connsiteY271" fmla="*/ 5964 h 10002"/>
              <a:gd name="connsiteX272" fmla="*/ 1087 w 10201"/>
              <a:gd name="connsiteY272" fmla="*/ 5909 h 10002"/>
              <a:gd name="connsiteX273" fmla="*/ 1066 w 10201"/>
              <a:gd name="connsiteY273" fmla="*/ 5852 h 10002"/>
              <a:gd name="connsiteX274" fmla="*/ 1139 w 10201"/>
              <a:gd name="connsiteY274" fmla="*/ 5833 h 10002"/>
              <a:gd name="connsiteX275" fmla="*/ 1139 w 10201"/>
              <a:gd name="connsiteY275" fmla="*/ 5909 h 10002"/>
              <a:gd name="connsiteX276" fmla="*/ 1263 w 10201"/>
              <a:gd name="connsiteY276" fmla="*/ 5909 h 10002"/>
              <a:gd name="connsiteX277" fmla="*/ 1388 w 10201"/>
              <a:gd name="connsiteY277" fmla="*/ 5683 h 10002"/>
              <a:gd name="connsiteX278" fmla="*/ 1586 w 10201"/>
              <a:gd name="connsiteY278" fmla="*/ 5740 h 10002"/>
              <a:gd name="connsiteX279" fmla="*/ 1586 w 10201"/>
              <a:gd name="connsiteY279" fmla="*/ 5758 h 10002"/>
              <a:gd name="connsiteX280" fmla="*/ 1575 w 10201"/>
              <a:gd name="connsiteY280" fmla="*/ 5814 h 10002"/>
              <a:gd name="connsiteX281" fmla="*/ 1554 w 10201"/>
              <a:gd name="connsiteY281" fmla="*/ 5852 h 10002"/>
              <a:gd name="connsiteX282" fmla="*/ 1440 w 10201"/>
              <a:gd name="connsiteY282" fmla="*/ 5889 h 10002"/>
              <a:gd name="connsiteX283" fmla="*/ 1430 w 10201"/>
              <a:gd name="connsiteY283" fmla="*/ 6040 h 10002"/>
              <a:gd name="connsiteX284" fmla="*/ 1450 w 10201"/>
              <a:gd name="connsiteY284" fmla="*/ 6058 h 10002"/>
              <a:gd name="connsiteX285" fmla="*/ 1680 w 10201"/>
              <a:gd name="connsiteY285" fmla="*/ 6265 h 10002"/>
              <a:gd name="connsiteX286" fmla="*/ 1711 w 10201"/>
              <a:gd name="connsiteY286" fmla="*/ 6265 h 10002"/>
              <a:gd name="connsiteX287" fmla="*/ 1784 w 10201"/>
              <a:gd name="connsiteY287" fmla="*/ 6792 h 10002"/>
              <a:gd name="connsiteX288" fmla="*/ 1982 w 10201"/>
              <a:gd name="connsiteY288" fmla="*/ 6585 h 10002"/>
              <a:gd name="connsiteX289" fmla="*/ 1982 w 10201"/>
              <a:gd name="connsiteY289" fmla="*/ 6528 h 10002"/>
              <a:gd name="connsiteX290" fmla="*/ 1909 w 10201"/>
              <a:gd name="connsiteY290" fmla="*/ 6528 h 10002"/>
              <a:gd name="connsiteX291" fmla="*/ 1878 w 10201"/>
              <a:gd name="connsiteY291" fmla="*/ 6453 h 10002"/>
              <a:gd name="connsiteX292" fmla="*/ 1878 w 10201"/>
              <a:gd name="connsiteY292" fmla="*/ 6416 h 10002"/>
              <a:gd name="connsiteX293" fmla="*/ 1888 w 10201"/>
              <a:gd name="connsiteY293" fmla="*/ 6416 h 10002"/>
              <a:gd name="connsiteX294" fmla="*/ 1888 w 10201"/>
              <a:gd name="connsiteY294" fmla="*/ 6397 h 10002"/>
              <a:gd name="connsiteX295" fmla="*/ 2023 w 10201"/>
              <a:gd name="connsiteY295" fmla="*/ 6322 h 10002"/>
              <a:gd name="connsiteX296" fmla="*/ 2002 w 10201"/>
              <a:gd name="connsiteY296" fmla="*/ 6302 h 10002"/>
              <a:gd name="connsiteX297" fmla="*/ 1867 w 10201"/>
              <a:gd name="connsiteY297" fmla="*/ 6265 h 10002"/>
              <a:gd name="connsiteX298" fmla="*/ 1867 w 10201"/>
              <a:gd name="connsiteY298" fmla="*/ 6209 h 10002"/>
              <a:gd name="connsiteX299" fmla="*/ 1815 w 10201"/>
              <a:gd name="connsiteY299" fmla="*/ 6190 h 10002"/>
              <a:gd name="connsiteX300" fmla="*/ 1815 w 10201"/>
              <a:gd name="connsiteY300" fmla="*/ 6190 h 10002"/>
              <a:gd name="connsiteX301" fmla="*/ 1836 w 10201"/>
              <a:gd name="connsiteY301" fmla="*/ 6133 h 10002"/>
              <a:gd name="connsiteX302" fmla="*/ 1753 w 10201"/>
              <a:gd name="connsiteY302" fmla="*/ 6040 h 10002"/>
              <a:gd name="connsiteX303" fmla="*/ 1534 w 10201"/>
              <a:gd name="connsiteY303" fmla="*/ 5984 h 10002"/>
              <a:gd name="connsiteX304" fmla="*/ 1701 w 10201"/>
              <a:gd name="connsiteY304" fmla="*/ 5964 h 10002"/>
              <a:gd name="connsiteX305" fmla="*/ 1722 w 10201"/>
              <a:gd name="connsiteY305" fmla="*/ 5871 h 10002"/>
              <a:gd name="connsiteX306" fmla="*/ 1659 w 10201"/>
              <a:gd name="connsiteY306" fmla="*/ 5740 h 10002"/>
              <a:gd name="connsiteX307" fmla="*/ 1680 w 10201"/>
              <a:gd name="connsiteY307" fmla="*/ 5740 h 10002"/>
              <a:gd name="connsiteX308" fmla="*/ 2023 w 10201"/>
              <a:gd name="connsiteY308" fmla="*/ 5777 h 10002"/>
              <a:gd name="connsiteX309" fmla="*/ 2117 w 10201"/>
              <a:gd name="connsiteY309" fmla="*/ 5665 h 10002"/>
              <a:gd name="connsiteX310" fmla="*/ 2190 w 10201"/>
              <a:gd name="connsiteY310" fmla="*/ 5645 h 10002"/>
              <a:gd name="connsiteX311" fmla="*/ 2117 w 10201"/>
              <a:gd name="connsiteY311" fmla="*/ 5608 h 10002"/>
              <a:gd name="connsiteX312" fmla="*/ 1815 w 10201"/>
              <a:gd name="connsiteY312" fmla="*/ 5720 h 10002"/>
              <a:gd name="connsiteX313" fmla="*/ 1784 w 10201"/>
              <a:gd name="connsiteY313" fmla="*/ 5665 h 10002"/>
              <a:gd name="connsiteX314" fmla="*/ 1805 w 10201"/>
              <a:gd name="connsiteY314" fmla="*/ 5608 h 10002"/>
              <a:gd name="connsiteX315" fmla="*/ 1774 w 10201"/>
              <a:gd name="connsiteY315" fmla="*/ 5514 h 10002"/>
              <a:gd name="connsiteX316" fmla="*/ 1701 w 10201"/>
              <a:gd name="connsiteY316" fmla="*/ 5533 h 10002"/>
              <a:gd name="connsiteX317" fmla="*/ 1458 w 10201"/>
              <a:gd name="connsiteY317" fmla="*/ 5302 h 10002"/>
              <a:gd name="connsiteX318" fmla="*/ 1742 w 10201"/>
              <a:gd name="connsiteY318" fmla="*/ 5288 h 10002"/>
              <a:gd name="connsiteX319" fmla="*/ 2085 w 10201"/>
              <a:gd name="connsiteY319" fmla="*/ 5288 h 10002"/>
              <a:gd name="connsiteX320" fmla="*/ 2190 w 10201"/>
              <a:gd name="connsiteY320" fmla="*/ 5119 h 10002"/>
              <a:gd name="connsiteX321" fmla="*/ 2190 w 10201"/>
              <a:gd name="connsiteY321" fmla="*/ 5063 h 10002"/>
              <a:gd name="connsiteX322" fmla="*/ 2253 w 10201"/>
              <a:gd name="connsiteY322" fmla="*/ 5044 h 10002"/>
              <a:gd name="connsiteX323" fmla="*/ 2284 w 10201"/>
              <a:gd name="connsiteY323" fmla="*/ 5176 h 10002"/>
              <a:gd name="connsiteX324" fmla="*/ 2722 w 10201"/>
              <a:gd name="connsiteY324" fmla="*/ 5195 h 10002"/>
              <a:gd name="connsiteX325" fmla="*/ 2700 w 10201"/>
              <a:gd name="connsiteY325" fmla="*/ 5288 h 10002"/>
              <a:gd name="connsiteX326" fmla="*/ 2732 w 10201"/>
              <a:gd name="connsiteY326" fmla="*/ 5288 h 10002"/>
              <a:gd name="connsiteX327" fmla="*/ 2784 w 10201"/>
              <a:gd name="connsiteY327" fmla="*/ 5251 h 10002"/>
              <a:gd name="connsiteX328" fmla="*/ 2784 w 10201"/>
              <a:gd name="connsiteY328" fmla="*/ 5270 h 10002"/>
              <a:gd name="connsiteX329" fmla="*/ 2763 w 10201"/>
              <a:gd name="connsiteY329" fmla="*/ 5288 h 10002"/>
              <a:gd name="connsiteX330" fmla="*/ 2826 w 10201"/>
              <a:gd name="connsiteY330" fmla="*/ 5288 h 10002"/>
              <a:gd name="connsiteX331" fmla="*/ 2929 w 10201"/>
              <a:gd name="connsiteY331" fmla="*/ 5288 h 10002"/>
              <a:gd name="connsiteX332" fmla="*/ 2929 w 10201"/>
              <a:gd name="connsiteY332" fmla="*/ 5364 h 10002"/>
              <a:gd name="connsiteX333" fmla="*/ 2950 w 10201"/>
              <a:gd name="connsiteY333" fmla="*/ 5364 h 10002"/>
              <a:gd name="connsiteX334" fmla="*/ 3023 w 10201"/>
              <a:gd name="connsiteY334" fmla="*/ 5288 h 10002"/>
              <a:gd name="connsiteX335" fmla="*/ 3023 w 10201"/>
              <a:gd name="connsiteY335" fmla="*/ 5213 h 10002"/>
              <a:gd name="connsiteX336" fmla="*/ 3085 w 10201"/>
              <a:gd name="connsiteY336" fmla="*/ 5213 h 10002"/>
              <a:gd name="connsiteX337" fmla="*/ 3117 w 10201"/>
              <a:gd name="connsiteY337" fmla="*/ 5270 h 10002"/>
              <a:gd name="connsiteX338" fmla="*/ 3117 w 10201"/>
              <a:gd name="connsiteY338" fmla="*/ 5401 h 10002"/>
              <a:gd name="connsiteX339" fmla="*/ 3231 w 10201"/>
              <a:gd name="connsiteY339" fmla="*/ 5401 h 10002"/>
              <a:gd name="connsiteX340" fmla="*/ 3241 w 10201"/>
              <a:gd name="connsiteY340" fmla="*/ 5307 h 10002"/>
              <a:gd name="connsiteX341" fmla="*/ 3241 w 10201"/>
              <a:gd name="connsiteY341" fmla="*/ 5288 h 10002"/>
              <a:gd name="connsiteX342" fmla="*/ 3241 w 10201"/>
              <a:gd name="connsiteY342" fmla="*/ 5288 h 10002"/>
              <a:gd name="connsiteX343" fmla="*/ 3346 w 10201"/>
              <a:gd name="connsiteY343" fmla="*/ 5307 h 10002"/>
              <a:gd name="connsiteX344" fmla="*/ 3367 w 10201"/>
              <a:gd name="connsiteY344" fmla="*/ 5213 h 10002"/>
              <a:gd name="connsiteX345" fmla="*/ 3471 w 10201"/>
              <a:gd name="connsiteY345" fmla="*/ 5251 h 10002"/>
              <a:gd name="connsiteX346" fmla="*/ 3471 w 10201"/>
              <a:gd name="connsiteY346" fmla="*/ 5195 h 10002"/>
              <a:gd name="connsiteX347" fmla="*/ 3648 w 10201"/>
              <a:gd name="connsiteY347" fmla="*/ 5270 h 10002"/>
              <a:gd name="connsiteX348" fmla="*/ 3648 w 10201"/>
              <a:gd name="connsiteY348" fmla="*/ 5195 h 10002"/>
              <a:gd name="connsiteX349" fmla="*/ 3689 w 10201"/>
              <a:gd name="connsiteY349" fmla="*/ 5195 h 10002"/>
              <a:gd name="connsiteX350" fmla="*/ 3689 w 10201"/>
              <a:gd name="connsiteY350" fmla="*/ 5270 h 10002"/>
              <a:gd name="connsiteX351" fmla="*/ 3710 w 10201"/>
              <a:gd name="connsiteY351" fmla="*/ 5270 h 10002"/>
              <a:gd name="connsiteX352" fmla="*/ 3710 w 10201"/>
              <a:gd name="connsiteY352" fmla="*/ 5251 h 10002"/>
              <a:gd name="connsiteX353" fmla="*/ 3721 w 10201"/>
              <a:gd name="connsiteY353" fmla="*/ 5119 h 10002"/>
              <a:gd name="connsiteX354" fmla="*/ 3731 w 10201"/>
              <a:gd name="connsiteY354" fmla="*/ 5119 h 10002"/>
              <a:gd name="connsiteX355" fmla="*/ 3741 w 10201"/>
              <a:gd name="connsiteY355" fmla="*/ 5195 h 10002"/>
              <a:gd name="connsiteX356" fmla="*/ 3825 w 10201"/>
              <a:gd name="connsiteY356" fmla="*/ 5119 h 10002"/>
              <a:gd name="connsiteX357" fmla="*/ 3825 w 10201"/>
              <a:gd name="connsiteY357" fmla="*/ 5157 h 10002"/>
              <a:gd name="connsiteX358" fmla="*/ 3898 w 10201"/>
              <a:gd name="connsiteY358" fmla="*/ 5119 h 10002"/>
              <a:gd name="connsiteX359" fmla="*/ 3898 w 10201"/>
              <a:gd name="connsiteY359" fmla="*/ 5101 h 10002"/>
              <a:gd name="connsiteX360" fmla="*/ 3877 w 10201"/>
              <a:gd name="connsiteY360" fmla="*/ 5063 h 10002"/>
              <a:gd name="connsiteX361" fmla="*/ 3909 w 10201"/>
              <a:gd name="connsiteY361" fmla="*/ 5063 h 10002"/>
              <a:gd name="connsiteX362" fmla="*/ 3950 w 10201"/>
              <a:gd name="connsiteY362" fmla="*/ 5101 h 10002"/>
              <a:gd name="connsiteX363" fmla="*/ 3950 w 10201"/>
              <a:gd name="connsiteY363" fmla="*/ 5063 h 10002"/>
              <a:gd name="connsiteX364" fmla="*/ 3929 w 10201"/>
              <a:gd name="connsiteY364" fmla="*/ 5007 h 10002"/>
              <a:gd name="connsiteX365" fmla="*/ 4033 w 10201"/>
              <a:gd name="connsiteY365" fmla="*/ 4951 h 10002"/>
              <a:gd name="connsiteX366" fmla="*/ 4033 w 10201"/>
              <a:gd name="connsiteY366" fmla="*/ 4932 h 10002"/>
              <a:gd name="connsiteX367" fmla="*/ 3857 w 10201"/>
              <a:gd name="connsiteY367" fmla="*/ 4912 h 10002"/>
              <a:gd name="connsiteX368" fmla="*/ 3867 w 10201"/>
              <a:gd name="connsiteY368" fmla="*/ 5026 h 10002"/>
              <a:gd name="connsiteX369" fmla="*/ 3857 w 10201"/>
              <a:gd name="connsiteY369" fmla="*/ 5026 h 10002"/>
              <a:gd name="connsiteX370" fmla="*/ 3658 w 10201"/>
              <a:gd name="connsiteY370" fmla="*/ 4912 h 10002"/>
              <a:gd name="connsiteX371" fmla="*/ 3658 w 10201"/>
              <a:gd name="connsiteY371" fmla="*/ 4932 h 10002"/>
              <a:gd name="connsiteX372" fmla="*/ 3669 w 10201"/>
              <a:gd name="connsiteY372" fmla="*/ 4932 h 10002"/>
              <a:gd name="connsiteX373" fmla="*/ 3648 w 10201"/>
              <a:gd name="connsiteY373" fmla="*/ 4951 h 10002"/>
              <a:gd name="connsiteX374" fmla="*/ 3596 w 10201"/>
              <a:gd name="connsiteY374" fmla="*/ 4875 h 10002"/>
              <a:gd name="connsiteX375" fmla="*/ 3585 w 10201"/>
              <a:gd name="connsiteY375" fmla="*/ 4837 h 10002"/>
              <a:gd name="connsiteX376" fmla="*/ 3700 w 10201"/>
              <a:gd name="connsiteY376" fmla="*/ 4819 h 10002"/>
              <a:gd name="connsiteX377" fmla="*/ 3700 w 10201"/>
              <a:gd name="connsiteY377" fmla="*/ 4668 h 10002"/>
              <a:gd name="connsiteX378" fmla="*/ 3679 w 10201"/>
              <a:gd name="connsiteY378" fmla="*/ 4668 h 10002"/>
              <a:gd name="connsiteX379" fmla="*/ 3554 w 10201"/>
              <a:gd name="connsiteY379" fmla="*/ 4800 h 10002"/>
              <a:gd name="connsiteX380" fmla="*/ 3533 w 10201"/>
              <a:gd name="connsiteY380" fmla="*/ 4782 h 10002"/>
              <a:gd name="connsiteX381" fmla="*/ 3533 w 10201"/>
              <a:gd name="connsiteY381" fmla="*/ 4706 h 10002"/>
              <a:gd name="connsiteX382" fmla="*/ 3523 w 10201"/>
              <a:gd name="connsiteY382" fmla="*/ 4650 h 10002"/>
              <a:gd name="connsiteX383" fmla="*/ 3450 w 10201"/>
              <a:gd name="connsiteY383" fmla="*/ 4650 h 10002"/>
              <a:gd name="connsiteX384" fmla="*/ 3440 w 10201"/>
              <a:gd name="connsiteY384" fmla="*/ 4593 h 10002"/>
              <a:gd name="connsiteX385" fmla="*/ 3450 w 10201"/>
              <a:gd name="connsiteY385" fmla="*/ 4593 h 10002"/>
              <a:gd name="connsiteX386" fmla="*/ 3450 w 10201"/>
              <a:gd name="connsiteY386" fmla="*/ 4574 h 10002"/>
              <a:gd name="connsiteX387" fmla="*/ 3627 w 10201"/>
              <a:gd name="connsiteY387" fmla="*/ 4481 h 10002"/>
              <a:gd name="connsiteX388" fmla="*/ 3565 w 10201"/>
              <a:gd name="connsiteY388" fmla="*/ 4481 h 10002"/>
              <a:gd name="connsiteX389" fmla="*/ 3544 w 10201"/>
              <a:gd name="connsiteY389" fmla="*/ 4481 h 10002"/>
              <a:gd name="connsiteX390" fmla="*/ 3533 w 10201"/>
              <a:gd name="connsiteY390" fmla="*/ 4481 h 10002"/>
              <a:gd name="connsiteX391" fmla="*/ 3533 w 10201"/>
              <a:gd name="connsiteY391" fmla="*/ 4462 h 10002"/>
              <a:gd name="connsiteX392" fmla="*/ 3637 w 10201"/>
              <a:gd name="connsiteY392" fmla="*/ 4387 h 10002"/>
              <a:gd name="connsiteX393" fmla="*/ 3637 w 10201"/>
              <a:gd name="connsiteY393" fmla="*/ 4387 h 10002"/>
              <a:gd name="connsiteX394" fmla="*/ 3606 w 10201"/>
              <a:gd name="connsiteY394" fmla="*/ 4387 h 10002"/>
              <a:gd name="connsiteX395" fmla="*/ 3585 w 10201"/>
              <a:gd name="connsiteY395" fmla="*/ 4405 h 10002"/>
              <a:gd name="connsiteX396" fmla="*/ 3575 w 10201"/>
              <a:gd name="connsiteY396" fmla="*/ 4368 h 10002"/>
              <a:gd name="connsiteX397" fmla="*/ 3409 w 10201"/>
              <a:gd name="connsiteY397" fmla="*/ 4312 h 10002"/>
              <a:gd name="connsiteX398" fmla="*/ 3357 w 10201"/>
              <a:gd name="connsiteY398" fmla="*/ 4199 h 10002"/>
              <a:gd name="connsiteX399" fmla="*/ 3315 w 10201"/>
              <a:gd name="connsiteY399" fmla="*/ 4255 h 10002"/>
              <a:gd name="connsiteX400" fmla="*/ 3231 w 10201"/>
              <a:gd name="connsiteY400" fmla="*/ 4218 h 10002"/>
              <a:gd name="connsiteX401" fmla="*/ 3085 w 10201"/>
              <a:gd name="connsiteY401" fmla="*/ 4199 h 10002"/>
              <a:gd name="connsiteX402" fmla="*/ 3033 w 10201"/>
              <a:gd name="connsiteY402" fmla="*/ 4237 h 10002"/>
              <a:gd name="connsiteX403" fmla="*/ 2981 w 10201"/>
              <a:gd name="connsiteY403" fmla="*/ 4180 h 10002"/>
              <a:gd name="connsiteX404" fmla="*/ 2909 w 10201"/>
              <a:gd name="connsiteY404" fmla="*/ 4237 h 10002"/>
              <a:gd name="connsiteX405" fmla="*/ 2878 w 10201"/>
              <a:gd name="connsiteY405" fmla="*/ 4180 h 10002"/>
              <a:gd name="connsiteX406" fmla="*/ 2794 w 10201"/>
              <a:gd name="connsiteY406" fmla="*/ 4330 h 10002"/>
              <a:gd name="connsiteX407" fmla="*/ 2596 w 10201"/>
              <a:gd name="connsiteY407" fmla="*/ 4255 h 10002"/>
              <a:gd name="connsiteX408" fmla="*/ 2596 w 10201"/>
              <a:gd name="connsiteY408" fmla="*/ 4218 h 10002"/>
              <a:gd name="connsiteX409" fmla="*/ 2617 w 10201"/>
              <a:gd name="connsiteY409" fmla="*/ 4180 h 10002"/>
              <a:gd name="connsiteX410" fmla="*/ 2544 w 10201"/>
              <a:gd name="connsiteY410" fmla="*/ 4180 h 10002"/>
              <a:gd name="connsiteX411" fmla="*/ 2346 w 10201"/>
              <a:gd name="connsiteY411" fmla="*/ 4275 h 10002"/>
              <a:gd name="connsiteX412" fmla="*/ 2346 w 10201"/>
              <a:gd name="connsiteY412" fmla="*/ 4255 h 10002"/>
              <a:gd name="connsiteX413" fmla="*/ 2367 w 10201"/>
              <a:gd name="connsiteY413" fmla="*/ 4218 h 10002"/>
              <a:gd name="connsiteX414" fmla="*/ 2253 w 10201"/>
              <a:gd name="connsiteY414" fmla="*/ 4218 h 10002"/>
              <a:gd name="connsiteX415" fmla="*/ 2170 w 10201"/>
              <a:gd name="connsiteY415" fmla="*/ 4143 h 10002"/>
              <a:gd name="connsiteX416" fmla="*/ 2044 w 10201"/>
              <a:gd name="connsiteY416" fmla="*/ 4124 h 10002"/>
              <a:gd name="connsiteX417" fmla="*/ 2065 w 10201"/>
              <a:gd name="connsiteY417" fmla="*/ 4124 h 10002"/>
              <a:gd name="connsiteX418" fmla="*/ 2096 w 10201"/>
              <a:gd name="connsiteY418" fmla="*/ 4086 h 10002"/>
              <a:gd name="connsiteX419" fmla="*/ 2085 w 10201"/>
              <a:gd name="connsiteY419" fmla="*/ 4049 h 10002"/>
              <a:gd name="connsiteX420" fmla="*/ 2002 w 10201"/>
              <a:gd name="connsiteY420" fmla="*/ 3992 h 10002"/>
              <a:gd name="connsiteX421" fmla="*/ 1909 w 10201"/>
              <a:gd name="connsiteY421" fmla="*/ 4030 h 10002"/>
              <a:gd name="connsiteX422" fmla="*/ 1479 w 10201"/>
              <a:gd name="connsiteY422" fmla="*/ 3976 h 10002"/>
              <a:gd name="connsiteX423" fmla="*/ 1680 w 10201"/>
              <a:gd name="connsiteY423" fmla="*/ 3823 h 10002"/>
              <a:gd name="connsiteX424" fmla="*/ 1690 w 10201"/>
              <a:gd name="connsiteY424" fmla="*/ 3805 h 10002"/>
              <a:gd name="connsiteX425" fmla="*/ 1826 w 10201"/>
              <a:gd name="connsiteY425" fmla="*/ 3767 h 10002"/>
              <a:gd name="connsiteX426" fmla="*/ 1826 w 10201"/>
              <a:gd name="connsiteY426" fmla="*/ 3805 h 10002"/>
              <a:gd name="connsiteX427" fmla="*/ 1940 w 10201"/>
              <a:gd name="connsiteY427" fmla="*/ 3880 h 10002"/>
              <a:gd name="connsiteX428" fmla="*/ 1950 w 10201"/>
              <a:gd name="connsiteY428" fmla="*/ 3842 h 10002"/>
              <a:gd name="connsiteX429" fmla="*/ 1961 w 10201"/>
              <a:gd name="connsiteY429" fmla="*/ 3880 h 10002"/>
              <a:gd name="connsiteX430" fmla="*/ 2117 w 10201"/>
              <a:gd name="connsiteY430" fmla="*/ 3748 h 10002"/>
              <a:gd name="connsiteX431" fmla="*/ 2201 w 10201"/>
              <a:gd name="connsiteY431" fmla="*/ 3823 h 10002"/>
              <a:gd name="connsiteX432" fmla="*/ 2378 w 10201"/>
              <a:gd name="connsiteY432" fmla="*/ 3786 h 10002"/>
              <a:gd name="connsiteX433" fmla="*/ 2544 w 10201"/>
              <a:gd name="connsiteY433" fmla="*/ 3805 h 10002"/>
              <a:gd name="connsiteX434" fmla="*/ 2544 w 10201"/>
              <a:gd name="connsiteY434" fmla="*/ 3730 h 10002"/>
              <a:gd name="connsiteX435" fmla="*/ 2658 w 10201"/>
              <a:gd name="connsiteY435" fmla="*/ 3730 h 10002"/>
              <a:gd name="connsiteX436" fmla="*/ 2689 w 10201"/>
              <a:gd name="connsiteY436" fmla="*/ 3673 h 10002"/>
              <a:gd name="connsiteX437" fmla="*/ 2689 w 10201"/>
              <a:gd name="connsiteY437" fmla="*/ 3598 h 10002"/>
              <a:gd name="connsiteX438" fmla="*/ 2658 w 10201"/>
              <a:gd name="connsiteY438" fmla="*/ 3598 h 10002"/>
              <a:gd name="connsiteX439" fmla="*/ 2658 w 10201"/>
              <a:gd name="connsiteY439" fmla="*/ 3561 h 10002"/>
              <a:gd name="connsiteX440" fmla="*/ 2648 w 10201"/>
              <a:gd name="connsiteY440" fmla="*/ 3504 h 10002"/>
              <a:gd name="connsiteX441" fmla="*/ 2044 w 10201"/>
              <a:gd name="connsiteY441" fmla="*/ 3504 h 10002"/>
              <a:gd name="connsiteX442" fmla="*/ 1482 w 10201"/>
              <a:gd name="connsiteY442" fmla="*/ 3485 h 10002"/>
              <a:gd name="connsiteX443" fmla="*/ 1898 w 10201"/>
              <a:gd name="connsiteY443" fmla="*/ 3410 h 10002"/>
              <a:gd name="connsiteX444" fmla="*/ 2149 w 10201"/>
              <a:gd name="connsiteY444" fmla="*/ 3429 h 10002"/>
              <a:gd name="connsiteX445" fmla="*/ 2159 w 10201"/>
              <a:gd name="connsiteY445" fmla="*/ 3316 h 10002"/>
              <a:gd name="connsiteX446" fmla="*/ 2201 w 10201"/>
              <a:gd name="connsiteY446" fmla="*/ 3298 h 10002"/>
              <a:gd name="connsiteX447" fmla="*/ 2232 w 10201"/>
              <a:gd name="connsiteY447" fmla="*/ 3354 h 10002"/>
              <a:gd name="connsiteX448" fmla="*/ 2263 w 10201"/>
              <a:gd name="connsiteY448" fmla="*/ 3278 h 10002"/>
              <a:gd name="connsiteX449" fmla="*/ 2263 w 10201"/>
              <a:gd name="connsiteY449" fmla="*/ 3316 h 10002"/>
              <a:gd name="connsiteX450" fmla="*/ 2242 w 10201"/>
              <a:gd name="connsiteY450" fmla="*/ 3354 h 10002"/>
              <a:gd name="connsiteX451" fmla="*/ 2502 w 10201"/>
              <a:gd name="connsiteY451" fmla="*/ 3298 h 10002"/>
              <a:gd name="connsiteX452" fmla="*/ 2513 w 10201"/>
              <a:gd name="connsiteY452" fmla="*/ 3241 h 10002"/>
              <a:gd name="connsiteX453" fmla="*/ 2502 w 10201"/>
              <a:gd name="connsiteY453" fmla="*/ 3223 h 10002"/>
              <a:gd name="connsiteX454" fmla="*/ 2137 w 10201"/>
              <a:gd name="connsiteY454" fmla="*/ 3241 h 10002"/>
              <a:gd name="connsiteX455" fmla="*/ 2127 w 10201"/>
              <a:gd name="connsiteY455" fmla="*/ 3185 h 10002"/>
              <a:gd name="connsiteX456" fmla="*/ 2137 w 10201"/>
              <a:gd name="connsiteY456" fmla="*/ 3166 h 10002"/>
              <a:gd name="connsiteX457" fmla="*/ 2294 w 10201"/>
              <a:gd name="connsiteY457" fmla="*/ 3128 h 10002"/>
              <a:gd name="connsiteX458" fmla="*/ 2263 w 10201"/>
              <a:gd name="connsiteY458" fmla="*/ 3109 h 10002"/>
              <a:gd name="connsiteX459" fmla="*/ 2294 w 10201"/>
              <a:gd name="connsiteY459" fmla="*/ 3091 h 10002"/>
              <a:gd name="connsiteX460" fmla="*/ 2284 w 10201"/>
              <a:gd name="connsiteY460" fmla="*/ 2997 h 10002"/>
              <a:gd name="connsiteX461" fmla="*/ 2232 w 10201"/>
              <a:gd name="connsiteY461" fmla="*/ 2903 h 10002"/>
              <a:gd name="connsiteX462" fmla="*/ 2253 w 10201"/>
              <a:gd name="connsiteY462" fmla="*/ 2865 h 10002"/>
              <a:gd name="connsiteX463" fmla="*/ 2242 w 10201"/>
              <a:gd name="connsiteY463" fmla="*/ 2790 h 10002"/>
              <a:gd name="connsiteX464" fmla="*/ 2294 w 10201"/>
              <a:gd name="connsiteY464" fmla="*/ 2715 h 10002"/>
              <a:gd name="connsiteX465" fmla="*/ 2294 w 10201"/>
              <a:gd name="connsiteY465" fmla="*/ 2771 h 10002"/>
              <a:gd name="connsiteX466" fmla="*/ 2471 w 10201"/>
              <a:gd name="connsiteY466" fmla="*/ 2809 h 10002"/>
              <a:gd name="connsiteX467" fmla="*/ 2482 w 10201"/>
              <a:gd name="connsiteY467" fmla="*/ 2903 h 10002"/>
              <a:gd name="connsiteX468" fmla="*/ 2627 w 10201"/>
              <a:gd name="connsiteY468" fmla="*/ 2884 h 10002"/>
              <a:gd name="connsiteX469" fmla="*/ 2679 w 10201"/>
              <a:gd name="connsiteY469" fmla="*/ 2715 h 10002"/>
              <a:gd name="connsiteX470" fmla="*/ 2523 w 10201"/>
              <a:gd name="connsiteY470" fmla="*/ 2659 h 10002"/>
              <a:gd name="connsiteX471" fmla="*/ 2523 w 10201"/>
              <a:gd name="connsiteY471" fmla="*/ 2602 h 10002"/>
              <a:gd name="connsiteX472" fmla="*/ 2596 w 10201"/>
              <a:gd name="connsiteY472" fmla="*/ 2584 h 10002"/>
              <a:gd name="connsiteX473" fmla="*/ 2596 w 10201"/>
              <a:gd name="connsiteY473" fmla="*/ 2565 h 10002"/>
              <a:gd name="connsiteX474" fmla="*/ 2461 w 10201"/>
              <a:gd name="connsiteY474" fmla="*/ 2452 h 10002"/>
              <a:gd name="connsiteX475" fmla="*/ 2440 w 10201"/>
              <a:gd name="connsiteY475" fmla="*/ 2527 h 10002"/>
              <a:gd name="connsiteX476" fmla="*/ 2440 w 10201"/>
              <a:gd name="connsiteY476" fmla="*/ 2509 h 10002"/>
              <a:gd name="connsiteX477" fmla="*/ 2315 w 10201"/>
              <a:gd name="connsiteY477" fmla="*/ 2358 h 10002"/>
              <a:gd name="connsiteX478" fmla="*/ 2242 w 10201"/>
              <a:gd name="connsiteY478" fmla="*/ 2377 h 10002"/>
              <a:gd name="connsiteX479" fmla="*/ 2242 w 10201"/>
              <a:gd name="connsiteY479" fmla="*/ 2321 h 10002"/>
              <a:gd name="connsiteX480" fmla="*/ 2222 w 10201"/>
              <a:gd name="connsiteY480" fmla="*/ 2283 h 10002"/>
              <a:gd name="connsiteX481" fmla="*/ 2044 w 10201"/>
              <a:gd name="connsiteY481" fmla="*/ 2246 h 10002"/>
              <a:gd name="connsiteX482" fmla="*/ 2034 w 10201"/>
              <a:gd name="connsiteY482" fmla="*/ 2189 h 10002"/>
              <a:gd name="connsiteX483" fmla="*/ 2044 w 10201"/>
              <a:gd name="connsiteY483" fmla="*/ 2171 h 10002"/>
              <a:gd name="connsiteX484" fmla="*/ 2242 w 10201"/>
              <a:gd name="connsiteY484" fmla="*/ 2171 h 10002"/>
              <a:gd name="connsiteX485" fmla="*/ 2305 w 10201"/>
              <a:gd name="connsiteY485" fmla="*/ 2133 h 10002"/>
              <a:gd name="connsiteX486" fmla="*/ 2450 w 10201"/>
              <a:gd name="connsiteY486" fmla="*/ 2171 h 10002"/>
              <a:gd name="connsiteX487" fmla="*/ 2523 w 10201"/>
              <a:gd name="connsiteY487" fmla="*/ 2077 h 10002"/>
              <a:gd name="connsiteX488" fmla="*/ 2774 w 10201"/>
              <a:gd name="connsiteY488" fmla="*/ 2020 h 10002"/>
              <a:gd name="connsiteX489" fmla="*/ 2961 w 10201"/>
              <a:gd name="connsiteY489" fmla="*/ 2133 h 10002"/>
              <a:gd name="connsiteX490" fmla="*/ 3274 w 10201"/>
              <a:gd name="connsiteY490" fmla="*/ 2057 h 10002"/>
              <a:gd name="connsiteX491" fmla="*/ 3274 w 10201"/>
              <a:gd name="connsiteY491" fmla="*/ 2039 h 10002"/>
              <a:gd name="connsiteX492" fmla="*/ 3263 w 10201"/>
              <a:gd name="connsiteY492" fmla="*/ 2002 h 10002"/>
              <a:gd name="connsiteX493" fmla="*/ 3377 w 10201"/>
              <a:gd name="connsiteY493" fmla="*/ 1964 h 10002"/>
              <a:gd name="connsiteX494" fmla="*/ 3357 w 10201"/>
              <a:gd name="connsiteY494" fmla="*/ 1907 h 10002"/>
              <a:gd name="connsiteX495" fmla="*/ 3419 w 10201"/>
              <a:gd name="connsiteY495" fmla="*/ 1907 h 10002"/>
              <a:gd name="connsiteX496" fmla="*/ 3461 w 10201"/>
              <a:gd name="connsiteY496" fmla="*/ 1926 h 10002"/>
              <a:gd name="connsiteX497" fmla="*/ 3492 w 10201"/>
              <a:gd name="connsiteY497" fmla="*/ 1870 h 10002"/>
              <a:gd name="connsiteX498" fmla="*/ 3492 w 10201"/>
              <a:gd name="connsiteY498" fmla="*/ 1851 h 10002"/>
              <a:gd name="connsiteX499" fmla="*/ 3419 w 10201"/>
              <a:gd name="connsiteY499" fmla="*/ 1738 h 10002"/>
              <a:gd name="connsiteX500" fmla="*/ 3429 w 10201"/>
              <a:gd name="connsiteY500" fmla="*/ 1663 h 10002"/>
              <a:gd name="connsiteX501" fmla="*/ 3274 w 10201"/>
              <a:gd name="connsiteY501" fmla="*/ 1589 h 10002"/>
              <a:gd name="connsiteX502" fmla="*/ 3274 w 10201"/>
              <a:gd name="connsiteY502" fmla="*/ 1513 h 10002"/>
              <a:gd name="connsiteX503" fmla="*/ 3241 w 10201"/>
              <a:gd name="connsiteY503" fmla="*/ 1475 h 10002"/>
              <a:gd name="connsiteX504" fmla="*/ 3210 w 10201"/>
              <a:gd name="connsiteY504" fmla="*/ 1513 h 10002"/>
              <a:gd name="connsiteX505" fmla="*/ 3200 w 10201"/>
              <a:gd name="connsiteY505" fmla="*/ 1438 h 10002"/>
              <a:gd name="connsiteX506" fmla="*/ 3085 w 10201"/>
              <a:gd name="connsiteY506" fmla="*/ 1494 h 10002"/>
              <a:gd name="connsiteX507" fmla="*/ 2971 w 10201"/>
              <a:gd name="connsiteY507" fmla="*/ 1419 h 10002"/>
              <a:gd name="connsiteX508" fmla="*/ 2940 w 10201"/>
              <a:gd name="connsiteY508" fmla="*/ 1475 h 10002"/>
              <a:gd name="connsiteX509" fmla="*/ 2909 w 10201"/>
              <a:gd name="connsiteY509" fmla="*/ 1400 h 10002"/>
              <a:gd name="connsiteX510" fmla="*/ 2815 w 10201"/>
              <a:gd name="connsiteY510" fmla="*/ 1438 h 10002"/>
              <a:gd name="connsiteX511" fmla="*/ 2815 w 10201"/>
              <a:gd name="connsiteY511" fmla="*/ 1381 h 10002"/>
              <a:gd name="connsiteX512" fmla="*/ 2742 w 10201"/>
              <a:gd name="connsiteY512" fmla="*/ 1288 h 10002"/>
              <a:gd name="connsiteX513" fmla="*/ 3013 w 10201"/>
              <a:gd name="connsiteY513" fmla="*/ 1062 h 10002"/>
              <a:gd name="connsiteX514" fmla="*/ 3106 w 10201"/>
              <a:gd name="connsiteY514" fmla="*/ 1119 h 10002"/>
              <a:gd name="connsiteX515" fmla="*/ 3241 w 10201"/>
              <a:gd name="connsiteY515" fmla="*/ 1062 h 10002"/>
              <a:gd name="connsiteX516" fmla="*/ 3241 w 10201"/>
              <a:gd name="connsiteY516" fmla="*/ 1119 h 10002"/>
              <a:gd name="connsiteX517" fmla="*/ 3513 w 10201"/>
              <a:gd name="connsiteY517" fmla="*/ 1119 h 10002"/>
              <a:gd name="connsiteX518" fmla="*/ 3513 w 10201"/>
              <a:gd name="connsiteY518" fmla="*/ 1044 h 10002"/>
              <a:gd name="connsiteX519" fmla="*/ 3658 w 10201"/>
              <a:gd name="connsiteY519" fmla="*/ 968 h 10002"/>
              <a:gd name="connsiteX520" fmla="*/ 3700 w 10201"/>
              <a:gd name="connsiteY520" fmla="*/ 875 h 10002"/>
              <a:gd name="connsiteX521" fmla="*/ 3929 w 10201"/>
              <a:gd name="connsiteY521" fmla="*/ 836 h 10002"/>
              <a:gd name="connsiteX522" fmla="*/ 3940 w 10201"/>
              <a:gd name="connsiteY522" fmla="*/ 781 h 10002"/>
              <a:gd name="connsiteX523" fmla="*/ 3971 w 10201"/>
              <a:gd name="connsiteY523" fmla="*/ 781 h 10002"/>
              <a:gd name="connsiteX524" fmla="*/ 4002 w 10201"/>
              <a:gd name="connsiteY524" fmla="*/ 836 h 10002"/>
              <a:gd name="connsiteX525" fmla="*/ 4065 w 10201"/>
              <a:gd name="connsiteY525" fmla="*/ 799 h 10002"/>
              <a:gd name="connsiteX526" fmla="*/ 4127 w 10201"/>
              <a:gd name="connsiteY526" fmla="*/ 836 h 10002"/>
              <a:gd name="connsiteX527" fmla="*/ 4772 w 10201"/>
              <a:gd name="connsiteY527" fmla="*/ 724 h 10002"/>
              <a:gd name="connsiteX528" fmla="*/ 4783 w 10201"/>
              <a:gd name="connsiteY528" fmla="*/ 781 h 10002"/>
              <a:gd name="connsiteX529" fmla="*/ 4908 w 10201"/>
              <a:gd name="connsiteY529" fmla="*/ 781 h 10002"/>
              <a:gd name="connsiteX530" fmla="*/ 4908 w 10201"/>
              <a:gd name="connsiteY530" fmla="*/ 724 h 10002"/>
              <a:gd name="connsiteX531" fmla="*/ 4992 w 10201"/>
              <a:gd name="connsiteY531" fmla="*/ 781 h 10002"/>
              <a:gd name="connsiteX532" fmla="*/ 5096 w 10201"/>
              <a:gd name="connsiteY532" fmla="*/ 743 h 10002"/>
              <a:gd name="connsiteX533" fmla="*/ 5158 w 10201"/>
              <a:gd name="connsiteY533" fmla="*/ 781 h 10002"/>
              <a:gd name="connsiteX534" fmla="*/ 5200 w 10201"/>
              <a:gd name="connsiteY534" fmla="*/ 706 h 10002"/>
              <a:gd name="connsiteX535" fmla="*/ 5283 w 10201"/>
              <a:gd name="connsiteY535" fmla="*/ 686 h 10002"/>
              <a:gd name="connsiteX536" fmla="*/ 5283 w 10201"/>
              <a:gd name="connsiteY536" fmla="*/ 743 h 10002"/>
              <a:gd name="connsiteX537" fmla="*/ 5492 w 10201"/>
              <a:gd name="connsiteY537" fmla="*/ 706 h 10002"/>
              <a:gd name="connsiteX538" fmla="*/ 5679 w 10201"/>
              <a:gd name="connsiteY538" fmla="*/ 781 h 10002"/>
              <a:gd name="connsiteX539" fmla="*/ 5824 w 10201"/>
              <a:gd name="connsiteY539" fmla="*/ 761 h 10002"/>
              <a:gd name="connsiteX540" fmla="*/ 6148 w 10201"/>
              <a:gd name="connsiteY540" fmla="*/ 686 h 10002"/>
              <a:gd name="connsiteX541" fmla="*/ 6345 w 10201"/>
              <a:gd name="connsiteY541" fmla="*/ 611 h 10002"/>
              <a:gd name="connsiteX542" fmla="*/ 6522 w 10201"/>
              <a:gd name="connsiteY542" fmla="*/ 649 h 10002"/>
              <a:gd name="connsiteX543" fmla="*/ 6574 w 10201"/>
              <a:gd name="connsiteY543" fmla="*/ 555 h 10002"/>
              <a:gd name="connsiteX544" fmla="*/ 6668 w 10201"/>
              <a:gd name="connsiteY544" fmla="*/ 574 h 10002"/>
              <a:gd name="connsiteX545" fmla="*/ 6741 w 10201"/>
              <a:gd name="connsiteY545" fmla="*/ 498 h 10002"/>
              <a:gd name="connsiteX546" fmla="*/ 6814 w 10201"/>
              <a:gd name="connsiteY546" fmla="*/ 555 h 10002"/>
              <a:gd name="connsiteX547" fmla="*/ 7105 w 10201"/>
              <a:gd name="connsiteY547" fmla="*/ 574 h 10002"/>
              <a:gd name="connsiteX548" fmla="*/ 7251 w 10201"/>
              <a:gd name="connsiteY548" fmla="*/ 574 h 10002"/>
              <a:gd name="connsiteX549" fmla="*/ 7262 w 10201"/>
              <a:gd name="connsiteY549" fmla="*/ 630 h 10002"/>
              <a:gd name="connsiteX550" fmla="*/ 7459 w 10201"/>
              <a:gd name="connsiteY550" fmla="*/ 592 h 10002"/>
              <a:gd name="connsiteX551" fmla="*/ 7470 w 10201"/>
              <a:gd name="connsiteY551" fmla="*/ 517 h 10002"/>
              <a:gd name="connsiteX552" fmla="*/ 7387 w 10201"/>
              <a:gd name="connsiteY552" fmla="*/ 498 h 10002"/>
              <a:gd name="connsiteX553" fmla="*/ 7428 w 10201"/>
              <a:gd name="connsiteY553" fmla="*/ 405 h 10002"/>
              <a:gd name="connsiteX554" fmla="*/ 7501 w 10201"/>
              <a:gd name="connsiteY554" fmla="*/ 348 h 10002"/>
              <a:gd name="connsiteX555" fmla="*/ 7470 w 10201"/>
              <a:gd name="connsiteY555" fmla="*/ 311 h 10002"/>
              <a:gd name="connsiteX556" fmla="*/ 7407 w 10201"/>
              <a:gd name="connsiteY556" fmla="*/ 348 h 10002"/>
              <a:gd name="connsiteX557" fmla="*/ 7376 w 10201"/>
              <a:gd name="connsiteY557" fmla="*/ 311 h 10002"/>
              <a:gd name="connsiteX558" fmla="*/ 7210 w 10201"/>
              <a:gd name="connsiteY558" fmla="*/ 367 h 10002"/>
              <a:gd name="connsiteX559" fmla="*/ 7210 w 10201"/>
              <a:gd name="connsiteY559" fmla="*/ 311 h 10002"/>
              <a:gd name="connsiteX560" fmla="*/ 7199 w 10201"/>
              <a:gd name="connsiteY560" fmla="*/ 311 h 10002"/>
              <a:gd name="connsiteX561" fmla="*/ 6543 w 10201"/>
              <a:gd name="connsiteY561" fmla="*/ 330 h 10002"/>
              <a:gd name="connsiteX562" fmla="*/ 6225 w 10201"/>
              <a:gd name="connsiteY562" fmla="*/ 273 h 10002"/>
              <a:gd name="connsiteX563" fmla="*/ 6637 w 10201"/>
              <a:gd name="connsiteY563" fmla="*/ 198 h 10002"/>
              <a:gd name="connsiteX564" fmla="*/ 6980 w 10201"/>
              <a:gd name="connsiteY564" fmla="*/ 161 h 10002"/>
              <a:gd name="connsiteX565" fmla="*/ 7433 w 10201"/>
              <a:gd name="connsiteY565" fmla="*/ 80 h 10002"/>
              <a:gd name="connsiteX566" fmla="*/ 7698 w 10201"/>
              <a:gd name="connsiteY566" fmla="*/ 10 h 10002"/>
              <a:gd name="connsiteX567" fmla="*/ 7949 w 10201"/>
              <a:gd name="connsiteY567" fmla="*/ 142 h 10002"/>
              <a:gd name="connsiteX568" fmla="*/ 8011 w 10201"/>
              <a:gd name="connsiteY568" fmla="*/ 48 h 10002"/>
              <a:gd name="connsiteX569" fmla="*/ 8136 w 10201"/>
              <a:gd name="connsiteY569" fmla="*/ 29 h 10002"/>
              <a:gd name="connsiteX570" fmla="*/ 8240 w 10201"/>
              <a:gd name="connsiteY570" fmla="*/ 142 h 10002"/>
              <a:gd name="connsiteX571" fmla="*/ 8262 w 10201"/>
              <a:gd name="connsiteY571" fmla="*/ 104 h 10002"/>
              <a:gd name="connsiteX572" fmla="*/ 8293 w 10201"/>
              <a:gd name="connsiteY572" fmla="*/ 254 h 10002"/>
              <a:gd name="connsiteX573" fmla="*/ 8262 w 10201"/>
              <a:gd name="connsiteY573" fmla="*/ 330 h 10002"/>
              <a:gd name="connsiteX574" fmla="*/ 8262 w 10201"/>
              <a:gd name="connsiteY574" fmla="*/ 423 h 10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</a:cxnLst>
            <a:rect l="l" t="t" r="r" b="b"/>
            <a:pathLst>
              <a:path w="10201" h="10002">
                <a:moveTo>
                  <a:pt x="8262" y="423"/>
                </a:moveTo>
                <a:cubicBezTo>
                  <a:pt x="8283" y="442"/>
                  <a:pt x="8303" y="442"/>
                  <a:pt x="8324" y="442"/>
                </a:cubicBezTo>
                <a:cubicBezTo>
                  <a:pt x="8335" y="480"/>
                  <a:pt x="8335" y="480"/>
                  <a:pt x="8335" y="517"/>
                </a:cubicBezTo>
                <a:cubicBezTo>
                  <a:pt x="8303" y="537"/>
                  <a:pt x="8314" y="517"/>
                  <a:pt x="8303" y="592"/>
                </a:cubicBezTo>
                <a:lnTo>
                  <a:pt x="8345" y="592"/>
                </a:lnTo>
                <a:cubicBezTo>
                  <a:pt x="8355" y="630"/>
                  <a:pt x="8435" y="524"/>
                  <a:pt x="8414" y="543"/>
                </a:cubicBezTo>
                <a:cubicBezTo>
                  <a:pt x="8404" y="561"/>
                  <a:pt x="8312" y="750"/>
                  <a:pt x="8291" y="770"/>
                </a:cubicBezTo>
                <a:cubicBezTo>
                  <a:pt x="8312" y="825"/>
                  <a:pt x="8250" y="855"/>
                  <a:pt x="8230" y="930"/>
                </a:cubicBezTo>
                <a:cubicBezTo>
                  <a:pt x="8272" y="950"/>
                  <a:pt x="8283" y="987"/>
                  <a:pt x="8324" y="1005"/>
                </a:cubicBezTo>
                <a:cubicBezTo>
                  <a:pt x="8335" y="968"/>
                  <a:pt x="8335" y="930"/>
                  <a:pt x="8345" y="875"/>
                </a:cubicBezTo>
                <a:lnTo>
                  <a:pt x="8355" y="875"/>
                </a:lnTo>
                <a:lnTo>
                  <a:pt x="8355" y="893"/>
                </a:lnTo>
                <a:cubicBezTo>
                  <a:pt x="8386" y="987"/>
                  <a:pt x="8366" y="1119"/>
                  <a:pt x="8376" y="1212"/>
                </a:cubicBezTo>
                <a:lnTo>
                  <a:pt x="8355" y="1212"/>
                </a:lnTo>
                <a:cubicBezTo>
                  <a:pt x="8345" y="1212"/>
                  <a:pt x="8345" y="1212"/>
                  <a:pt x="8324" y="1231"/>
                </a:cubicBezTo>
                <a:lnTo>
                  <a:pt x="8324" y="1288"/>
                </a:lnTo>
                <a:cubicBezTo>
                  <a:pt x="8314" y="1306"/>
                  <a:pt x="8084" y="1607"/>
                  <a:pt x="8084" y="1607"/>
                </a:cubicBezTo>
                <a:lnTo>
                  <a:pt x="8126" y="1607"/>
                </a:lnTo>
                <a:cubicBezTo>
                  <a:pt x="8157" y="1532"/>
                  <a:pt x="8240" y="1569"/>
                  <a:pt x="8293" y="1589"/>
                </a:cubicBezTo>
                <a:cubicBezTo>
                  <a:pt x="8293" y="1644"/>
                  <a:pt x="8283" y="1663"/>
                  <a:pt x="8293" y="1682"/>
                </a:cubicBezTo>
                <a:cubicBezTo>
                  <a:pt x="8314" y="1738"/>
                  <a:pt x="8324" y="1776"/>
                  <a:pt x="8366" y="1776"/>
                </a:cubicBezTo>
                <a:cubicBezTo>
                  <a:pt x="8407" y="1738"/>
                  <a:pt x="8542" y="1813"/>
                  <a:pt x="8584" y="1682"/>
                </a:cubicBezTo>
                <a:cubicBezTo>
                  <a:pt x="8605" y="1626"/>
                  <a:pt x="8594" y="1589"/>
                  <a:pt x="8636" y="1569"/>
                </a:cubicBezTo>
                <a:cubicBezTo>
                  <a:pt x="8667" y="1532"/>
                  <a:pt x="8667" y="1569"/>
                  <a:pt x="8698" y="1589"/>
                </a:cubicBezTo>
                <a:cubicBezTo>
                  <a:pt x="8698" y="1532"/>
                  <a:pt x="8678" y="1550"/>
                  <a:pt x="8709" y="1532"/>
                </a:cubicBezTo>
                <a:cubicBezTo>
                  <a:pt x="8719" y="1569"/>
                  <a:pt x="8792" y="1589"/>
                  <a:pt x="8855" y="1607"/>
                </a:cubicBezTo>
                <a:cubicBezTo>
                  <a:pt x="8855" y="1776"/>
                  <a:pt x="8845" y="1870"/>
                  <a:pt x="8802" y="1982"/>
                </a:cubicBezTo>
                <a:cubicBezTo>
                  <a:pt x="8792" y="2020"/>
                  <a:pt x="8761" y="2020"/>
                  <a:pt x="8740" y="2077"/>
                </a:cubicBezTo>
                <a:lnTo>
                  <a:pt x="8740" y="2133"/>
                </a:lnTo>
                <a:cubicBezTo>
                  <a:pt x="8824" y="2208"/>
                  <a:pt x="8938" y="2189"/>
                  <a:pt x="9032" y="2208"/>
                </a:cubicBezTo>
                <a:cubicBezTo>
                  <a:pt x="9042" y="2433"/>
                  <a:pt x="9053" y="2565"/>
                  <a:pt x="9011" y="2771"/>
                </a:cubicBezTo>
                <a:cubicBezTo>
                  <a:pt x="9011" y="2828"/>
                  <a:pt x="9053" y="2865"/>
                  <a:pt x="9011" y="2940"/>
                </a:cubicBezTo>
                <a:cubicBezTo>
                  <a:pt x="9001" y="2940"/>
                  <a:pt x="8990" y="2940"/>
                  <a:pt x="8980" y="2959"/>
                </a:cubicBezTo>
                <a:cubicBezTo>
                  <a:pt x="8980" y="2978"/>
                  <a:pt x="9001" y="2959"/>
                  <a:pt x="8990" y="2997"/>
                </a:cubicBezTo>
                <a:cubicBezTo>
                  <a:pt x="8980" y="2997"/>
                  <a:pt x="8970" y="3016"/>
                  <a:pt x="8970" y="3034"/>
                </a:cubicBezTo>
                <a:cubicBezTo>
                  <a:pt x="9053" y="3034"/>
                  <a:pt x="9094" y="3072"/>
                  <a:pt x="9157" y="3016"/>
                </a:cubicBezTo>
                <a:cubicBezTo>
                  <a:pt x="9167" y="3109"/>
                  <a:pt x="9198" y="3166"/>
                  <a:pt x="9250" y="3166"/>
                </a:cubicBezTo>
                <a:cubicBezTo>
                  <a:pt x="9281" y="3223"/>
                  <a:pt x="9323" y="3166"/>
                  <a:pt x="9386" y="3147"/>
                </a:cubicBezTo>
                <a:lnTo>
                  <a:pt x="9386" y="3166"/>
                </a:lnTo>
                <a:lnTo>
                  <a:pt x="9397" y="3166"/>
                </a:lnTo>
                <a:cubicBezTo>
                  <a:pt x="9386" y="3260"/>
                  <a:pt x="9397" y="3260"/>
                  <a:pt x="9407" y="3316"/>
                </a:cubicBezTo>
                <a:cubicBezTo>
                  <a:pt x="9418" y="3316"/>
                  <a:pt x="9428" y="3298"/>
                  <a:pt x="9438" y="3298"/>
                </a:cubicBezTo>
                <a:cubicBezTo>
                  <a:pt x="9438" y="3185"/>
                  <a:pt x="9438" y="3091"/>
                  <a:pt x="9490" y="3072"/>
                </a:cubicBezTo>
                <a:cubicBezTo>
                  <a:pt x="9511" y="3109"/>
                  <a:pt x="9522" y="3128"/>
                  <a:pt x="9542" y="3128"/>
                </a:cubicBezTo>
                <a:cubicBezTo>
                  <a:pt x="9553" y="3072"/>
                  <a:pt x="9542" y="2964"/>
                  <a:pt x="9563" y="2927"/>
                </a:cubicBezTo>
                <a:cubicBezTo>
                  <a:pt x="9584" y="2945"/>
                  <a:pt x="9563" y="3072"/>
                  <a:pt x="9594" y="3054"/>
                </a:cubicBezTo>
                <a:cubicBezTo>
                  <a:pt x="9605" y="3147"/>
                  <a:pt x="9615" y="3091"/>
                  <a:pt x="9625" y="3128"/>
                </a:cubicBezTo>
                <a:cubicBezTo>
                  <a:pt x="9625" y="3166"/>
                  <a:pt x="9686" y="3182"/>
                  <a:pt x="9686" y="3220"/>
                </a:cubicBezTo>
                <a:cubicBezTo>
                  <a:pt x="9707" y="3239"/>
                  <a:pt x="9688" y="3281"/>
                  <a:pt x="9688" y="3316"/>
                </a:cubicBezTo>
                <a:lnTo>
                  <a:pt x="9688" y="3429"/>
                </a:lnTo>
                <a:cubicBezTo>
                  <a:pt x="9698" y="3447"/>
                  <a:pt x="9802" y="3489"/>
                  <a:pt x="9812" y="3527"/>
                </a:cubicBezTo>
                <a:cubicBezTo>
                  <a:pt x="9781" y="3564"/>
                  <a:pt x="9715" y="3586"/>
                  <a:pt x="9698" y="3598"/>
                </a:cubicBezTo>
                <a:cubicBezTo>
                  <a:pt x="9681" y="3610"/>
                  <a:pt x="9705" y="3598"/>
                  <a:pt x="9709" y="3598"/>
                </a:cubicBezTo>
                <a:cubicBezTo>
                  <a:pt x="9719" y="3579"/>
                  <a:pt x="9719" y="3579"/>
                  <a:pt x="9740" y="3579"/>
                </a:cubicBezTo>
                <a:lnTo>
                  <a:pt x="9740" y="3691"/>
                </a:lnTo>
                <a:cubicBezTo>
                  <a:pt x="9729" y="3711"/>
                  <a:pt x="9729" y="3711"/>
                  <a:pt x="9709" y="3730"/>
                </a:cubicBezTo>
                <a:cubicBezTo>
                  <a:pt x="9698" y="3711"/>
                  <a:pt x="9698" y="3711"/>
                  <a:pt x="9688" y="3691"/>
                </a:cubicBezTo>
                <a:cubicBezTo>
                  <a:pt x="9677" y="3730"/>
                  <a:pt x="9665" y="3815"/>
                  <a:pt x="9665" y="3833"/>
                </a:cubicBezTo>
                <a:cubicBezTo>
                  <a:pt x="9655" y="3815"/>
                  <a:pt x="9667" y="3730"/>
                  <a:pt x="9646" y="3730"/>
                </a:cubicBezTo>
                <a:cubicBezTo>
                  <a:pt x="9646" y="3805"/>
                  <a:pt x="9605" y="3917"/>
                  <a:pt x="9553" y="3955"/>
                </a:cubicBezTo>
                <a:cubicBezTo>
                  <a:pt x="9615" y="4105"/>
                  <a:pt x="9584" y="4143"/>
                  <a:pt x="9574" y="4349"/>
                </a:cubicBezTo>
                <a:cubicBezTo>
                  <a:pt x="9542" y="4330"/>
                  <a:pt x="9469" y="4295"/>
                  <a:pt x="9438" y="4312"/>
                </a:cubicBezTo>
                <a:cubicBezTo>
                  <a:pt x="9407" y="4329"/>
                  <a:pt x="9395" y="4413"/>
                  <a:pt x="9385" y="4451"/>
                </a:cubicBezTo>
                <a:cubicBezTo>
                  <a:pt x="9416" y="4508"/>
                  <a:pt x="9449" y="4481"/>
                  <a:pt x="9459" y="4574"/>
                </a:cubicBezTo>
                <a:cubicBezTo>
                  <a:pt x="9480" y="4556"/>
                  <a:pt x="9501" y="4556"/>
                  <a:pt x="9522" y="4574"/>
                </a:cubicBezTo>
                <a:lnTo>
                  <a:pt x="9522" y="4593"/>
                </a:lnTo>
                <a:cubicBezTo>
                  <a:pt x="9470" y="4593"/>
                  <a:pt x="9428" y="4613"/>
                  <a:pt x="9407" y="4688"/>
                </a:cubicBezTo>
                <a:cubicBezTo>
                  <a:pt x="9397" y="4706"/>
                  <a:pt x="9397" y="4706"/>
                  <a:pt x="9397" y="4743"/>
                </a:cubicBezTo>
                <a:cubicBezTo>
                  <a:pt x="9438" y="4800"/>
                  <a:pt x="9490" y="4857"/>
                  <a:pt x="9532" y="4912"/>
                </a:cubicBezTo>
                <a:cubicBezTo>
                  <a:pt x="9553" y="4988"/>
                  <a:pt x="9522" y="4969"/>
                  <a:pt x="9553" y="5007"/>
                </a:cubicBezTo>
                <a:cubicBezTo>
                  <a:pt x="9605" y="5063"/>
                  <a:pt x="9667" y="5026"/>
                  <a:pt x="9688" y="5138"/>
                </a:cubicBezTo>
                <a:cubicBezTo>
                  <a:pt x="9729" y="5251"/>
                  <a:pt x="9667" y="5364"/>
                  <a:pt x="9657" y="5496"/>
                </a:cubicBezTo>
                <a:cubicBezTo>
                  <a:pt x="9698" y="5496"/>
                  <a:pt x="9729" y="5457"/>
                  <a:pt x="9771" y="5439"/>
                </a:cubicBezTo>
                <a:lnTo>
                  <a:pt x="9771" y="5382"/>
                </a:lnTo>
                <a:cubicBezTo>
                  <a:pt x="9761" y="5364"/>
                  <a:pt x="9761" y="5364"/>
                  <a:pt x="9750" y="5326"/>
                </a:cubicBezTo>
                <a:lnTo>
                  <a:pt x="9781" y="5326"/>
                </a:lnTo>
                <a:cubicBezTo>
                  <a:pt x="9802" y="5382"/>
                  <a:pt x="9813" y="5401"/>
                  <a:pt x="9865" y="5401"/>
                </a:cubicBezTo>
                <a:lnTo>
                  <a:pt x="10042" y="5391"/>
                </a:lnTo>
                <a:cubicBezTo>
                  <a:pt x="10094" y="5414"/>
                  <a:pt x="10057" y="5619"/>
                  <a:pt x="10081" y="5686"/>
                </a:cubicBezTo>
                <a:cubicBezTo>
                  <a:pt x="10105" y="5753"/>
                  <a:pt x="10188" y="5693"/>
                  <a:pt x="10188" y="5795"/>
                </a:cubicBezTo>
                <a:cubicBezTo>
                  <a:pt x="10219" y="5889"/>
                  <a:pt x="10188" y="6078"/>
                  <a:pt x="10177" y="6153"/>
                </a:cubicBezTo>
                <a:cubicBezTo>
                  <a:pt x="10157" y="6115"/>
                  <a:pt x="10158" y="6036"/>
                  <a:pt x="10137" y="6016"/>
                </a:cubicBezTo>
                <a:cubicBezTo>
                  <a:pt x="10085" y="5998"/>
                  <a:pt x="10011" y="6096"/>
                  <a:pt x="9949" y="6096"/>
                </a:cubicBezTo>
                <a:cubicBezTo>
                  <a:pt x="9899" y="6112"/>
                  <a:pt x="9957" y="5988"/>
                  <a:pt x="9893" y="6004"/>
                </a:cubicBezTo>
                <a:cubicBezTo>
                  <a:pt x="9829" y="6020"/>
                  <a:pt x="9660" y="6120"/>
                  <a:pt x="9610" y="6190"/>
                </a:cubicBezTo>
                <a:cubicBezTo>
                  <a:pt x="9589" y="6247"/>
                  <a:pt x="9553" y="6453"/>
                  <a:pt x="9532" y="6528"/>
                </a:cubicBezTo>
                <a:cubicBezTo>
                  <a:pt x="9522" y="6528"/>
                  <a:pt x="9501" y="6548"/>
                  <a:pt x="9490" y="6566"/>
                </a:cubicBezTo>
                <a:cubicBezTo>
                  <a:pt x="9574" y="6660"/>
                  <a:pt x="9501" y="6866"/>
                  <a:pt x="9490" y="6979"/>
                </a:cubicBezTo>
                <a:cubicBezTo>
                  <a:pt x="9522" y="6979"/>
                  <a:pt x="9563" y="6998"/>
                  <a:pt x="9594" y="7016"/>
                </a:cubicBezTo>
                <a:cubicBezTo>
                  <a:pt x="9594" y="7016"/>
                  <a:pt x="9584" y="7036"/>
                  <a:pt x="9584" y="7054"/>
                </a:cubicBezTo>
                <a:cubicBezTo>
                  <a:pt x="9480" y="7110"/>
                  <a:pt x="9428" y="7130"/>
                  <a:pt x="9438" y="7411"/>
                </a:cubicBezTo>
                <a:cubicBezTo>
                  <a:pt x="9480" y="7468"/>
                  <a:pt x="9407" y="7598"/>
                  <a:pt x="9428" y="7674"/>
                </a:cubicBezTo>
                <a:cubicBezTo>
                  <a:pt x="9438" y="7730"/>
                  <a:pt x="9459" y="7749"/>
                  <a:pt x="9459" y="7862"/>
                </a:cubicBezTo>
                <a:cubicBezTo>
                  <a:pt x="9438" y="7881"/>
                  <a:pt x="9418" y="7899"/>
                  <a:pt x="9407" y="7918"/>
                </a:cubicBezTo>
                <a:cubicBezTo>
                  <a:pt x="9323" y="7881"/>
                  <a:pt x="9344" y="7843"/>
                  <a:pt x="9302" y="7730"/>
                </a:cubicBezTo>
                <a:cubicBezTo>
                  <a:pt x="9250" y="7787"/>
                  <a:pt x="9167" y="7655"/>
                  <a:pt x="9126" y="7580"/>
                </a:cubicBezTo>
                <a:lnTo>
                  <a:pt x="9126" y="7543"/>
                </a:lnTo>
                <a:lnTo>
                  <a:pt x="9167" y="7543"/>
                </a:lnTo>
                <a:lnTo>
                  <a:pt x="9167" y="7524"/>
                </a:lnTo>
                <a:lnTo>
                  <a:pt x="9146" y="7524"/>
                </a:lnTo>
                <a:cubicBezTo>
                  <a:pt x="9136" y="7524"/>
                  <a:pt x="9094" y="7543"/>
                  <a:pt x="9084" y="7543"/>
                </a:cubicBezTo>
                <a:cubicBezTo>
                  <a:pt x="9094" y="7598"/>
                  <a:pt x="9094" y="7598"/>
                  <a:pt x="9105" y="7618"/>
                </a:cubicBezTo>
                <a:cubicBezTo>
                  <a:pt x="9084" y="7637"/>
                  <a:pt x="9084" y="7637"/>
                  <a:pt x="9063" y="7637"/>
                </a:cubicBezTo>
                <a:cubicBezTo>
                  <a:pt x="9105" y="7749"/>
                  <a:pt x="9074" y="7824"/>
                  <a:pt x="9167" y="7918"/>
                </a:cubicBezTo>
                <a:cubicBezTo>
                  <a:pt x="9167" y="7956"/>
                  <a:pt x="9177" y="8087"/>
                  <a:pt x="9167" y="8125"/>
                </a:cubicBezTo>
                <a:cubicBezTo>
                  <a:pt x="9146" y="8182"/>
                  <a:pt x="9126" y="8200"/>
                  <a:pt x="9105" y="8237"/>
                </a:cubicBezTo>
                <a:cubicBezTo>
                  <a:pt x="9042" y="8237"/>
                  <a:pt x="8970" y="8275"/>
                  <a:pt x="8928" y="8219"/>
                </a:cubicBezTo>
                <a:cubicBezTo>
                  <a:pt x="8897" y="8200"/>
                  <a:pt x="8897" y="8162"/>
                  <a:pt x="8866" y="8125"/>
                </a:cubicBezTo>
                <a:cubicBezTo>
                  <a:pt x="8845" y="8144"/>
                  <a:pt x="8824" y="8162"/>
                  <a:pt x="8802" y="8182"/>
                </a:cubicBezTo>
                <a:cubicBezTo>
                  <a:pt x="8834" y="8219"/>
                  <a:pt x="8876" y="8481"/>
                  <a:pt x="8845" y="8575"/>
                </a:cubicBezTo>
                <a:cubicBezTo>
                  <a:pt x="8834" y="8632"/>
                  <a:pt x="8834" y="8632"/>
                  <a:pt x="8814" y="8650"/>
                </a:cubicBezTo>
                <a:cubicBezTo>
                  <a:pt x="8781" y="8707"/>
                  <a:pt x="8657" y="8726"/>
                  <a:pt x="8615" y="8670"/>
                </a:cubicBezTo>
                <a:cubicBezTo>
                  <a:pt x="8542" y="8632"/>
                  <a:pt x="8490" y="8369"/>
                  <a:pt x="8470" y="8237"/>
                </a:cubicBezTo>
                <a:cubicBezTo>
                  <a:pt x="8449" y="8162"/>
                  <a:pt x="8470" y="8050"/>
                  <a:pt x="8459" y="7993"/>
                </a:cubicBezTo>
                <a:lnTo>
                  <a:pt x="8418" y="7993"/>
                </a:lnTo>
                <a:cubicBezTo>
                  <a:pt x="8376" y="8031"/>
                  <a:pt x="8283" y="7993"/>
                  <a:pt x="8240" y="7993"/>
                </a:cubicBezTo>
                <a:cubicBezTo>
                  <a:pt x="8219" y="7881"/>
                  <a:pt x="8209" y="7768"/>
                  <a:pt x="8136" y="7768"/>
                </a:cubicBezTo>
                <a:cubicBezTo>
                  <a:pt x="8115" y="7730"/>
                  <a:pt x="8053" y="7712"/>
                  <a:pt x="8042" y="7712"/>
                </a:cubicBezTo>
                <a:cubicBezTo>
                  <a:pt x="8022" y="7730"/>
                  <a:pt x="8001" y="7768"/>
                  <a:pt x="7980" y="7787"/>
                </a:cubicBezTo>
                <a:cubicBezTo>
                  <a:pt x="7970" y="7937"/>
                  <a:pt x="7980" y="8013"/>
                  <a:pt x="7990" y="8106"/>
                </a:cubicBezTo>
                <a:cubicBezTo>
                  <a:pt x="7980" y="8200"/>
                  <a:pt x="7949" y="8294"/>
                  <a:pt x="7949" y="8406"/>
                </a:cubicBezTo>
                <a:cubicBezTo>
                  <a:pt x="7928" y="8406"/>
                  <a:pt x="7907" y="8406"/>
                  <a:pt x="7887" y="8426"/>
                </a:cubicBezTo>
                <a:cubicBezTo>
                  <a:pt x="7876" y="8463"/>
                  <a:pt x="7855" y="8501"/>
                  <a:pt x="7845" y="8538"/>
                </a:cubicBezTo>
                <a:lnTo>
                  <a:pt x="7835" y="8538"/>
                </a:lnTo>
                <a:lnTo>
                  <a:pt x="7835" y="8481"/>
                </a:lnTo>
                <a:cubicBezTo>
                  <a:pt x="7824" y="8463"/>
                  <a:pt x="7845" y="8444"/>
                  <a:pt x="7855" y="8426"/>
                </a:cubicBezTo>
                <a:cubicBezTo>
                  <a:pt x="7762" y="8388"/>
                  <a:pt x="7710" y="8351"/>
                  <a:pt x="7678" y="8182"/>
                </a:cubicBezTo>
                <a:cubicBezTo>
                  <a:pt x="7605" y="8182"/>
                  <a:pt x="7594" y="8182"/>
                  <a:pt x="7563" y="8087"/>
                </a:cubicBezTo>
                <a:cubicBezTo>
                  <a:pt x="7542" y="8125"/>
                  <a:pt x="7542" y="8125"/>
                  <a:pt x="7501" y="8144"/>
                </a:cubicBezTo>
                <a:cubicBezTo>
                  <a:pt x="7491" y="8125"/>
                  <a:pt x="7470" y="8068"/>
                  <a:pt x="7470" y="8087"/>
                </a:cubicBezTo>
                <a:cubicBezTo>
                  <a:pt x="7449" y="8125"/>
                  <a:pt x="7439" y="8144"/>
                  <a:pt x="7439" y="8219"/>
                </a:cubicBezTo>
                <a:cubicBezTo>
                  <a:pt x="7501" y="8275"/>
                  <a:pt x="7615" y="8463"/>
                  <a:pt x="7574" y="8595"/>
                </a:cubicBezTo>
                <a:cubicBezTo>
                  <a:pt x="7553" y="8650"/>
                  <a:pt x="7470" y="8764"/>
                  <a:pt x="7418" y="8782"/>
                </a:cubicBezTo>
                <a:cubicBezTo>
                  <a:pt x="7387" y="8670"/>
                  <a:pt x="7324" y="8689"/>
                  <a:pt x="7251" y="8707"/>
                </a:cubicBezTo>
                <a:cubicBezTo>
                  <a:pt x="7231" y="8764"/>
                  <a:pt x="7199" y="8819"/>
                  <a:pt x="7189" y="8858"/>
                </a:cubicBezTo>
                <a:cubicBezTo>
                  <a:pt x="7168" y="8876"/>
                  <a:pt x="7136" y="8895"/>
                  <a:pt x="7115" y="8914"/>
                </a:cubicBezTo>
                <a:lnTo>
                  <a:pt x="7115" y="8839"/>
                </a:lnTo>
                <a:cubicBezTo>
                  <a:pt x="7063" y="8819"/>
                  <a:pt x="7032" y="8764"/>
                  <a:pt x="6991" y="8801"/>
                </a:cubicBezTo>
                <a:cubicBezTo>
                  <a:pt x="6959" y="8801"/>
                  <a:pt x="6928" y="8876"/>
                  <a:pt x="6907" y="8895"/>
                </a:cubicBezTo>
                <a:cubicBezTo>
                  <a:pt x="6876" y="8895"/>
                  <a:pt x="6845" y="8914"/>
                  <a:pt x="6814" y="8914"/>
                </a:cubicBezTo>
                <a:lnTo>
                  <a:pt x="6814" y="8970"/>
                </a:lnTo>
                <a:cubicBezTo>
                  <a:pt x="6793" y="9008"/>
                  <a:pt x="6793" y="8895"/>
                  <a:pt x="6751" y="8989"/>
                </a:cubicBezTo>
                <a:cubicBezTo>
                  <a:pt x="6762" y="9008"/>
                  <a:pt x="6772" y="9008"/>
                  <a:pt x="6772" y="9026"/>
                </a:cubicBezTo>
                <a:cubicBezTo>
                  <a:pt x="6803" y="8989"/>
                  <a:pt x="6887" y="9008"/>
                  <a:pt x="6939" y="9008"/>
                </a:cubicBezTo>
                <a:lnTo>
                  <a:pt x="6939" y="8989"/>
                </a:lnTo>
                <a:cubicBezTo>
                  <a:pt x="6928" y="8970"/>
                  <a:pt x="6928" y="8970"/>
                  <a:pt x="6918" y="8951"/>
                </a:cubicBezTo>
                <a:lnTo>
                  <a:pt x="6939" y="8951"/>
                </a:lnTo>
                <a:cubicBezTo>
                  <a:pt x="6949" y="8951"/>
                  <a:pt x="6959" y="8951"/>
                  <a:pt x="6991" y="8933"/>
                </a:cubicBezTo>
                <a:cubicBezTo>
                  <a:pt x="7001" y="8989"/>
                  <a:pt x="7001" y="9045"/>
                  <a:pt x="7032" y="9064"/>
                </a:cubicBezTo>
                <a:cubicBezTo>
                  <a:pt x="7084" y="9139"/>
                  <a:pt x="7241" y="9102"/>
                  <a:pt x="7303" y="9139"/>
                </a:cubicBezTo>
                <a:lnTo>
                  <a:pt x="7303" y="9195"/>
                </a:lnTo>
                <a:cubicBezTo>
                  <a:pt x="7314" y="9234"/>
                  <a:pt x="7241" y="9496"/>
                  <a:pt x="7220" y="9590"/>
                </a:cubicBezTo>
                <a:lnTo>
                  <a:pt x="7199" y="9590"/>
                </a:lnTo>
                <a:cubicBezTo>
                  <a:pt x="7189" y="9533"/>
                  <a:pt x="7199" y="9552"/>
                  <a:pt x="7179" y="9533"/>
                </a:cubicBezTo>
                <a:cubicBezTo>
                  <a:pt x="7126" y="9609"/>
                  <a:pt x="7011" y="9533"/>
                  <a:pt x="6949" y="9496"/>
                </a:cubicBezTo>
                <a:lnTo>
                  <a:pt x="6876" y="9496"/>
                </a:lnTo>
                <a:cubicBezTo>
                  <a:pt x="6855" y="9478"/>
                  <a:pt x="6814" y="9421"/>
                  <a:pt x="6793" y="9403"/>
                </a:cubicBezTo>
                <a:cubicBezTo>
                  <a:pt x="6762" y="9403"/>
                  <a:pt x="6793" y="9458"/>
                  <a:pt x="6751" y="9440"/>
                </a:cubicBezTo>
                <a:cubicBezTo>
                  <a:pt x="6710" y="9421"/>
                  <a:pt x="6668" y="9327"/>
                  <a:pt x="6637" y="9289"/>
                </a:cubicBezTo>
                <a:lnTo>
                  <a:pt x="6627" y="9289"/>
                </a:lnTo>
                <a:cubicBezTo>
                  <a:pt x="6616" y="9289"/>
                  <a:pt x="6606" y="9271"/>
                  <a:pt x="6584" y="9289"/>
                </a:cubicBezTo>
                <a:cubicBezTo>
                  <a:pt x="6553" y="9234"/>
                  <a:pt x="6522" y="9214"/>
                  <a:pt x="6480" y="9177"/>
                </a:cubicBezTo>
                <a:cubicBezTo>
                  <a:pt x="6459" y="9252"/>
                  <a:pt x="6449" y="9195"/>
                  <a:pt x="6449" y="9346"/>
                </a:cubicBezTo>
                <a:cubicBezTo>
                  <a:pt x="6407" y="9383"/>
                  <a:pt x="6397" y="9478"/>
                  <a:pt x="6355" y="9515"/>
                </a:cubicBezTo>
                <a:cubicBezTo>
                  <a:pt x="6324" y="9552"/>
                  <a:pt x="6303" y="9552"/>
                  <a:pt x="6262" y="9552"/>
                </a:cubicBezTo>
                <a:lnTo>
                  <a:pt x="6262" y="9609"/>
                </a:lnTo>
                <a:cubicBezTo>
                  <a:pt x="6238" y="9653"/>
                  <a:pt x="6213" y="9696"/>
                  <a:pt x="6189" y="9740"/>
                </a:cubicBezTo>
                <a:cubicBezTo>
                  <a:pt x="6158" y="9759"/>
                  <a:pt x="6137" y="9778"/>
                  <a:pt x="6106" y="9796"/>
                </a:cubicBezTo>
                <a:cubicBezTo>
                  <a:pt x="6064" y="9834"/>
                  <a:pt x="6064" y="9909"/>
                  <a:pt x="6001" y="9947"/>
                </a:cubicBezTo>
                <a:cubicBezTo>
                  <a:pt x="5762" y="10097"/>
                  <a:pt x="5492" y="9909"/>
                  <a:pt x="5345" y="9796"/>
                </a:cubicBezTo>
                <a:lnTo>
                  <a:pt x="5220" y="9796"/>
                </a:lnTo>
                <a:cubicBezTo>
                  <a:pt x="5137" y="9740"/>
                  <a:pt x="5148" y="9647"/>
                  <a:pt x="4992" y="9647"/>
                </a:cubicBezTo>
                <a:cubicBezTo>
                  <a:pt x="4981" y="9590"/>
                  <a:pt x="4940" y="9552"/>
                  <a:pt x="4929" y="9515"/>
                </a:cubicBezTo>
                <a:lnTo>
                  <a:pt x="4929" y="9403"/>
                </a:lnTo>
                <a:cubicBezTo>
                  <a:pt x="4918" y="9383"/>
                  <a:pt x="4876" y="9364"/>
                  <a:pt x="4866" y="9346"/>
                </a:cubicBezTo>
                <a:cubicBezTo>
                  <a:pt x="5012" y="9364"/>
                  <a:pt x="5064" y="9252"/>
                  <a:pt x="5168" y="9214"/>
                </a:cubicBezTo>
                <a:cubicBezTo>
                  <a:pt x="5231" y="9177"/>
                  <a:pt x="5335" y="9214"/>
                  <a:pt x="5387" y="9234"/>
                </a:cubicBezTo>
                <a:cubicBezTo>
                  <a:pt x="5512" y="9271"/>
                  <a:pt x="5648" y="9234"/>
                  <a:pt x="5741" y="9195"/>
                </a:cubicBezTo>
                <a:cubicBezTo>
                  <a:pt x="5762" y="9158"/>
                  <a:pt x="5772" y="9139"/>
                  <a:pt x="5783" y="9102"/>
                </a:cubicBezTo>
                <a:cubicBezTo>
                  <a:pt x="5762" y="9064"/>
                  <a:pt x="5762" y="9026"/>
                  <a:pt x="5731" y="8989"/>
                </a:cubicBezTo>
                <a:cubicBezTo>
                  <a:pt x="5679" y="8933"/>
                  <a:pt x="5596" y="8970"/>
                  <a:pt x="5533" y="8933"/>
                </a:cubicBezTo>
                <a:cubicBezTo>
                  <a:pt x="5428" y="8876"/>
                  <a:pt x="5324" y="8782"/>
                  <a:pt x="5210" y="8745"/>
                </a:cubicBezTo>
                <a:cubicBezTo>
                  <a:pt x="5096" y="8689"/>
                  <a:pt x="4992" y="8764"/>
                  <a:pt x="4961" y="8595"/>
                </a:cubicBezTo>
                <a:cubicBezTo>
                  <a:pt x="4992" y="8575"/>
                  <a:pt x="5054" y="8538"/>
                  <a:pt x="5085" y="8481"/>
                </a:cubicBezTo>
                <a:cubicBezTo>
                  <a:pt x="4929" y="8501"/>
                  <a:pt x="4845" y="8331"/>
                  <a:pt x="4741" y="8275"/>
                </a:cubicBezTo>
                <a:cubicBezTo>
                  <a:pt x="4658" y="8219"/>
                  <a:pt x="4575" y="8257"/>
                  <a:pt x="4554" y="8087"/>
                </a:cubicBezTo>
                <a:cubicBezTo>
                  <a:pt x="4492" y="8087"/>
                  <a:pt x="4409" y="8068"/>
                  <a:pt x="4356" y="8031"/>
                </a:cubicBezTo>
                <a:cubicBezTo>
                  <a:pt x="4262" y="7993"/>
                  <a:pt x="4168" y="8068"/>
                  <a:pt x="4085" y="8013"/>
                </a:cubicBezTo>
                <a:cubicBezTo>
                  <a:pt x="4002" y="7956"/>
                  <a:pt x="4054" y="7843"/>
                  <a:pt x="3919" y="7843"/>
                </a:cubicBezTo>
                <a:cubicBezTo>
                  <a:pt x="3888" y="7806"/>
                  <a:pt x="3783" y="7806"/>
                  <a:pt x="3741" y="7806"/>
                </a:cubicBezTo>
                <a:cubicBezTo>
                  <a:pt x="3721" y="7730"/>
                  <a:pt x="3731" y="7618"/>
                  <a:pt x="3669" y="7598"/>
                </a:cubicBezTo>
                <a:cubicBezTo>
                  <a:pt x="3627" y="7655"/>
                  <a:pt x="3523" y="7618"/>
                  <a:pt x="3492" y="7637"/>
                </a:cubicBezTo>
                <a:cubicBezTo>
                  <a:pt x="3481" y="7655"/>
                  <a:pt x="3492" y="7674"/>
                  <a:pt x="3440" y="7674"/>
                </a:cubicBezTo>
                <a:cubicBezTo>
                  <a:pt x="3409" y="7655"/>
                  <a:pt x="3398" y="7674"/>
                  <a:pt x="3367" y="7674"/>
                </a:cubicBezTo>
                <a:lnTo>
                  <a:pt x="3367" y="7637"/>
                </a:lnTo>
                <a:cubicBezTo>
                  <a:pt x="3377" y="7618"/>
                  <a:pt x="3388" y="7580"/>
                  <a:pt x="3398" y="7543"/>
                </a:cubicBezTo>
                <a:cubicBezTo>
                  <a:pt x="3357" y="7505"/>
                  <a:pt x="3315" y="7486"/>
                  <a:pt x="3241" y="7505"/>
                </a:cubicBezTo>
                <a:cubicBezTo>
                  <a:pt x="3221" y="7468"/>
                  <a:pt x="3200" y="7411"/>
                  <a:pt x="3189" y="7411"/>
                </a:cubicBezTo>
                <a:cubicBezTo>
                  <a:pt x="3148" y="7392"/>
                  <a:pt x="3106" y="7449"/>
                  <a:pt x="3085" y="7468"/>
                </a:cubicBezTo>
                <a:cubicBezTo>
                  <a:pt x="3002" y="7449"/>
                  <a:pt x="2929" y="7449"/>
                  <a:pt x="2846" y="7449"/>
                </a:cubicBezTo>
                <a:cubicBezTo>
                  <a:pt x="2815" y="7449"/>
                  <a:pt x="2763" y="7429"/>
                  <a:pt x="2722" y="7486"/>
                </a:cubicBezTo>
                <a:cubicBezTo>
                  <a:pt x="2700" y="7524"/>
                  <a:pt x="2679" y="7561"/>
                  <a:pt x="2669" y="7598"/>
                </a:cubicBezTo>
                <a:cubicBezTo>
                  <a:pt x="2606" y="7655"/>
                  <a:pt x="2533" y="7598"/>
                  <a:pt x="2471" y="7637"/>
                </a:cubicBezTo>
                <a:cubicBezTo>
                  <a:pt x="2450" y="7655"/>
                  <a:pt x="2440" y="7712"/>
                  <a:pt x="2419" y="7712"/>
                </a:cubicBezTo>
                <a:cubicBezTo>
                  <a:pt x="2326" y="7712"/>
                  <a:pt x="2232" y="7693"/>
                  <a:pt x="2137" y="7693"/>
                </a:cubicBezTo>
                <a:cubicBezTo>
                  <a:pt x="2085" y="7674"/>
                  <a:pt x="2065" y="7598"/>
                  <a:pt x="2023" y="7561"/>
                </a:cubicBezTo>
                <a:cubicBezTo>
                  <a:pt x="1982" y="7524"/>
                  <a:pt x="1898" y="7580"/>
                  <a:pt x="1867" y="7524"/>
                </a:cubicBezTo>
                <a:cubicBezTo>
                  <a:pt x="1898" y="7505"/>
                  <a:pt x="1898" y="7505"/>
                  <a:pt x="1919" y="7505"/>
                </a:cubicBezTo>
                <a:lnTo>
                  <a:pt x="1919" y="7486"/>
                </a:lnTo>
                <a:lnTo>
                  <a:pt x="1867" y="7486"/>
                </a:lnTo>
                <a:cubicBezTo>
                  <a:pt x="1846" y="7468"/>
                  <a:pt x="1774" y="7486"/>
                  <a:pt x="1753" y="7505"/>
                </a:cubicBezTo>
                <a:cubicBezTo>
                  <a:pt x="1701" y="7392"/>
                  <a:pt x="1597" y="7468"/>
                  <a:pt x="1544" y="7429"/>
                </a:cubicBezTo>
                <a:lnTo>
                  <a:pt x="1544" y="7486"/>
                </a:lnTo>
                <a:cubicBezTo>
                  <a:pt x="1523" y="7468"/>
                  <a:pt x="1502" y="7468"/>
                  <a:pt x="1492" y="7468"/>
                </a:cubicBezTo>
                <a:lnTo>
                  <a:pt x="1492" y="7411"/>
                </a:lnTo>
                <a:cubicBezTo>
                  <a:pt x="1430" y="7411"/>
                  <a:pt x="1430" y="7429"/>
                  <a:pt x="1398" y="7468"/>
                </a:cubicBezTo>
                <a:cubicBezTo>
                  <a:pt x="1388" y="7429"/>
                  <a:pt x="1388" y="7429"/>
                  <a:pt x="1378" y="7411"/>
                </a:cubicBezTo>
                <a:cubicBezTo>
                  <a:pt x="1222" y="7505"/>
                  <a:pt x="1191" y="7505"/>
                  <a:pt x="1013" y="7429"/>
                </a:cubicBezTo>
                <a:cubicBezTo>
                  <a:pt x="961" y="7411"/>
                  <a:pt x="898" y="7411"/>
                  <a:pt x="836" y="7411"/>
                </a:cubicBezTo>
                <a:cubicBezTo>
                  <a:pt x="826" y="7392"/>
                  <a:pt x="805" y="7336"/>
                  <a:pt x="795" y="7336"/>
                </a:cubicBezTo>
                <a:cubicBezTo>
                  <a:pt x="774" y="7317"/>
                  <a:pt x="670" y="7374"/>
                  <a:pt x="628" y="7354"/>
                </a:cubicBezTo>
                <a:cubicBezTo>
                  <a:pt x="618" y="7354"/>
                  <a:pt x="607" y="7299"/>
                  <a:pt x="597" y="7299"/>
                </a:cubicBezTo>
                <a:cubicBezTo>
                  <a:pt x="566" y="7299"/>
                  <a:pt x="535" y="7317"/>
                  <a:pt x="493" y="7317"/>
                </a:cubicBezTo>
                <a:cubicBezTo>
                  <a:pt x="493" y="7299"/>
                  <a:pt x="483" y="7261"/>
                  <a:pt x="471" y="7242"/>
                </a:cubicBezTo>
                <a:lnTo>
                  <a:pt x="378" y="7242"/>
                </a:lnTo>
                <a:cubicBezTo>
                  <a:pt x="347" y="7223"/>
                  <a:pt x="306" y="7199"/>
                  <a:pt x="243" y="7167"/>
                </a:cubicBezTo>
                <a:cubicBezTo>
                  <a:pt x="180" y="7135"/>
                  <a:pt x="10" y="7088"/>
                  <a:pt x="0" y="7050"/>
                </a:cubicBezTo>
                <a:cubicBezTo>
                  <a:pt x="31" y="7012"/>
                  <a:pt x="295" y="7036"/>
                  <a:pt x="357" y="7054"/>
                </a:cubicBezTo>
                <a:cubicBezTo>
                  <a:pt x="409" y="7110"/>
                  <a:pt x="503" y="7073"/>
                  <a:pt x="576" y="7092"/>
                </a:cubicBezTo>
                <a:cubicBezTo>
                  <a:pt x="680" y="7148"/>
                  <a:pt x="836" y="7167"/>
                  <a:pt x="940" y="7167"/>
                </a:cubicBezTo>
                <a:cubicBezTo>
                  <a:pt x="940" y="7110"/>
                  <a:pt x="930" y="7148"/>
                  <a:pt x="950" y="7092"/>
                </a:cubicBezTo>
                <a:cubicBezTo>
                  <a:pt x="930" y="7054"/>
                  <a:pt x="898" y="7036"/>
                  <a:pt x="888" y="6998"/>
                </a:cubicBezTo>
                <a:lnTo>
                  <a:pt x="898" y="6998"/>
                </a:lnTo>
                <a:lnTo>
                  <a:pt x="898" y="6979"/>
                </a:lnTo>
                <a:cubicBezTo>
                  <a:pt x="940" y="6998"/>
                  <a:pt x="950" y="7016"/>
                  <a:pt x="1002" y="7016"/>
                </a:cubicBezTo>
                <a:lnTo>
                  <a:pt x="1002" y="6941"/>
                </a:lnTo>
                <a:cubicBezTo>
                  <a:pt x="982" y="6941"/>
                  <a:pt x="961" y="6923"/>
                  <a:pt x="940" y="6923"/>
                </a:cubicBezTo>
                <a:lnTo>
                  <a:pt x="940" y="6847"/>
                </a:lnTo>
                <a:lnTo>
                  <a:pt x="961" y="6847"/>
                </a:lnTo>
                <a:cubicBezTo>
                  <a:pt x="971" y="6866"/>
                  <a:pt x="992" y="6904"/>
                  <a:pt x="1013" y="6885"/>
                </a:cubicBezTo>
                <a:lnTo>
                  <a:pt x="1013" y="6847"/>
                </a:lnTo>
                <a:cubicBezTo>
                  <a:pt x="1055" y="6810"/>
                  <a:pt x="1107" y="6754"/>
                  <a:pt x="1149" y="6716"/>
                </a:cubicBezTo>
                <a:cubicBezTo>
                  <a:pt x="1211" y="6678"/>
                  <a:pt x="1243" y="6735"/>
                  <a:pt x="1305" y="6678"/>
                </a:cubicBezTo>
                <a:lnTo>
                  <a:pt x="1305" y="6660"/>
                </a:lnTo>
                <a:cubicBezTo>
                  <a:pt x="1253" y="6660"/>
                  <a:pt x="1180" y="6641"/>
                  <a:pt x="1128" y="6660"/>
                </a:cubicBezTo>
                <a:lnTo>
                  <a:pt x="1128" y="6641"/>
                </a:lnTo>
                <a:cubicBezTo>
                  <a:pt x="1139" y="6622"/>
                  <a:pt x="1149" y="6603"/>
                  <a:pt x="1159" y="6585"/>
                </a:cubicBezTo>
                <a:cubicBezTo>
                  <a:pt x="1191" y="6585"/>
                  <a:pt x="1191" y="6603"/>
                  <a:pt x="1211" y="6603"/>
                </a:cubicBezTo>
                <a:cubicBezTo>
                  <a:pt x="1222" y="6585"/>
                  <a:pt x="1232" y="6566"/>
                  <a:pt x="1243" y="6566"/>
                </a:cubicBezTo>
                <a:lnTo>
                  <a:pt x="1243" y="6548"/>
                </a:lnTo>
                <a:cubicBezTo>
                  <a:pt x="1201" y="6528"/>
                  <a:pt x="1201" y="6528"/>
                  <a:pt x="1191" y="6472"/>
                </a:cubicBezTo>
                <a:lnTo>
                  <a:pt x="1222" y="6472"/>
                </a:lnTo>
                <a:cubicBezTo>
                  <a:pt x="1232" y="6491"/>
                  <a:pt x="1232" y="6472"/>
                  <a:pt x="1243" y="6491"/>
                </a:cubicBezTo>
                <a:cubicBezTo>
                  <a:pt x="1253" y="6472"/>
                  <a:pt x="1253" y="6453"/>
                  <a:pt x="1253" y="6434"/>
                </a:cubicBezTo>
                <a:cubicBezTo>
                  <a:pt x="1232" y="6397"/>
                  <a:pt x="1232" y="6397"/>
                  <a:pt x="1201" y="6378"/>
                </a:cubicBezTo>
                <a:cubicBezTo>
                  <a:pt x="1201" y="6378"/>
                  <a:pt x="1191" y="6453"/>
                  <a:pt x="1191" y="6416"/>
                </a:cubicBezTo>
                <a:lnTo>
                  <a:pt x="1191" y="6378"/>
                </a:lnTo>
                <a:lnTo>
                  <a:pt x="1180" y="6378"/>
                </a:lnTo>
                <a:lnTo>
                  <a:pt x="1180" y="6359"/>
                </a:lnTo>
                <a:cubicBezTo>
                  <a:pt x="1211" y="6359"/>
                  <a:pt x="1222" y="6340"/>
                  <a:pt x="1253" y="6322"/>
                </a:cubicBezTo>
                <a:lnTo>
                  <a:pt x="1253" y="6302"/>
                </a:lnTo>
                <a:cubicBezTo>
                  <a:pt x="1201" y="6302"/>
                  <a:pt x="1191" y="6247"/>
                  <a:pt x="1139" y="6228"/>
                </a:cubicBezTo>
                <a:cubicBezTo>
                  <a:pt x="1128" y="6302"/>
                  <a:pt x="1139" y="6265"/>
                  <a:pt x="1118" y="6284"/>
                </a:cubicBezTo>
                <a:cubicBezTo>
                  <a:pt x="1097" y="6265"/>
                  <a:pt x="1066" y="6284"/>
                  <a:pt x="1045" y="6228"/>
                </a:cubicBezTo>
                <a:cubicBezTo>
                  <a:pt x="1066" y="6209"/>
                  <a:pt x="1066" y="6209"/>
                  <a:pt x="1076" y="6190"/>
                </a:cubicBezTo>
                <a:lnTo>
                  <a:pt x="1035" y="6190"/>
                </a:lnTo>
                <a:cubicBezTo>
                  <a:pt x="1013" y="6247"/>
                  <a:pt x="971" y="6247"/>
                  <a:pt x="909" y="6247"/>
                </a:cubicBezTo>
                <a:lnTo>
                  <a:pt x="909" y="6190"/>
                </a:lnTo>
                <a:cubicBezTo>
                  <a:pt x="950" y="6153"/>
                  <a:pt x="961" y="6133"/>
                  <a:pt x="961" y="6040"/>
                </a:cubicBezTo>
                <a:cubicBezTo>
                  <a:pt x="940" y="6021"/>
                  <a:pt x="950" y="6021"/>
                  <a:pt x="940" y="6002"/>
                </a:cubicBezTo>
                <a:lnTo>
                  <a:pt x="961" y="6002"/>
                </a:lnTo>
                <a:cubicBezTo>
                  <a:pt x="992" y="5964"/>
                  <a:pt x="1035" y="6002"/>
                  <a:pt x="1055" y="5964"/>
                </a:cubicBezTo>
                <a:cubicBezTo>
                  <a:pt x="1066" y="5946"/>
                  <a:pt x="1076" y="5927"/>
                  <a:pt x="1087" y="5909"/>
                </a:cubicBezTo>
                <a:cubicBezTo>
                  <a:pt x="1076" y="5889"/>
                  <a:pt x="1076" y="5871"/>
                  <a:pt x="1066" y="5852"/>
                </a:cubicBezTo>
                <a:cubicBezTo>
                  <a:pt x="1118" y="5852"/>
                  <a:pt x="1107" y="5871"/>
                  <a:pt x="1139" y="5833"/>
                </a:cubicBezTo>
                <a:lnTo>
                  <a:pt x="1139" y="5909"/>
                </a:lnTo>
                <a:lnTo>
                  <a:pt x="1263" y="5909"/>
                </a:lnTo>
                <a:cubicBezTo>
                  <a:pt x="1284" y="5814"/>
                  <a:pt x="1326" y="5702"/>
                  <a:pt x="1388" y="5683"/>
                </a:cubicBezTo>
                <a:cubicBezTo>
                  <a:pt x="1419" y="5740"/>
                  <a:pt x="1534" y="5720"/>
                  <a:pt x="1586" y="5740"/>
                </a:cubicBezTo>
                <a:lnTo>
                  <a:pt x="1586" y="5758"/>
                </a:lnTo>
                <a:cubicBezTo>
                  <a:pt x="1575" y="5795"/>
                  <a:pt x="1586" y="5795"/>
                  <a:pt x="1575" y="5814"/>
                </a:cubicBezTo>
                <a:cubicBezTo>
                  <a:pt x="1565" y="5871"/>
                  <a:pt x="1586" y="5833"/>
                  <a:pt x="1554" y="5852"/>
                </a:cubicBezTo>
                <a:cubicBezTo>
                  <a:pt x="1523" y="5909"/>
                  <a:pt x="1492" y="5909"/>
                  <a:pt x="1440" y="5889"/>
                </a:cubicBezTo>
                <a:cubicBezTo>
                  <a:pt x="1430" y="5946"/>
                  <a:pt x="1430" y="5984"/>
                  <a:pt x="1430" y="6040"/>
                </a:cubicBezTo>
                <a:cubicBezTo>
                  <a:pt x="1430" y="6040"/>
                  <a:pt x="1440" y="6040"/>
                  <a:pt x="1450" y="6058"/>
                </a:cubicBezTo>
                <a:cubicBezTo>
                  <a:pt x="1502" y="6096"/>
                  <a:pt x="1659" y="6115"/>
                  <a:pt x="1680" y="6265"/>
                </a:cubicBezTo>
                <a:lnTo>
                  <a:pt x="1711" y="6265"/>
                </a:lnTo>
                <a:cubicBezTo>
                  <a:pt x="1711" y="6416"/>
                  <a:pt x="1753" y="6754"/>
                  <a:pt x="1784" y="6792"/>
                </a:cubicBezTo>
                <a:cubicBezTo>
                  <a:pt x="1836" y="6847"/>
                  <a:pt x="1919" y="6622"/>
                  <a:pt x="1982" y="6585"/>
                </a:cubicBezTo>
                <a:lnTo>
                  <a:pt x="1982" y="6528"/>
                </a:lnTo>
                <a:lnTo>
                  <a:pt x="1909" y="6528"/>
                </a:lnTo>
                <a:cubicBezTo>
                  <a:pt x="1898" y="6491"/>
                  <a:pt x="1888" y="6472"/>
                  <a:pt x="1878" y="6453"/>
                </a:cubicBezTo>
                <a:lnTo>
                  <a:pt x="1878" y="6416"/>
                </a:lnTo>
                <a:lnTo>
                  <a:pt x="1888" y="6416"/>
                </a:lnTo>
                <a:lnTo>
                  <a:pt x="1888" y="6397"/>
                </a:lnTo>
                <a:cubicBezTo>
                  <a:pt x="1961" y="6397"/>
                  <a:pt x="1982" y="6378"/>
                  <a:pt x="2023" y="6322"/>
                </a:cubicBezTo>
                <a:cubicBezTo>
                  <a:pt x="2013" y="6302"/>
                  <a:pt x="2023" y="6322"/>
                  <a:pt x="2002" y="6302"/>
                </a:cubicBezTo>
                <a:cubicBezTo>
                  <a:pt x="1971" y="6247"/>
                  <a:pt x="1930" y="6265"/>
                  <a:pt x="1867" y="6265"/>
                </a:cubicBezTo>
                <a:lnTo>
                  <a:pt x="1867" y="6209"/>
                </a:lnTo>
                <a:cubicBezTo>
                  <a:pt x="1846" y="6209"/>
                  <a:pt x="1836" y="6209"/>
                  <a:pt x="1815" y="6190"/>
                </a:cubicBezTo>
                <a:lnTo>
                  <a:pt x="1815" y="6190"/>
                </a:lnTo>
                <a:cubicBezTo>
                  <a:pt x="1826" y="6171"/>
                  <a:pt x="1826" y="6153"/>
                  <a:pt x="1836" y="6133"/>
                </a:cubicBezTo>
                <a:cubicBezTo>
                  <a:pt x="1794" y="6115"/>
                  <a:pt x="1784" y="6058"/>
                  <a:pt x="1753" y="6040"/>
                </a:cubicBezTo>
                <a:cubicBezTo>
                  <a:pt x="1680" y="5984"/>
                  <a:pt x="1597" y="6058"/>
                  <a:pt x="1534" y="5984"/>
                </a:cubicBezTo>
                <a:cubicBezTo>
                  <a:pt x="1586" y="5984"/>
                  <a:pt x="1649" y="5964"/>
                  <a:pt x="1701" y="5964"/>
                </a:cubicBezTo>
                <a:cubicBezTo>
                  <a:pt x="1690" y="5889"/>
                  <a:pt x="1690" y="5927"/>
                  <a:pt x="1722" y="5871"/>
                </a:cubicBezTo>
                <a:cubicBezTo>
                  <a:pt x="1680" y="5852"/>
                  <a:pt x="1670" y="5833"/>
                  <a:pt x="1659" y="5740"/>
                </a:cubicBezTo>
                <a:lnTo>
                  <a:pt x="1680" y="5740"/>
                </a:lnTo>
                <a:cubicBezTo>
                  <a:pt x="1722" y="5814"/>
                  <a:pt x="1982" y="5814"/>
                  <a:pt x="2023" y="5777"/>
                </a:cubicBezTo>
                <a:cubicBezTo>
                  <a:pt x="2054" y="5758"/>
                  <a:pt x="2085" y="5683"/>
                  <a:pt x="2117" y="5665"/>
                </a:cubicBezTo>
                <a:cubicBezTo>
                  <a:pt x="2149" y="5645"/>
                  <a:pt x="2170" y="5665"/>
                  <a:pt x="2190" y="5645"/>
                </a:cubicBezTo>
                <a:cubicBezTo>
                  <a:pt x="2159" y="5626"/>
                  <a:pt x="2159" y="5608"/>
                  <a:pt x="2117" y="5608"/>
                </a:cubicBezTo>
                <a:cubicBezTo>
                  <a:pt x="2085" y="5645"/>
                  <a:pt x="1836" y="5720"/>
                  <a:pt x="1815" y="5720"/>
                </a:cubicBezTo>
                <a:cubicBezTo>
                  <a:pt x="1784" y="5683"/>
                  <a:pt x="1794" y="5702"/>
                  <a:pt x="1784" y="5665"/>
                </a:cubicBezTo>
                <a:cubicBezTo>
                  <a:pt x="1805" y="5626"/>
                  <a:pt x="1805" y="5626"/>
                  <a:pt x="1805" y="5608"/>
                </a:cubicBezTo>
                <a:cubicBezTo>
                  <a:pt x="1794" y="5551"/>
                  <a:pt x="1794" y="5551"/>
                  <a:pt x="1774" y="5514"/>
                </a:cubicBezTo>
                <a:cubicBezTo>
                  <a:pt x="1753" y="5514"/>
                  <a:pt x="1732" y="5533"/>
                  <a:pt x="1701" y="5533"/>
                </a:cubicBezTo>
                <a:cubicBezTo>
                  <a:pt x="1690" y="5457"/>
                  <a:pt x="1469" y="5396"/>
                  <a:pt x="1458" y="5302"/>
                </a:cubicBezTo>
                <a:cubicBezTo>
                  <a:pt x="1500" y="5302"/>
                  <a:pt x="1638" y="5290"/>
                  <a:pt x="1742" y="5288"/>
                </a:cubicBezTo>
                <a:cubicBezTo>
                  <a:pt x="1846" y="5286"/>
                  <a:pt x="1971" y="5288"/>
                  <a:pt x="2085" y="5288"/>
                </a:cubicBezTo>
                <a:cubicBezTo>
                  <a:pt x="2106" y="5213"/>
                  <a:pt x="2149" y="5157"/>
                  <a:pt x="2190" y="5119"/>
                </a:cubicBezTo>
                <a:lnTo>
                  <a:pt x="2190" y="5063"/>
                </a:lnTo>
                <a:cubicBezTo>
                  <a:pt x="2211" y="5063"/>
                  <a:pt x="2232" y="5044"/>
                  <a:pt x="2253" y="5044"/>
                </a:cubicBezTo>
                <a:cubicBezTo>
                  <a:pt x="2263" y="5101"/>
                  <a:pt x="2263" y="5138"/>
                  <a:pt x="2284" y="5176"/>
                </a:cubicBezTo>
                <a:cubicBezTo>
                  <a:pt x="2398" y="5326"/>
                  <a:pt x="2596" y="5213"/>
                  <a:pt x="2722" y="5195"/>
                </a:cubicBezTo>
                <a:cubicBezTo>
                  <a:pt x="2711" y="5251"/>
                  <a:pt x="2711" y="5251"/>
                  <a:pt x="2700" y="5288"/>
                </a:cubicBezTo>
                <a:lnTo>
                  <a:pt x="2732" y="5288"/>
                </a:lnTo>
                <a:cubicBezTo>
                  <a:pt x="2742" y="5270"/>
                  <a:pt x="2763" y="5251"/>
                  <a:pt x="2784" y="5251"/>
                </a:cubicBezTo>
                <a:lnTo>
                  <a:pt x="2784" y="5270"/>
                </a:lnTo>
                <a:cubicBezTo>
                  <a:pt x="2774" y="5270"/>
                  <a:pt x="2774" y="5270"/>
                  <a:pt x="2763" y="5288"/>
                </a:cubicBezTo>
                <a:lnTo>
                  <a:pt x="2826" y="5288"/>
                </a:lnTo>
                <a:cubicBezTo>
                  <a:pt x="2846" y="5307"/>
                  <a:pt x="2878" y="5307"/>
                  <a:pt x="2929" y="5288"/>
                </a:cubicBezTo>
                <a:lnTo>
                  <a:pt x="2929" y="5364"/>
                </a:lnTo>
                <a:lnTo>
                  <a:pt x="2950" y="5364"/>
                </a:lnTo>
                <a:cubicBezTo>
                  <a:pt x="2961" y="5326"/>
                  <a:pt x="3002" y="5326"/>
                  <a:pt x="3023" y="5288"/>
                </a:cubicBezTo>
                <a:lnTo>
                  <a:pt x="3023" y="5213"/>
                </a:lnTo>
                <a:lnTo>
                  <a:pt x="3085" y="5213"/>
                </a:lnTo>
                <a:cubicBezTo>
                  <a:pt x="3096" y="5232"/>
                  <a:pt x="3106" y="5251"/>
                  <a:pt x="3117" y="5270"/>
                </a:cubicBezTo>
                <a:cubicBezTo>
                  <a:pt x="3106" y="5326"/>
                  <a:pt x="3106" y="5345"/>
                  <a:pt x="3117" y="5401"/>
                </a:cubicBezTo>
                <a:lnTo>
                  <a:pt x="3231" y="5401"/>
                </a:lnTo>
                <a:cubicBezTo>
                  <a:pt x="3241" y="5364"/>
                  <a:pt x="3241" y="5364"/>
                  <a:pt x="3241" y="5307"/>
                </a:cubicBezTo>
                <a:lnTo>
                  <a:pt x="3241" y="5288"/>
                </a:lnTo>
                <a:lnTo>
                  <a:pt x="3241" y="5288"/>
                </a:lnTo>
                <a:cubicBezTo>
                  <a:pt x="3263" y="5326"/>
                  <a:pt x="3305" y="5326"/>
                  <a:pt x="3346" y="5307"/>
                </a:cubicBezTo>
                <a:cubicBezTo>
                  <a:pt x="3357" y="5270"/>
                  <a:pt x="3336" y="5232"/>
                  <a:pt x="3367" y="5213"/>
                </a:cubicBezTo>
                <a:cubicBezTo>
                  <a:pt x="3409" y="5176"/>
                  <a:pt x="3419" y="5232"/>
                  <a:pt x="3471" y="5251"/>
                </a:cubicBezTo>
                <a:lnTo>
                  <a:pt x="3471" y="5195"/>
                </a:lnTo>
                <a:cubicBezTo>
                  <a:pt x="3513" y="5195"/>
                  <a:pt x="3606" y="5232"/>
                  <a:pt x="3648" y="5270"/>
                </a:cubicBezTo>
                <a:lnTo>
                  <a:pt x="3648" y="5195"/>
                </a:lnTo>
                <a:lnTo>
                  <a:pt x="3689" y="5195"/>
                </a:lnTo>
                <a:lnTo>
                  <a:pt x="3689" y="5270"/>
                </a:lnTo>
                <a:lnTo>
                  <a:pt x="3710" y="5270"/>
                </a:lnTo>
                <a:lnTo>
                  <a:pt x="3710" y="5251"/>
                </a:lnTo>
                <a:cubicBezTo>
                  <a:pt x="3721" y="5213"/>
                  <a:pt x="3710" y="5176"/>
                  <a:pt x="3721" y="5119"/>
                </a:cubicBezTo>
                <a:lnTo>
                  <a:pt x="3731" y="5119"/>
                </a:lnTo>
                <a:cubicBezTo>
                  <a:pt x="3731" y="5176"/>
                  <a:pt x="3721" y="5157"/>
                  <a:pt x="3741" y="5195"/>
                </a:cubicBezTo>
                <a:cubicBezTo>
                  <a:pt x="3762" y="5157"/>
                  <a:pt x="3783" y="5081"/>
                  <a:pt x="3825" y="5119"/>
                </a:cubicBezTo>
                <a:lnTo>
                  <a:pt x="3825" y="5157"/>
                </a:lnTo>
                <a:cubicBezTo>
                  <a:pt x="3857" y="5176"/>
                  <a:pt x="3877" y="5119"/>
                  <a:pt x="3898" y="5119"/>
                </a:cubicBezTo>
                <a:lnTo>
                  <a:pt x="3898" y="5101"/>
                </a:lnTo>
                <a:cubicBezTo>
                  <a:pt x="3888" y="5081"/>
                  <a:pt x="3888" y="5081"/>
                  <a:pt x="3877" y="5063"/>
                </a:cubicBezTo>
                <a:lnTo>
                  <a:pt x="3909" y="5063"/>
                </a:lnTo>
                <a:cubicBezTo>
                  <a:pt x="3919" y="5081"/>
                  <a:pt x="3929" y="5081"/>
                  <a:pt x="3950" y="5101"/>
                </a:cubicBezTo>
                <a:lnTo>
                  <a:pt x="3950" y="5063"/>
                </a:lnTo>
                <a:cubicBezTo>
                  <a:pt x="3929" y="5044"/>
                  <a:pt x="3940" y="5044"/>
                  <a:pt x="3929" y="5007"/>
                </a:cubicBezTo>
                <a:cubicBezTo>
                  <a:pt x="3961" y="4988"/>
                  <a:pt x="4002" y="4969"/>
                  <a:pt x="4033" y="4951"/>
                </a:cubicBezTo>
                <a:lnTo>
                  <a:pt x="4033" y="4932"/>
                </a:lnTo>
                <a:cubicBezTo>
                  <a:pt x="3981" y="4932"/>
                  <a:pt x="3919" y="4932"/>
                  <a:pt x="3857" y="4912"/>
                </a:cubicBezTo>
                <a:cubicBezTo>
                  <a:pt x="3857" y="4951"/>
                  <a:pt x="3867" y="4988"/>
                  <a:pt x="3867" y="5026"/>
                </a:cubicBezTo>
                <a:lnTo>
                  <a:pt x="3857" y="5026"/>
                </a:lnTo>
                <a:cubicBezTo>
                  <a:pt x="3815" y="4912"/>
                  <a:pt x="3752" y="4894"/>
                  <a:pt x="3658" y="4912"/>
                </a:cubicBezTo>
                <a:lnTo>
                  <a:pt x="3658" y="4932"/>
                </a:lnTo>
                <a:lnTo>
                  <a:pt x="3669" y="4932"/>
                </a:lnTo>
                <a:cubicBezTo>
                  <a:pt x="3689" y="4951"/>
                  <a:pt x="3648" y="4951"/>
                  <a:pt x="3648" y="4951"/>
                </a:cubicBezTo>
                <a:cubicBezTo>
                  <a:pt x="3627" y="4932"/>
                  <a:pt x="3606" y="4932"/>
                  <a:pt x="3596" y="4875"/>
                </a:cubicBezTo>
                <a:cubicBezTo>
                  <a:pt x="3585" y="4857"/>
                  <a:pt x="3596" y="4857"/>
                  <a:pt x="3585" y="4837"/>
                </a:cubicBezTo>
                <a:cubicBezTo>
                  <a:pt x="3627" y="4819"/>
                  <a:pt x="3658" y="4819"/>
                  <a:pt x="3700" y="4819"/>
                </a:cubicBezTo>
                <a:cubicBezTo>
                  <a:pt x="3689" y="4743"/>
                  <a:pt x="3700" y="4743"/>
                  <a:pt x="3700" y="4668"/>
                </a:cubicBezTo>
                <a:lnTo>
                  <a:pt x="3679" y="4668"/>
                </a:lnTo>
                <a:cubicBezTo>
                  <a:pt x="3658" y="4743"/>
                  <a:pt x="3617" y="4782"/>
                  <a:pt x="3554" y="4800"/>
                </a:cubicBezTo>
                <a:cubicBezTo>
                  <a:pt x="3544" y="4782"/>
                  <a:pt x="3554" y="4782"/>
                  <a:pt x="3533" y="4782"/>
                </a:cubicBezTo>
                <a:lnTo>
                  <a:pt x="3533" y="4706"/>
                </a:lnTo>
                <a:cubicBezTo>
                  <a:pt x="3533" y="4688"/>
                  <a:pt x="3533" y="4688"/>
                  <a:pt x="3523" y="4650"/>
                </a:cubicBezTo>
                <a:lnTo>
                  <a:pt x="3450" y="4650"/>
                </a:lnTo>
                <a:cubicBezTo>
                  <a:pt x="3440" y="4631"/>
                  <a:pt x="3440" y="4613"/>
                  <a:pt x="3440" y="4593"/>
                </a:cubicBezTo>
                <a:lnTo>
                  <a:pt x="3450" y="4593"/>
                </a:lnTo>
                <a:lnTo>
                  <a:pt x="3450" y="4574"/>
                </a:lnTo>
                <a:cubicBezTo>
                  <a:pt x="3523" y="4574"/>
                  <a:pt x="3606" y="4574"/>
                  <a:pt x="3627" y="4481"/>
                </a:cubicBezTo>
                <a:lnTo>
                  <a:pt x="3565" y="4481"/>
                </a:lnTo>
                <a:cubicBezTo>
                  <a:pt x="3554" y="4499"/>
                  <a:pt x="3565" y="4499"/>
                  <a:pt x="3544" y="4481"/>
                </a:cubicBezTo>
                <a:lnTo>
                  <a:pt x="3533" y="4481"/>
                </a:lnTo>
                <a:lnTo>
                  <a:pt x="3533" y="4462"/>
                </a:lnTo>
                <a:cubicBezTo>
                  <a:pt x="3585" y="4444"/>
                  <a:pt x="3596" y="4444"/>
                  <a:pt x="3637" y="4387"/>
                </a:cubicBezTo>
                <a:lnTo>
                  <a:pt x="3637" y="4387"/>
                </a:lnTo>
                <a:lnTo>
                  <a:pt x="3606" y="4387"/>
                </a:lnTo>
                <a:cubicBezTo>
                  <a:pt x="3606" y="4387"/>
                  <a:pt x="3596" y="4424"/>
                  <a:pt x="3585" y="4405"/>
                </a:cubicBezTo>
                <a:cubicBezTo>
                  <a:pt x="3585" y="4387"/>
                  <a:pt x="3575" y="4387"/>
                  <a:pt x="3575" y="4368"/>
                </a:cubicBezTo>
                <a:cubicBezTo>
                  <a:pt x="3523" y="4312"/>
                  <a:pt x="3461" y="4349"/>
                  <a:pt x="3409" y="4312"/>
                </a:cubicBezTo>
                <a:cubicBezTo>
                  <a:pt x="3398" y="4293"/>
                  <a:pt x="3367" y="4218"/>
                  <a:pt x="3357" y="4199"/>
                </a:cubicBezTo>
                <a:cubicBezTo>
                  <a:pt x="3326" y="4218"/>
                  <a:pt x="3326" y="4255"/>
                  <a:pt x="3315" y="4255"/>
                </a:cubicBezTo>
                <a:cubicBezTo>
                  <a:pt x="3284" y="4237"/>
                  <a:pt x="3252" y="4237"/>
                  <a:pt x="3231" y="4218"/>
                </a:cubicBezTo>
                <a:cubicBezTo>
                  <a:pt x="3179" y="4218"/>
                  <a:pt x="3137" y="4199"/>
                  <a:pt x="3085" y="4199"/>
                </a:cubicBezTo>
                <a:cubicBezTo>
                  <a:pt x="3054" y="4218"/>
                  <a:pt x="3065" y="4255"/>
                  <a:pt x="3033" y="4237"/>
                </a:cubicBezTo>
                <a:cubicBezTo>
                  <a:pt x="3013" y="4180"/>
                  <a:pt x="3044" y="4180"/>
                  <a:pt x="2981" y="4180"/>
                </a:cubicBezTo>
                <a:cubicBezTo>
                  <a:pt x="2961" y="4237"/>
                  <a:pt x="2950" y="4237"/>
                  <a:pt x="2909" y="4237"/>
                </a:cubicBezTo>
                <a:cubicBezTo>
                  <a:pt x="2898" y="4199"/>
                  <a:pt x="2898" y="4199"/>
                  <a:pt x="2878" y="4180"/>
                </a:cubicBezTo>
                <a:cubicBezTo>
                  <a:pt x="2846" y="4255"/>
                  <a:pt x="2826" y="4255"/>
                  <a:pt x="2794" y="4330"/>
                </a:cubicBezTo>
                <a:cubicBezTo>
                  <a:pt x="2700" y="4312"/>
                  <a:pt x="2679" y="4199"/>
                  <a:pt x="2596" y="4255"/>
                </a:cubicBezTo>
                <a:lnTo>
                  <a:pt x="2596" y="4218"/>
                </a:lnTo>
                <a:cubicBezTo>
                  <a:pt x="2606" y="4199"/>
                  <a:pt x="2606" y="4199"/>
                  <a:pt x="2617" y="4180"/>
                </a:cubicBezTo>
                <a:lnTo>
                  <a:pt x="2544" y="4180"/>
                </a:lnTo>
                <a:cubicBezTo>
                  <a:pt x="2492" y="4105"/>
                  <a:pt x="2398" y="4237"/>
                  <a:pt x="2346" y="4275"/>
                </a:cubicBezTo>
                <a:lnTo>
                  <a:pt x="2346" y="4255"/>
                </a:lnTo>
                <a:cubicBezTo>
                  <a:pt x="2357" y="4237"/>
                  <a:pt x="2357" y="4237"/>
                  <a:pt x="2367" y="4218"/>
                </a:cubicBezTo>
                <a:lnTo>
                  <a:pt x="2253" y="4218"/>
                </a:lnTo>
                <a:cubicBezTo>
                  <a:pt x="2242" y="4237"/>
                  <a:pt x="2170" y="4143"/>
                  <a:pt x="2170" y="4143"/>
                </a:cubicBezTo>
                <a:cubicBezTo>
                  <a:pt x="2127" y="4124"/>
                  <a:pt x="2075" y="4161"/>
                  <a:pt x="2044" y="4124"/>
                </a:cubicBezTo>
                <a:lnTo>
                  <a:pt x="2065" y="4124"/>
                </a:lnTo>
                <a:cubicBezTo>
                  <a:pt x="2075" y="4105"/>
                  <a:pt x="2085" y="4105"/>
                  <a:pt x="2096" y="4086"/>
                </a:cubicBezTo>
                <a:cubicBezTo>
                  <a:pt x="2085" y="4068"/>
                  <a:pt x="2096" y="4086"/>
                  <a:pt x="2085" y="4049"/>
                </a:cubicBezTo>
                <a:cubicBezTo>
                  <a:pt x="2034" y="4049"/>
                  <a:pt x="2034" y="4011"/>
                  <a:pt x="2002" y="3992"/>
                </a:cubicBezTo>
                <a:cubicBezTo>
                  <a:pt x="1971" y="3974"/>
                  <a:pt x="1996" y="4033"/>
                  <a:pt x="1909" y="4030"/>
                </a:cubicBezTo>
                <a:cubicBezTo>
                  <a:pt x="1822" y="4027"/>
                  <a:pt x="1500" y="3995"/>
                  <a:pt x="1479" y="3976"/>
                </a:cubicBezTo>
                <a:lnTo>
                  <a:pt x="1680" y="3823"/>
                </a:lnTo>
                <a:cubicBezTo>
                  <a:pt x="1683" y="3817"/>
                  <a:pt x="1687" y="3811"/>
                  <a:pt x="1690" y="3805"/>
                </a:cubicBezTo>
                <a:cubicBezTo>
                  <a:pt x="1732" y="3805"/>
                  <a:pt x="1805" y="3748"/>
                  <a:pt x="1826" y="3767"/>
                </a:cubicBezTo>
                <a:lnTo>
                  <a:pt x="1826" y="3805"/>
                </a:lnTo>
                <a:cubicBezTo>
                  <a:pt x="1857" y="3823"/>
                  <a:pt x="1909" y="3860"/>
                  <a:pt x="1940" y="3880"/>
                </a:cubicBezTo>
                <a:cubicBezTo>
                  <a:pt x="1940" y="3860"/>
                  <a:pt x="1940" y="3842"/>
                  <a:pt x="1950" y="3842"/>
                </a:cubicBezTo>
                <a:cubicBezTo>
                  <a:pt x="1971" y="3823"/>
                  <a:pt x="1950" y="3860"/>
                  <a:pt x="1961" y="3880"/>
                </a:cubicBezTo>
                <a:cubicBezTo>
                  <a:pt x="2002" y="3880"/>
                  <a:pt x="2075" y="3767"/>
                  <a:pt x="2117" y="3748"/>
                </a:cubicBezTo>
                <a:cubicBezTo>
                  <a:pt x="2137" y="3730"/>
                  <a:pt x="2180" y="3805"/>
                  <a:pt x="2201" y="3823"/>
                </a:cubicBezTo>
                <a:cubicBezTo>
                  <a:pt x="2242" y="3842"/>
                  <a:pt x="2336" y="3805"/>
                  <a:pt x="2378" y="3786"/>
                </a:cubicBezTo>
                <a:cubicBezTo>
                  <a:pt x="2430" y="3786"/>
                  <a:pt x="2492" y="3786"/>
                  <a:pt x="2544" y="3805"/>
                </a:cubicBezTo>
                <a:lnTo>
                  <a:pt x="2544" y="3730"/>
                </a:lnTo>
                <a:lnTo>
                  <a:pt x="2658" y="3730"/>
                </a:lnTo>
                <a:cubicBezTo>
                  <a:pt x="2669" y="3711"/>
                  <a:pt x="2669" y="3691"/>
                  <a:pt x="2689" y="3673"/>
                </a:cubicBezTo>
                <a:lnTo>
                  <a:pt x="2689" y="3598"/>
                </a:lnTo>
                <a:lnTo>
                  <a:pt x="2658" y="3598"/>
                </a:lnTo>
                <a:lnTo>
                  <a:pt x="2658" y="3561"/>
                </a:lnTo>
                <a:cubicBezTo>
                  <a:pt x="2648" y="3542"/>
                  <a:pt x="2648" y="3542"/>
                  <a:pt x="2648" y="3504"/>
                </a:cubicBezTo>
                <a:cubicBezTo>
                  <a:pt x="2471" y="3542"/>
                  <a:pt x="2211" y="3579"/>
                  <a:pt x="2044" y="3504"/>
                </a:cubicBezTo>
                <a:cubicBezTo>
                  <a:pt x="1940" y="3467"/>
                  <a:pt x="1534" y="3561"/>
                  <a:pt x="1482" y="3485"/>
                </a:cubicBezTo>
                <a:cubicBezTo>
                  <a:pt x="1545" y="3467"/>
                  <a:pt x="1846" y="3429"/>
                  <a:pt x="1898" y="3410"/>
                </a:cubicBezTo>
                <a:cubicBezTo>
                  <a:pt x="1971" y="3372"/>
                  <a:pt x="2085" y="3410"/>
                  <a:pt x="2149" y="3429"/>
                </a:cubicBezTo>
                <a:cubicBezTo>
                  <a:pt x="2149" y="3392"/>
                  <a:pt x="2159" y="3354"/>
                  <a:pt x="2159" y="3316"/>
                </a:cubicBezTo>
                <a:cubicBezTo>
                  <a:pt x="2170" y="3298"/>
                  <a:pt x="2170" y="3298"/>
                  <a:pt x="2201" y="3298"/>
                </a:cubicBezTo>
                <a:cubicBezTo>
                  <a:pt x="2211" y="3335"/>
                  <a:pt x="2201" y="3335"/>
                  <a:pt x="2232" y="3354"/>
                </a:cubicBezTo>
                <a:cubicBezTo>
                  <a:pt x="2242" y="3316"/>
                  <a:pt x="2253" y="3298"/>
                  <a:pt x="2263" y="3278"/>
                </a:cubicBezTo>
                <a:lnTo>
                  <a:pt x="2263" y="3316"/>
                </a:lnTo>
                <a:cubicBezTo>
                  <a:pt x="2253" y="3335"/>
                  <a:pt x="2253" y="3335"/>
                  <a:pt x="2242" y="3354"/>
                </a:cubicBezTo>
                <a:cubicBezTo>
                  <a:pt x="2336" y="3354"/>
                  <a:pt x="2430" y="3410"/>
                  <a:pt x="2502" y="3298"/>
                </a:cubicBezTo>
                <a:cubicBezTo>
                  <a:pt x="2513" y="3278"/>
                  <a:pt x="2513" y="3278"/>
                  <a:pt x="2513" y="3241"/>
                </a:cubicBezTo>
                <a:cubicBezTo>
                  <a:pt x="2509" y="3235"/>
                  <a:pt x="2506" y="3229"/>
                  <a:pt x="2502" y="3223"/>
                </a:cubicBezTo>
                <a:cubicBezTo>
                  <a:pt x="2440" y="3203"/>
                  <a:pt x="2180" y="3278"/>
                  <a:pt x="2137" y="3241"/>
                </a:cubicBezTo>
                <a:cubicBezTo>
                  <a:pt x="2127" y="3223"/>
                  <a:pt x="2127" y="3223"/>
                  <a:pt x="2127" y="3185"/>
                </a:cubicBezTo>
                <a:cubicBezTo>
                  <a:pt x="2130" y="3179"/>
                  <a:pt x="2134" y="3172"/>
                  <a:pt x="2137" y="3166"/>
                </a:cubicBezTo>
                <a:cubicBezTo>
                  <a:pt x="2190" y="3166"/>
                  <a:pt x="2274" y="3185"/>
                  <a:pt x="2294" y="3128"/>
                </a:cubicBezTo>
                <a:cubicBezTo>
                  <a:pt x="2274" y="3128"/>
                  <a:pt x="2274" y="3128"/>
                  <a:pt x="2263" y="3109"/>
                </a:cubicBezTo>
                <a:cubicBezTo>
                  <a:pt x="2284" y="3109"/>
                  <a:pt x="2284" y="3109"/>
                  <a:pt x="2294" y="3091"/>
                </a:cubicBezTo>
                <a:cubicBezTo>
                  <a:pt x="2284" y="3072"/>
                  <a:pt x="2294" y="2997"/>
                  <a:pt x="2284" y="2997"/>
                </a:cubicBezTo>
                <a:cubicBezTo>
                  <a:pt x="2263" y="2940"/>
                  <a:pt x="2232" y="2922"/>
                  <a:pt x="2232" y="2903"/>
                </a:cubicBezTo>
                <a:cubicBezTo>
                  <a:pt x="2232" y="2884"/>
                  <a:pt x="2253" y="2884"/>
                  <a:pt x="2253" y="2865"/>
                </a:cubicBezTo>
                <a:cubicBezTo>
                  <a:pt x="2242" y="2847"/>
                  <a:pt x="2242" y="2828"/>
                  <a:pt x="2242" y="2790"/>
                </a:cubicBezTo>
                <a:cubicBezTo>
                  <a:pt x="2263" y="2771"/>
                  <a:pt x="2274" y="2753"/>
                  <a:pt x="2294" y="2715"/>
                </a:cubicBezTo>
                <a:lnTo>
                  <a:pt x="2294" y="2771"/>
                </a:lnTo>
                <a:cubicBezTo>
                  <a:pt x="2367" y="2771"/>
                  <a:pt x="2419" y="2753"/>
                  <a:pt x="2471" y="2809"/>
                </a:cubicBezTo>
                <a:cubicBezTo>
                  <a:pt x="2471" y="2828"/>
                  <a:pt x="2471" y="2847"/>
                  <a:pt x="2482" y="2903"/>
                </a:cubicBezTo>
                <a:cubicBezTo>
                  <a:pt x="2523" y="2884"/>
                  <a:pt x="2575" y="2884"/>
                  <a:pt x="2627" y="2884"/>
                </a:cubicBezTo>
                <a:cubicBezTo>
                  <a:pt x="2648" y="2828"/>
                  <a:pt x="2658" y="2790"/>
                  <a:pt x="2679" y="2715"/>
                </a:cubicBezTo>
                <a:cubicBezTo>
                  <a:pt x="2606" y="2715"/>
                  <a:pt x="2575" y="2696"/>
                  <a:pt x="2523" y="2659"/>
                </a:cubicBezTo>
                <a:lnTo>
                  <a:pt x="2523" y="2602"/>
                </a:lnTo>
                <a:cubicBezTo>
                  <a:pt x="2565" y="2602"/>
                  <a:pt x="2575" y="2602"/>
                  <a:pt x="2596" y="2584"/>
                </a:cubicBezTo>
                <a:lnTo>
                  <a:pt x="2596" y="2565"/>
                </a:lnTo>
                <a:cubicBezTo>
                  <a:pt x="2554" y="2509"/>
                  <a:pt x="2523" y="2471"/>
                  <a:pt x="2461" y="2452"/>
                </a:cubicBezTo>
                <a:cubicBezTo>
                  <a:pt x="2450" y="2471"/>
                  <a:pt x="2440" y="2509"/>
                  <a:pt x="2440" y="2527"/>
                </a:cubicBezTo>
                <a:lnTo>
                  <a:pt x="2440" y="2509"/>
                </a:lnTo>
                <a:cubicBezTo>
                  <a:pt x="2409" y="2452"/>
                  <a:pt x="2367" y="2377"/>
                  <a:pt x="2315" y="2358"/>
                </a:cubicBezTo>
                <a:cubicBezTo>
                  <a:pt x="2305" y="2377"/>
                  <a:pt x="2274" y="2377"/>
                  <a:pt x="2242" y="2377"/>
                </a:cubicBezTo>
                <a:lnTo>
                  <a:pt x="2242" y="2321"/>
                </a:lnTo>
                <a:cubicBezTo>
                  <a:pt x="2211" y="2321"/>
                  <a:pt x="2222" y="2340"/>
                  <a:pt x="2222" y="2283"/>
                </a:cubicBezTo>
                <a:cubicBezTo>
                  <a:pt x="2170" y="2283"/>
                  <a:pt x="2085" y="2302"/>
                  <a:pt x="2044" y="2246"/>
                </a:cubicBezTo>
                <a:cubicBezTo>
                  <a:pt x="2044" y="2226"/>
                  <a:pt x="2044" y="2226"/>
                  <a:pt x="2034" y="2189"/>
                </a:cubicBezTo>
                <a:cubicBezTo>
                  <a:pt x="2037" y="2183"/>
                  <a:pt x="2041" y="2177"/>
                  <a:pt x="2044" y="2171"/>
                </a:cubicBezTo>
                <a:cubicBezTo>
                  <a:pt x="2096" y="2171"/>
                  <a:pt x="2201" y="2189"/>
                  <a:pt x="2242" y="2171"/>
                </a:cubicBezTo>
                <a:cubicBezTo>
                  <a:pt x="2263" y="2171"/>
                  <a:pt x="2284" y="2133"/>
                  <a:pt x="2305" y="2133"/>
                </a:cubicBezTo>
                <a:cubicBezTo>
                  <a:pt x="2346" y="2151"/>
                  <a:pt x="2388" y="2226"/>
                  <a:pt x="2450" y="2171"/>
                </a:cubicBezTo>
                <a:cubicBezTo>
                  <a:pt x="2471" y="2151"/>
                  <a:pt x="2492" y="2095"/>
                  <a:pt x="2523" y="2077"/>
                </a:cubicBezTo>
                <a:cubicBezTo>
                  <a:pt x="2596" y="2020"/>
                  <a:pt x="2689" y="2077"/>
                  <a:pt x="2774" y="2020"/>
                </a:cubicBezTo>
                <a:cubicBezTo>
                  <a:pt x="2794" y="2133"/>
                  <a:pt x="2867" y="2133"/>
                  <a:pt x="2961" y="2133"/>
                </a:cubicBezTo>
                <a:cubicBezTo>
                  <a:pt x="3013" y="1982"/>
                  <a:pt x="3117" y="2039"/>
                  <a:pt x="3274" y="2057"/>
                </a:cubicBezTo>
                <a:lnTo>
                  <a:pt x="3274" y="2039"/>
                </a:lnTo>
                <a:cubicBezTo>
                  <a:pt x="3263" y="2002"/>
                  <a:pt x="3252" y="2020"/>
                  <a:pt x="3263" y="2002"/>
                </a:cubicBezTo>
                <a:cubicBezTo>
                  <a:pt x="3294" y="1964"/>
                  <a:pt x="3357" y="1982"/>
                  <a:pt x="3377" y="1964"/>
                </a:cubicBezTo>
                <a:cubicBezTo>
                  <a:pt x="3367" y="1945"/>
                  <a:pt x="3367" y="1926"/>
                  <a:pt x="3357" y="1907"/>
                </a:cubicBezTo>
                <a:lnTo>
                  <a:pt x="3419" y="1907"/>
                </a:lnTo>
                <a:cubicBezTo>
                  <a:pt x="3429" y="1926"/>
                  <a:pt x="3429" y="1926"/>
                  <a:pt x="3461" y="1926"/>
                </a:cubicBezTo>
                <a:cubicBezTo>
                  <a:pt x="3471" y="1907"/>
                  <a:pt x="3471" y="1888"/>
                  <a:pt x="3492" y="1870"/>
                </a:cubicBezTo>
                <a:lnTo>
                  <a:pt x="3492" y="1851"/>
                </a:lnTo>
                <a:cubicBezTo>
                  <a:pt x="3429" y="1851"/>
                  <a:pt x="3419" y="1851"/>
                  <a:pt x="3419" y="1738"/>
                </a:cubicBezTo>
                <a:cubicBezTo>
                  <a:pt x="3429" y="1719"/>
                  <a:pt x="3429" y="1701"/>
                  <a:pt x="3429" y="1663"/>
                </a:cubicBezTo>
                <a:cubicBezTo>
                  <a:pt x="3377" y="1607"/>
                  <a:pt x="3357" y="1589"/>
                  <a:pt x="3274" y="1589"/>
                </a:cubicBezTo>
                <a:lnTo>
                  <a:pt x="3274" y="1513"/>
                </a:lnTo>
                <a:cubicBezTo>
                  <a:pt x="3263" y="1494"/>
                  <a:pt x="3252" y="1494"/>
                  <a:pt x="3241" y="1475"/>
                </a:cubicBezTo>
                <a:cubicBezTo>
                  <a:pt x="3221" y="1494"/>
                  <a:pt x="3221" y="1494"/>
                  <a:pt x="3210" y="1513"/>
                </a:cubicBezTo>
                <a:cubicBezTo>
                  <a:pt x="3200" y="1475"/>
                  <a:pt x="3200" y="1475"/>
                  <a:pt x="3200" y="1438"/>
                </a:cubicBezTo>
                <a:cubicBezTo>
                  <a:pt x="3189" y="1438"/>
                  <a:pt x="3085" y="1494"/>
                  <a:pt x="3085" y="1494"/>
                </a:cubicBezTo>
                <a:cubicBezTo>
                  <a:pt x="3065" y="1494"/>
                  <a:pt x="3013" y="1381"/>
                  <a:pt x="2971" y="1419"/>
                </a:cubicBezTo>
                <a:cubicBezTo>
                  <a:pt x="2950" y="1438"/>
                  <a:pt x="2961" y="1457"/>
                  <a:pt x="2940" y="1475"/>
                </a:cubicBezTo>
                <a:cubicBezTo>
                  <a:pt x="2929" y="1419"/>
                  <a:pt x="2919" y="1438"/>
                  <a:pt x="2909" y="1400"/>
                </a:cubicBezTo>
                <a:cubicBezTo>
                  <a:pt x="2878" y="1419"/>
                  <a:pt x="2846" y="1419"/>
                  <a:pt x="2815" y="1438"/>
                </a:cubicBezTo>
                <a:lnTo>
                  <a:pt x="2815" y="1381"/>
                </a:lnTo>
                <a:cubicBezTo>
                  <a:pt x="2784" y="1344"/>
                  <a:pt x="2763" y="1344"/>
                  <a:pt x="2742" y="1288"/>
                </a:cubicBezTo>
                <a:cubicBezTo>
                  <a:pt x="2878" y="1269"/>
                  <a:pt x="2929" y="1081"/>
                  <a:pt x="3013" y="1062"/>
                </a:cubicBezTo>
                <a:cubicBezTo>
                  <a:pt x="3054" y="1044"/>
                  <a:pt x="3085" y="1099"/>
                  <a:pt x="3106" y="1119"/>
                </a:cubicBezTo>
                <a:cubicBezTo>
                  <a:pt x="3158" y="1137"/>
                  <a:pt x="3189" y="1005"/>
                  <a:pt x="3241" y="1062"/>
                </a:cubicBezTo>
                <a:lnTo>
                  <a:pt x="3241" y="1119"/>
                </a:lnTo>
                <a:cubicBezTo>
                  <a:pt x="3315" y="1174"/>
                  <a:pt x="3450" y="1119"/>
                  <a:pt x="3513" y="1119"/>
                </a:cubicBezTo>
                <a:lnTo>
                  <a:pt x="3513" y="1044"/>
                </a:lnTo>
                <a:cubicBezTo>
                  <a:pt x="3554" y="1044"/>
                  <a:pt x="3627" y="1005"/>
                  <a:pt x="3658" y="968"/>
                </a:cubicBezTo>
                <a:cubicBezTo>
                  <a:pt x="3669" y="930"/>
                  <a:pt x="3669" y="912"/>
                  <a:pt x="3700" y="875"/>
                </a:cubicBezTo>
                <a:cubicBezTo>
                  <a:pt x="3752" y="818"/>
                  <a:pt x="3867" y="893"/>
                  <a:pt x="3929" y="836"/>
                </a:cubicBezTo>
                <a:cubicBezTo>
                  <a:pt x="3929" y="818"/>
                  <a:pt x="3929" y="799"/>
                  <a:pt x="3940" y="781"/>
                </a:cubicBezTo>
                <a:lnTo>
                  <a:pt x="3971" y="781"/>
                </a:lnTo>
                <a:cubicBezTo>
                  <a:pt x="3971" y="799"/>
                  <a:pt x="4002" y="836"/>
                  <a:pt x="4002" y="836"/>
                </a:cubicBezTo>
                <a:cubicBezTo>
                  <a:pt x="4033" y="855"/>
                  <a:pt x="4033" y="781"/>
                  <a:pt x="4065" y="799"/>
                </a:cubicBezTo>
                <a:cubicBezTo>
                  <a:pt x="4065" y="799"/>
                  <a:pt x="4075" y="855"/>
                  <a:pt x="4127" y="836"/>
                </a:cubicBezTo>
                <a:cubicBezTo>
                  <a:pt x="4314" y="781"/>
                  <a:pt x="4565" y="761"/>
                  <a:pt x="4772" y="724"/>
                </a:cubicBezTo>
                <a:cubicBezTo>
                  <a:pt x="4783" y="743"/>
                  <a:pt x="4783" y="761"/>
                  <a:pt x="4783" y="781"/>
                </a:cubicBezTo>
                <a:cubicBezTo>
                  <a:pt x="4824" y="724"/>
                  <a:pt x="4856" y="724"/>
                  <a:pt x="4908" y="781"/>
                </a:cubicBezTo>
                <a:lnTo>
                  <a:pt x="4908" y="724"/>
                </a:lnTo>
                <a:cubicBezTo>
                  <a:pt x="4940" y="724"/>
                  <a:pt x="4961" y="761"/>
                  <a:pt x="4992" y="781"/>
                </a:cubicBezTo>
                <a:cubicBezTo>
                  <a:pt x="5033" y="799"/>
                  <a:pt x="5075" y="743"/>
                  <a:pt x="5096" y="743"/>
                </a:cubicBezTo>
                <a:cubicBezTo>
                  <a:pt x="5127" y="724"/>
                  <a:pt x="5127" y="761"/>
                  <a:pt x="5158" y="781"/>
                </a:cubicBezTo>
                <a:cubicBezTo>
                  <a:pt x="5168" y="724"/>
                  <a:pt x="5168" y="724"/>
                  <a:pt x="5200" y="706"/>
                </a:cubicBezTo>
                <a:cubicBezTo>
                  <a:pt x="5231" y="761"/>
                  <a:pt x="5262" y="724"/>
                  <a:pt x="5283" y="686"/>
                </a:cubicBezTo>
                <a:lnTo>
                  <a:pt x="5283" y="743"/>
                </a:lnTo>
                <a:cubicBezTo>
                  <a:pt x="5356" y="724"/>
                  <a:pt x="5428" y="706"/>
                  <a:pt x="5492" y="706"/>
                </a:cubicBezTo>
                <a:cubicBezTo>
                  <a:pt x="5523" y="799"/>
                  <a:pt x="5596" y="781"/>
                  <a:pt x="5679" y="781"/>
                </a:cubicBezTo>
                <a:cubicBezTo>
                  <a:pt x="5710" y="724"/>
                  <a:pt x="5783" y="781"/>
                  <a:pt x="5824" y="761"/>
                </a:cubicBezTo>
                <a:cubicBezTo>
                  <a:pt x="5897" y="724"/>
                  <a:pt x="6032" y="724"/>
                  <a:pt x="6148" y="686"/>
                </a:cubicBezTo>
                <a:cubicBezTo>
                  <a:pt x="6200" y="649"/>
                  <a:pt x="6293" y="630"/>
                  <a:pt x="6345" y="611"/>
                </a:cubicBezTo>
                <a:cubicBezTo>
                  <a:pt x="6418" y="574"/>
                  <a:pt x="6459" y="686"/>
                  <a:pt x="6522" y="649"/>
                </a:cubicBezTo>
                <a:cubicBezTo>
                  <a:pt x="6543" y="630"/>
                  <a:pt x="6563" y="574"/>
                  <a:pt x="6574" y="555"/>
                </a:cubicBezTo>
                <a:cubicBezTo>
                  <a:pt x="6606" y="555"/>
                  <a:pt x="6637" y="574"/>
                  <a:pt x="6668" y="574"/>
                </a:cubicBezTo>
                <a:cubicBezTo>
                  <a:pt x="6689" y="574"/>
                  <a:pt x="6720" y="498"/>
                  <a:pt x="6741" y="498"/>
                </a:cubicBezTo>
                <a:cubicBezTo>
                  <a:pt x="6783" y="498"/>
                  <a:pt x="6772" y="555"/>
                  <a:pt x="6814" y="555"/>
                </a:cubicBezTo>
                <a:cubicBezTo>
                  <a:pt x="6907" y="537"/>
                  <a:pt x="7001" y="537"/>
                  <a:pt x="7105" y="574"/>
                </a:cubicBezTo>
                <a:lnTo>
                  <a:pt x="7251" y="574"/>
                </a:lnTo>
                <a:cubicBezTo>
                  <a:pt x="7262" y="592"/>
                  <a:pt x="7262" y="611"/>
                  <a:pt x="7262" y="630"/>
                </a:cubicBezTo>
                <a:cubicBezTo>
                  <a:pt x="7283" y="649"/>
                  <a:pt x="7397" y="592"/>
                  <a:pt x="7459" y="592"/>
                </a:cubicBezTo>
                <a:cubicBezTo>
                  <a:pt x="7459" y="574"/>
                  <a:pt x="7459" y="537"/>
                  <a:pt x="7470" y="517"/>
                </a:cubicBezTo>
                <a:cubicBezTo>
                  <a:pt x="7439" y="517"/>
                  <a:pt x="7407" y="517"/>
                  <a:pt x="7387" y="498"/>
                </a:cubicBezTo>
                <a:cubicBezTo>
                  <a:pt x="7407" y="480"/>
                  <a:pt x="7407" y="442"/>
                  <a:pt x="7428" y="405"/>
                </a:cubicBezTo>
                <a:cubicBezTo>
                  <a:pt x="7449" y="386"/>
                  <a:pt x="7491" y="386"/>
                  <a:pt x="7501" y="348"/>
                </a:cubicBezTo>
                <a:cubicBezTo>
                  <a:pt x="7491" y="330"/>
                  <a:pt x="7491" y="330"/>
                  <a:pt x="7470" y="311"/>
                </a:cubicBezTo>
                <a:cubicBezTo>
                  <a:pt x="7449" y="330"/>
                  <a:pt x="7439" y="348"/>
                  <a:pt x="7407" y="348"/>
                </a:cubicBezTo>
                <a:cubicBezTo>
                  <a:pt x="7397" y="311"/>
                  <a:pt x="7407" y="330"/>
                  <a:pt x="7376" y="311"/>
                </a:cubicBezTo>
                <a:cubicBezTo>
                  <a:pt x="7345" y="367"/>
                  <a:pt x="7262" y="367"/>
                  <a:pt x="7210" y="367"/>
                </a:cubicBezTo>
                <a:lnTo>
                  <a:pt x="7210" y="311"/>
                </a:lnTo>
                <a:lnTo>
                  <a:pt x="7199" y="311"/>
                </a:lnTo>
                <a:cubicBezTo>
                  <a:pt x="7115" y="423"/>
                  <a:pt x="6648" y="423"/>
                  <a:pt x="6543" y="330"/>
                </a:cubicBezTo>
                <a:cubicBezTo>
                  <a:pt x="6543" y="292"/>
                  <a:pt x="6236" y="311"/>
                  <a:pt x="6225" y="273"/>
                </a:cubicBezTo>
                <a:cubicBezTo>
                  <a:pt x="6267" y="236"/>
                  <a:pt x="6574" y="198"/>
                  <a:pt x="6637" y="198"/>
                </a:cubicBezTo>
                <a:cubicBezTo>
                  <a:pt x="6668" y="236"/>
                  <a:pt x="6918" y="179"/>
                  <a:pt x="6980" y="161"/>
                </a:cubicBezTo>
                <a:cubicBezTo>
                  <a:pt x="7084" y="122"/>
                  <a:pt x="7288" y="156"/>
                  <a:pt x="7433" y="80"/>
                </a:cubicBezTo>
                <a:cubicBezTo>
                  <a:pt x="7495" y="43"/>
                  <a:pt x="7574" y="-27"/>
                  <a:pt x="7698" y="10"/>
                </a:cubicBezTo>
                <a:cubicBezTo>
                  <a:pt x="7751" y="29"/>
                  <a:pt x="7897" y="161"/>
                  <a:pt x="7949" y="142"/>
                </a:cubicBezTo>
                <a:cubicBezTo>
                  <a:pt x="7970" y="122"/>
                  <a:pt x="7990" y="67"/>
                  <a:pt x="8011" y="48"/>
                </a:cubicBezTo>
                <a:cubicBezTo>
                  <a:pt x="8074" y="29"/>
                  <a:pt x="8074" y="67"/>
                  <a:pt x="8136" y="29"/>
                </a:cubicBezTo>
                <a:cubicBezTo>
                  <a:pt x="8146" y="85"/>
                  <a:pt x="8188" y="142"/>
                  <a:pt x="8240" y="142"/>
                </a:cubicBezTo>
                <a:cubicBezTo>
                  <a:pt x="8240" y="122"/>
                  <a:pt x="8250" y="122"/>
                  <a:pt x="8262" y="104"/>
                </a:cubicBezTo>
                <a:cubicBezTo>
                  <a:pt x="8262" y="217"/>
                  <a:pt x="8283" y="161"/>
                  <a:pt x="8293" y="254"/>
                </a:cubicBezTo>
                <a:cubicBezTo>
                  <a:pt x="8303" y="273"/>
                  <a:pt x="8272" y="311"/>
                  <a:pt x="8262" y="330"/>
                </a:cubicBezTo>
                <a:cubicBezTo>
                  <a:pt x="8262" y="348"/>
                  <a:pt x="8272" y="367"/>
                  <a:pt x="8262" y="423"/>
                </a:cubicBezTo>
                <a:close/>
              </a:path>
            </a:pathLst>
          </a:custGeom>
          <a:solidFill>
            <a:srgbClr val="DF963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aseline="-25000"/>
          </a:p>
        </p:txBody>
      </p:sp>
      <p:sp>
        <p:nvSpPr>
          <p:cNvPr id="25" name="TextBox 32">
            <a:extLst>
              <a:ext uri="{FF2B5EF4-FFF2-40B4-BE49-F238E27FC236}">
                <a16:creationId xmlns:a16="http://schemas.microsoft.com/office/drawing/2014/main" xmlns="" id="{465CE7E5-7E65-4239-AE30-BE5138F5E228}"/>
              </a:ext>
            </a:extLst>
          </p:cNvPr>
          <p:cNvSpPr txBox="1"/>
          <p:nvPr/>
        </p:nvSpPr>
        <p:spPr>
          <a:xfrm rot="20975007">
            <a:off x="1614985" y="2170808"/>
            <a:ext cx="9182359" cy="1141027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811246"/>
              </a:avLst>
            </a:prstTxWarp>
            <a:spAutoFit/>
          </a:bodyPr>
          <a:lstStyle/>
          <a:p>
            <a:r>
              <a:rPr lang="en-US" altLang="ko-KR" sz="4400" b="1" dirty="0" smtClean="0">
                <a:solidFill>
                  <a:schemeClr val="bg1"/>
                </a:solidFill>
                <a:latin typeface="Brush Script MT" panose="03060802040406070304" pitchFamily="66" charset="0"/>
                <a:ea typeface="HY신명조" panose="02030600000101010101" pitchFamily="18" charset="-127"/>
              </a:rPr>
              <a:t>EMBOLUS </a:t>
            </a:r>
            <a:endParaRPr lang="ko-KR" altLang="en-US" sz="4400" b="1" dirty="0">
              <a:solidFill>
                <a:schemeClr val="bg1"/>
              </a:solidFill>
              <a:latin typeface="Brush Script MT" panose="03060802040406070304" pitchFamily="66" charset="0"/>
              <a:ea typeface="HY신명조" panose="02030600000101010101" pitchFamily="18" charset="-127"/>
            </a:endParaRPr>
          </a:p>
        </p:txBody>
      </p:sp>
      <p:sp>
        <p:nvSpPr>
          <p:cNvPr id="26" name="TextBox 33">
            <a:extLst>
              <a:ext uri="{FF2B5EF4-FFF2-40B4-BE49-F238E27FC236}">
                <a16:creationId xmlns:a16="http://schemas.microsoft.com/office/drawing/2014/main" xmlns="" id="{F77D612D-4EF5-4795-BF27-35ABA36E84DC}"/>
              </a:ext>
            </a:extLst>
          </p:cNvPr>
          <p:cNvSpPr txBox="1"/>
          <p:nvPr/>
        </p:nvSpPr>
        <p:spPr>
          <a:xfrm rot="20888119">
            <a:off x="1400165" y="3351864"/>
            <a:ext cx="7707184" cy="1141027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811246"/>
              </a:avLst>
            </a:prstTxWarp>
            <a:spAutoFit/>
          </a:bodyPr>
          <a:lstStyle/>
          <a:p>
            <a:pPr algn="ctr"/>
            <a:r>
              <a:rPr lang="en-US" altLang="ko-KR" sz="6000" dirty="0">
                <a:solidFill>
                  <a:schemeClr val="bg1"/>
                </a:solidFill>
                <a:cs typeface="Arial" pitchFamily="34" charset="0"/>
              </a:rPr>
              <a:t>is an abnormal mass of </a:t>
            </a:r>
            <a:r>
              <a:rPr lang="en-US" altLang="ko-KR" sz="6000" dirty="0" err="1">
                <a:solidFill>
                  <a:schemeClr val="bg1"/>
                </a:solidFill>
                <a:cs typeface="Arial" pitchFamily="34" charset="0"/>
              </a:rPr>
              <a:t>undissolved</a:t>
            </a:r>
            <a:r>
              <a:rPr lang="en-US" altLang="ko-KR" sz="6000" dirty="0">
                <a:solidFill>
                  <a:schemeClr val="bg1"/>
                </a:solidFill>
                <a:cs typeface="Arial" pitchFamily="34" charset="0"/>
              </a:rPr>
              <a:t> material that has </a:t>
            </a:r>
            <a:r>
              <a:rPr lang="en-US" altLang="ko-KR" sz="6000" dirty="0" smtClean="0">
                <a:solidFill>
                  <a:schemeClr val="bg1"/>
                </a:solidFill>
                <a:cs typeface="Arial" pitchFamily="34" charset="0"/>
              </a:rPr>
              <a:t>detached</a:t>
            </a:r>
          </a:p>
          <a:p>
            <a:pPr algn="ctr"/>
            <a:r>
              <a:rPr lang="en-US" altLang="ko-KR" sz="6000" dirty="0" smtClean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altLang="ko-KR" sz="6000" dirty="0">
                <a:solidFill>
                  <a:schemeClr val="bg1"/>
                </a:solidFill>
                <a:cs typeface="Arial" pitchFamily="34" charset="0"/>
              </a:rPr>
              <a:t>from its initial site And traveled via blood stream  to distant </a:t>
            </a:r>
            <a:r>
              <a:rPr lang="en-US" altLang="ko-KR" sz="6000" dirty="0" smtClean="0">
                <a:solidFill>
                  <a:schemeClr val="bg1"/>
                </a:solidFill>
                <a:cs typeface="Arial" pitchFamily="34" charset="0"/>
              </a:rPr>
              <a:t>site.</a:t>
            </a:r>
            <a:endParaRPr lang="ko-KR" altLang="en-US" sz="6000" b="1" dirty="0">
              <a:solidFill>
                <a:schemeClr val="bg1"/>
              </a:solidFill>
              <a:latin typeface="Brush Script MT" panose="03060802040406070304" pitchFamily="66" charset="0"/>
              <a:ea typeface="HY신명조" panose="02030600000101010101" pitchFamily="18" charset="-127"/>
            </a:endParaRPr>
          </a:p>
        </p:txBody>
      </p:sp>
      <p:pic>
        <p:nvPicPr>
          <p:cNvPr id="27" name="صورة 26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3667" b="99667" l="56087" r="976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927" t="13778"/>
          <a:stretch/>
        </p:blipFill>
        <p:spPr>
          <a:xfrm rot="20748837">
            <a:off x="-42768" y="2552769"/>
            <a:ext cx="1974850" cy="2463800"/>
          </a:xfrm>
          <a:prstGeom prst="rect">
            <a:avLst/>
          </a:prstGeom>
        </p:spPr>
      </p:pic>
      <p:sp>
        <p:nvSpPr>
          <p:cNvPr id="28" name="TextBox 37">
            <a:extLst>
              <a:ext uri="{FF2B5EF4-FFF2-40B4-BE49-F238E27FC236}">
                <a16:creationId xmlns:a16="http://schemas.microsoft.com/office/drawing/2014/main" xmlns="" id="{37CB4404-1841-46AB-BF93-519D70A2DFE9}"/>
              </a:ext>
            </a:extLst>
          </p:cNvPr>
          <p:cNvSpPr txBox="1"/>
          <p:nvPr/>
        </p:nvSpPr>
        <p:spPr>
          <a:xfrm>
            <a:off x="5335525" y="3946095"/>
            <a:ext cx="3664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DF9635"/>
                </a:solidFill>
                <a:cs typeface="Arial" pitchFamily="34" charset="0"/>
              </a:rPr>
              <a:t>May be composed of :</a:t>
            </a:r>
          </a:p>
          <a:p>
            <a:r>
              <a:rPr lang="en-US" altLang="ko-KR" b="1" dirty="0" smtClean="0">
                <a:solidFill>
                  <a:srgbClr val="DF9635"/>
                </a:solidFill>
                <a:cs typeface="Arial" pitchFamily="34" charset="0"/>
              </a:rPr>
              <a:t>Air , thrombus , foreign body ,</a:t>
            </a:r>
          </a:p>
          <a:p>
            <a:r>
              <a:rPr lang="en-US" altLang="ko-KR" b="1" dirty="0" smtClean="0">
                <a:solidFill>
                  <a:srgbClr val="DF9635"/>
                </a:solidFill>
                <a:cs typeface="Arial" pitchFamily="34" charset="0"/>
              </a:rPr>
              <a:t>micro organism , and tumor cells .</a:t>
            </a:r>
            <a:endParaRPr lang="en-US" altLang="ko-KR" b="1" dirty="0">
              <a:solidFill>
                <a:srgbClr val="DF9635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43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مستطيل 19"/>
          <p:cNvSpPr/>
          <p:nvPr/>
        </p:nvSpPr>
        <p:spPr>
          <a:xfrm>
            <a:off x="4567081" y="128470"/>
            <a:ext cx="428065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CAUSES OF </a:t>
            </a:r>
          </a:p>
          <a:p>
            <a:pPr lvl="0" algn="ctr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ARTERIAL EMBOLISM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0" name="Group 25">
            <a:extLst>
              <a:ext uri="{FF2B5EF4-FFF2-40B4-BE49-F238E27FC236}">
                <a16:creationId xmlns:a16="http://schemas.microsoft.com/office/drawing/2014/main" xmlns="" id="{CBEE3C08-65C3-4742-8747-6215C1775D6F}"/>
              </a:ext>
            </a:extLst>
          </p:cNvPr>
          <p:cNvGrpSpPr/>
          <p:nvPr/>
        </p:nvGrpSpPr>
        <p:grpSpPr>
          <a:xfrm>
            <a:off x="448965" y="1807982"/>
            <a:ext cx="2210783" cy="1629041"/>
            <a:chOff x="739860" y="2410652"/>
            <a:chExt cx="1954451" cy="1440160"/>
          </a:xfrm>
        </p:grpSpPr>
        <p:sp>
          <p:nvSpPr>
            <p:cNvPr id="11" name="Rounded Rectangle 5">
              <a:extLst>
                <a:ext uri="{FF2B5EF4-FFF2-40B4-BE49-F238E27FC236}">
                  <a16:creationId xmlns:a16="http://schemas.microsoft.com/office/drawing/2014/main" xmlns="" id="{B4B9783B-0D09-41B0-8C85-F7FBAACF46A8}"/>
                </a:ext>
              </a:extLst>
            </p:cNvPr>
            <p:cNvSpPr/>
            <p:nvPr/>
          </p:nvSpPr>
          <p:spPr>
            <a:xfrm rot="18900000">
              <a:off x="1254151" y="2410652"/>
              <a:ext cx="1440160" cy="1440160"/>
            </a:xfrm>
            <a:prstGeom prst="roundRect">
              <a:avLst>
                <a:gd name="adj" fmla="val 10715"/>
              </a:avLst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grpSp>
          <p:nvGrpSpPr>
            <p:cNvPr id="12" name="Group 8">
              <a:extLst>
                <a:ext uri="{FF2B5EF4-FFF2-40B4-BE49-F238E27FC236}">
                  <a16:creationId xmlns:a16="http://schemas.microsoft.com/office/drawing/2014/main" xmlns="" id="{311C6421-2492-42E3-8743-8D2666C41F4E}"/>
                </a:ext>
              </a:extLst>
            </p:cNvPr>
            <p:cNvGrpSpPr/>
            <p:nvPr/>
          </p:nvGrpSpPr>
          <p:grpSpPr>
            <a:xfrm>
              <a:off x="739860" y="2914708"/>
              <a:ext cx="432048" cy="432048"/>
              <a:chOff x="673332" y="2503130"/>
              <a:chExt cx="432048" cy="432048"/>
            </a:xfrm>
          </p:grpSpPr>
          <p:sp>
            <p:nvSpPr>
              <p:cNvPr id="13" name="Rectangle 6">
                <a:extLst>
                  <a:ext uri="{FF2B5EF4-FFF2-40B4-BE49-F238E27FC236}">
                    <a16:creationId xmlns:a16="http://schemas.microsoft.com/office/drawing/2014/main" xmlns="" id="{D2F6D7B3-DE91-4EBA-A82C-34C97200F461}"/>
                  </a:ext>
                </a:extLst>
              </p:cNvPr>
              <p:cNvSpPr/>
              <p:nvPr/>
            </p:nvSpPr>
            <p:spPr>
              <a:xfrm rot="18900000">
                <a:off x="673332" y="2503130"/>
                <a:ext cx="432048" cy="43204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TextBox 6">
                <a:extLst>
                  <a:ext uri="{FF2B5EF4-FFF2-40B4-BE49-F238E27FC236}">
                    <a16:creationId xmlns:a16="http://schemas.microsoft.com/office/drawing/2014/main" xmlns="" id="{58EFC2C1-3699-4158-8248-720C20E2C852}"/>
                  </a:ext>
                </a:extLst>
              </p:cNvPr>
              <p:cNvSpPr txBox="1"/>
              <p:nvPr/>
            </p:nvSpPr>
            <p:spPr>
              <a:xfrm>
                <a:off x="678361" y="2559979"/>
                <a:ext cx="421990" cy="29930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01</a:t>
                </a:r>
                <a:endParaRPr lang="ko-KR" altLang="en-US" sz="16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grpSp>
        <p:nvGrpSpPr>
          <p:cNvPr id="15" name="Group 29">
            <a:extLst>
              <a:ext uri="{FF2B5EF4-FFF2-40B4-BE49-F238E27FC236}">
                <a16:creationId xmlns:a16="http://schemas.microsoft.com/office/drawing/2014/main" xmlns="" id="{DE12EF19-05BC-4066-AF89-7D340C7A8EF1}"/>
              </a:ext>
            </a:extLst>
          </p:cNvPr>
          <p:cNvGrpSpPr/>
          <p:nvPr/>
        </p:nvGrpSpPr>
        <p:grpSpPr>
          <a:xfrm>
            <a:off x="2359016" y="3233284"/>
            <a:ext cx="2210783" cy="1629041"/>
            <a:chOff x="2046240" y="3706797"/>
            <a:chExt cx="1954451" cy="1440160"/>
          </a:xfrm>
        </p:grpSpPr>
        <p:sp>
          <p:nvSpPr>
            <p:cNvPr id="16" name="Rounded Rectangle 9">
              <a:extLst>
                <a:ext uri="{FF2B5EF4-FFF2-40B4-BE49-F238E27FC236}">
                  <a16:creationId xmlns:a16="http://schemas.microsoft.com/office/drawing/2014/main" xmlns="" id="{816555B3-30CA-4E23-9136-3EC402C8CEBF}"/>
                </a:ext>
              </a:extLst>
            </p:cNvPr>
            <p:cNvSpPr/>
            <p:nvPr/>
          </p:nvSpPr>
          <p:spPr>
            <a:xfrm rot="18900000">
              <a:off x="2560531" y="3706797"/>
              <a:ext cx="1440160" cy="1440160"/>
            </a:xfrm>
            <a:prstGeom prst="roundRect">
              <a:avLst>
                <a:gd name="adj" fmla="val 10715"/>
              </a:avLst>
            </a:prstGeom>
            <a:noFill/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grpSp>
          <p:nvGrpSpPr>
            <p:cNvPr id="17" name="Group 10">
              <a:extLst>
                <a:ext uri="{FF2B5EF4-FFF2-40B4-BE49-F238E27FC236}">
                  <a16:creationId xmlns:a16="http://schemas.microsoft.com/office/drawing/2014/main" xmlns="" id="{2BB5E2DA-AB44-4AF8-A8AE-9FA10491A9A8}"/>
                </a:ext>
              </a:extLst>
            </p:cNvPr>
            <p:cNvGrpSpPr/>
            <p:nvPr/>
          </p:nvGrpSpPr>
          <p:grpSpPr>
            <a:xfrm>
              <a:off x="2046240" y="4210853"/>
              <a:ext cx="432048" cy="432048"/>
              <a:chOff x="673332" y="2503130"/>
              <a:chExt cx="432048" cy="432048"/>
            </a:xfrm>
          </p:grpSpPr>
          <p:sp>
            <p:nvSpPr>
              <p:cNvPr id="18" name="Rectangle 11">
                <a:extLst>
                  <a:ext uri="{FF2B5EF4-FFF2-40B4-BE49-F238E27FC236}">
                    <a16:creationId xmlns:a16="http://schemas.microsoft.com/office/drawing/2014/main" xmlns="" id="{25F1D12D-A81D-40F2-A945-5B35E2E53AA3}"/>
                  </a:ext>
                </a:extLst>
              </p:cNvPr>
              <p:cNvSpPr/>
              <p:nvPr/>
            </p:nvSpPr>
            <p:spPr>
              <a:xfrm rot="18900000">
                <a:off x="673332" y="2503130"/>
                <a:ext cx="432048" cy="43204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" name="TextBox 11">
                <a:extLst>
                  <a:ext uri="{FF2B5EF4-FFF2-40B4-BE49-F238E27FC236}">
                    <a16:creationId xmlns:a16="http://schemas.microsoft.com/office/drawing/2014/main" xmlns="" id="{AD075EE7-CCBE-47CE-8987-ACA1B70799F3}"/>
                  </a:ext>
                </a:extLst>
              </p:cNvPr>
              <p:cNvSpPr txBox="1"/>
              <p:nvPr/>
            </p:nvSpPr>
            <p:spPr>
              <a:xfrm>
                <a:off x="678361" y="2559979"/>
                <a:ext cx="421990" cy="29930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02</a:t>
                </a:r>
                <a:endParaRPr lang="ko-KR" altLang="en-US" sz="16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grpSp>
        <p:nvGrpSpPr>
          <p:cNvPr id="21" name="Group 26">
            <a:extLst>
              <a:ext uri="{FF2B5EF4-FFF2-40B4-BE49-F238E27FC236}">
                <a16:creationId xmlns:a16="http://schemas.microsoft.com/office/drawing/2014/main" xmlns="" id="{EB96C2FE-D0DB-44AA-B2DB-9A239DC9DD05}"/>
              </a:ext>
            </a:extLst>
          </p:cNvPr>
          <p:cNvGrpSpPr/>
          <p:nvPr/>
        </p:nvGrpSpPr>
        <p:grpSpPr>
          <a:xfrm>
            <a:off x="4269067" y="1807982"/>
            <a:ext cx="2210783" cy="1629041"/>
            <a:chOff x="3352620" y="2401127"/>
            <a:chExt cx="1954451" cy="1440160"/>
          </a:xfrm>
        </p:grpSpPr>
        <p:sp>
          <p:nvSpPr>
            <p:cNvPr id="24" name="Rounded Rectangle 13">
              <a:extLst>
                <a:ext uri="{FF2B5EF4-FFF2-40B4-BE49-F238E27FC236}">
                  <a16:creationId xmlns:a16="http://schemas.microsoft.com/office/drawing/2014/main" xmlns="" id="{9E72EFBA-4372-4AE3-920B-704CE2DAD4EA}"/>
                </a:ext>
              </a:extLst>
            </p:cNvPr>
            <p:cNvSpPr/>
            <p:nvPr/>
          </p:nvSpPr>
          <p:spPr>
            <a:xfrm rot="18900000">
              <a:off x="3866911" y="2401127"/>
              <a:ext cx="1440160" cy="1440160"/>
            </a:xfrm>
            <a:prstGeom prst="roundRect">
              <a:avLst>
                <a:gd name="adj" fmla="val 10715"/>
              </a:avLst>
            </a:prstGeom>
            <a:noFill/>
            <a:ln w="635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grpSp>
          <p:nvGrpSpPr>
            <p:cNvPr id="29" name="Group 14">
              <a:extLst>
                <a:ext uri="{FF2B5EF4-FFF2-40B4-BE49-F238E27FC236}">
                  <a16:creationId xmlns:a16="http://schemas.microsoft.com/office/drawing/2014/main" xmlns="" id="{269B1AB7-3B36-4813-8C9B-B0F5BD8A08ED}"/>
                </a:ext>
              </a:extLst>
            </p:cNvPr>
            <p:cNvGrpSpPr/>
            <p:nvPr/>
          </p:nvGrpSpPr>
          <p:grpSpPr>
            <a:xfrm>
              <a:off x="3352620" y="2905183"/>
              <a:ext cx="432048" cy="432048"/>
              <a:chOff x="673332" y="2503130"/>
              <a:chExt cx="432048" cy="432048"/>
            </a:xfrm>
          </p:grpSpPr>
          <p:sp>
            <p:nvSpPr>
              <p:cNvPr id="30" name="Rectangle 15">
                <a:extLst>
                  <a:ext uri="{FF2B5EF4-FFF2-40B4-BE49-F238E27FC236}">
                    <a16:creationId xmlns:a16="http://schemas.microsoft.com/office/drawing/2014/main" xmlns="" id="{E46E1307-3FD3-4F24-ACE9-CA0B0D8C8830}"/>
                  </a:ext>
                </a:extLst>
              </p:cNvPr>
              <p:cNvSpPr/>
              <p:nvPr/>
            </p:nvSpPr>
            <p:spPr>
              <a:xfrm rot="18900000">
                <a:off x="673332" y="2503130"/>
                <a:ext cx="432048" cy="432048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1" name="TextBox 16">
                <a:extLst>
                  <a:ext uri="{FF2B5EF4-FFF2-40B4-BE49-F238E27FC236}">
                    <a16:creationId xmlns:a16="http://schemas.microsoft.com/office/drawing/2014/main" xmlns="" id="{E4C1DC45-0AD5-4915-BA42-BC9153B8AFB6}"/>
                  </a:ext>
                </a:extLst>
              </p:cNvPr>
              <p:cNvSpPr txBox="1"/>
              <p:nvPr/>
            </p:nvSpPr>
            <p:spPr>
              <a:xfrm>
                <a:off x="678361" y="2559979"/>
                <a:ext cx="421990" cy="29930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03</a:t>
                </a:r>
                <a:endParaRPr lang="ko-KR" altLang="en-US" sz="16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grpSp>
        <p:nvGrpSpPr>
          <p:cNvPr id="32" name="Group 28">
            <a:extLst>
              <a:ext uri="{FF2B5EF4-FFF2-40B4-BE49-F238E27FC236}">
                <a16:creationId xmlns:a16="http://schemas.microsoft.com/office/drawing/2014/main" xmlns="" id="{6F3E634D-BBD0-45AA-9D5B-C34FAD905BE9}"/>
              </a:ext>
            </a:extLst>
          </p:cNvPr>
          <p:cNvGrpSpPr/>
          <p:nvPr/>
        </p:nvGrpSpPr>
        <p:grpSpPr>
          <a:xfrm>
            <a:off x="6179118" y="3233284"/>
            <a:ext cx="2210783" cy="1629041"/>
            <a:chOff x="4660581" y="3691532"/>
            <a:chExt cx="1954451" cy="1440160"/>
          </a:xfrm>
        </p:grpSpPr>
        <p:sp>
          <p:nvSpPr>
            <p:cNvPr id="33" name="Rounded Rectangle 17">
              <a:extLst>
                <a:ext uri="{FF2B5EF4-FFF2-40B4-BE49-F238E27FC236}">
                  <a16:creationId xmlns:a16="http://schemas.microsoft.com/office/drawing/2014/main" xmlns="" id="{F3C6BFF6-E90F-4733-B8AD-7957DB46996A}"/>
                </a:ext>
              </a:extLst>
            </p:cNvPr>
            <p:cNvSpPr/>
            <p:nvPr/>
          </p:nvSpPr>
          <p:spPr>
            <a:xfrm rot="18900000">
              <a:off x="5174872" y="3691532"/>
              <a:ext cx="1440160" cy="1440160"/>
            </a:xfrm>
            <a:prstGeom prst="roundRect">
              <a:avLst>
                <a:gd name="adj" fmla="val 10715"/>
              </a:avLst>
            </a:prstGeom>
            <a:noFill/>
            <a:ln w="635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4" name="Group 18">
              <a:extLst>
                <a:ext uri="{FF2B5EF4-FFF2-40B4-BE49-F238E27FC236}">
                  <a16:creationId xmlns:a16="http://schemas.microsoft.com/office/drawing/2014/main" xmlns="" id="{8859C3DD-6544-4C3A-9A30-41426AF57FD2}"/>
                </a:ext>
              </a:extLst>
            </p:cNvPr>
            <p:cNvGrpSpPr/>
            <p:nvPr/>
          </p:nvGrpSpPr>
          <p:grpSpPr>
            <a:xfrm>
              <a:off x="4660581" y="4195588"/>
              <a:ext cx="432048" cy="432048"/>
              <a:chOff x="673332" y="2503130"/>
              <a:chExt cx="432048" cy="432048"/>
            </a:xfrm>
          </p:grpSpPr>
          <p:sp>
            <p:nvSpPr>
              <p:cNvPr id="35" name="Rectangle 19">
                <a:extLst>
                  <a:ext uri="{FF2B5EF4-FFF2-40B4-BE49-F238E27FC236}">
                    <a16:creationId xmlns:a16="http://schemas.microsoft.com/office/drawing/2014/main" xmlns="" id="{41C5FCB0-9907-4A0B-95E3-2FD53F98F44E}"/>
                  </a:ext>
                </a:extLst>
              </p:cNvPr>
              <p:cNvSpPr/>
              <p:nvPr/>
            </p:nvSpPr>
            <p:spPr>
              <a:xfrm rot="18900000">
                <a:off x="673332" y="2503130"/>
                <a:ext cx="432048" cy="432048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36" name="TextBox 21">
                <a:extLst>
                  <a:ext uri="{FF2B5EF4-FFF2-40B4-BE49-F238E27FC236}">
                    <a16:creationId xmlns:a16="http://schemas.microsoft.com/office/drawing/2014/main" xmlns="" id="{6BBE6934-41CD-4D29-B2F5-E5D90AC08F28}"/>
                  </a:ext>
                </a:extLst>
              </p:cNvPr>
              <p:cNvSpPr txBox="1"/>
              <p:nvPr/>
            </p:nvSpPr>
            <p:spPr>
              <a:xfrm>
                <a:off x="678361" y="2559979"/>
                <a:ext cx="421990" cy="29930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04</a:t>
                </a:r>
                <a:endParaRPr lang="ko-KR" altLang="en-US" sz="16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sp>
        <p:nvSpPr>
          <p:cNvPr id="42" name="TextBox 27">
            <a:extLst>
              <a:ext uri="{FF2B5EF4-FFF2-40B4-BE49-F238E27FC236}">
                <a16:creationId xmlns:a16="http://schemas.microsoft.com/office/drawing/2014/main" xmlns="" id="{AE16DC08-8F9C-45C4-A809-A6B403ED7564}"/>
              </a:ext>
            </a:extLst>
          </p:cNvPr>
          <p:cNvSpPr txBox="1"/>
          <p:nvPr/>
        </p:nvSpPr>
        <p:spPr>
          <a:xfrm>
            <a:off x="998446" y="2630039"/>
            <a:ext cx="17410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Cardiac arrhythmia </a:t>
            </a:r>
          </a:p>
          <a:p>
            <a:pPr algn="ctr"/>
            <a:r>
              <a:rPr lang="en-US" altLang="ko-K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AF 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43" name="TextBox 28">
            <a:extLst>
              <a:ext uri="{FF2B5EF4-FFF2-40B4-BE49-F238E27FC236}">
                <a16:creationId xmlns:a16="http://schemas.microsoft.com/office/drawing/2014/main" xmlns="" id="{AC47A533-FD89-4563-9F8F-35DC81AA8B64}"/>
              </a:ext>
            </a:extLst>
          </p:cNvPr>
          <p:cNvSpPr txBox="1"/>
          <p:nvPr/>
        </p:nvSpPr>
        <p:spPr>
          <a:xfrm>
            <a:off x="4641113" y="2630039"/>
            <a:ext cx="2068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Bacterial endocarditis prostatic valve </a:t>
            </a: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5" name="TextBox 30">
            <a:extLst>
              <a:ext uri="{FF2B5EF4-FFF2-40B4-BE49-F238E27FC236}">
                <a16:creationId xmlns:a16="http://schemas.microsoft.com/office/drawing/2014/main" xmlns="" id="{655CB369-C218-4729-80DA-7B43F5968EC5}"/>
              </a:ext>
            </a:extLst>
          </p:cNvPr>
          <p:cNvSpPr txBox="1"/>
          <p:nvPr/>
        </p:nvSpPr>
        <p:spPr>
          <a:xfrm>
            <a:off x="2739540" y="3880990"/>
            <a:ext cx="2014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Recent </a:t>
            </a:r>
          </a:p>
          <a:p>
            <a:pPr algn="ctr"/>
            <a:r>
              <a:rPr lang="en-US" altLang="ko-K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Myocardial infarction </a:t>
            </a: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6" name="TextBox 31">
            <a:extLst>
              <a:ext uri="{FF2B5EF4-FFF2-40B4-BE49-F238E27FC236}">
                <a16:creationId xmlns:a16="http://schemas.microsoft.com/office/drawing/2014/main" xmlns="" id="{4F1315A1-75FA-4A5F-BE55-6F451B5D5546}"/>
              </a:ext>
            </a:extLst>
          </p:cNvPr>
          <p:cNvSpPr txBox="1"/>
          <p:nvPr/>
        </p:nvSpPr>
        <p:spPr>
          <a:xfrm>
            <a:off x="6842889" y="3972140"/>
            <a:ext cx="14946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Thrombus in an aneurysms </a:t>
            </a:r>
            <a:endParaRPr lang="en-US" altLang="ko-KR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" name="Freeform 99">
            <a:extLst>
              <a:ext uri="{FF2B5EF4-FFF2-40B4-BE49-F238E27FC236}">
                <a16:creationId xmlns:a16="http://schemas.microsoft.com/office/drawing/2014/main" xmlns="" id="{1E0E38CF-2A02-433A-9C6B-43969FFB5897}"/>
              </a:ext>
            </a:extLst>
          </p:cNvPr>
          <p:cNvSpPr>
            <a:spLocks noChangeAspect="1"/>
          </p:cNvSpPr>
          <p:nvPr/>
        </p:nvSpPr>
        <p:spPr>
          <a:xfrm>
            <a:off x="1616169" y="1869239"/>
            <a:ext cx="458115" cy="573212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Freeform 99">
            <a:extLst>
              <a:ext uri="{FF2B5EF4-FFF2-40B4-BE49-F238E27FC236}">
                <a16:creationId xmlns:a16="http://schemas.microsoft.com/office/drawing/2014/main" xmlns="" id="{1E0E38CF-2A02-433A-9C6B-43969FFB5897}"/>
              </a:ext>
            </a:extLst>
          </p:cNvPr>
          <p:cNvSpPr>
            <a:spLocks noChangeAspect="1"/>
          </p:cNvSpPr>
          <p:nvPr/>
        </p:nvSpPr>
        <p:spPr>
          <a:xfrm>
            <a:off x="3526220" y="3220462"/>
            <a:ext cx="458115" cy="573212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C00000"/>
              </a:solidFill>
            </a:endParaRPr>
          </a:p>
        </p:txBody>
      </p:sp>
      <p:sp>
        <p:nvSpPr>
          <p:cNvPr id="55" name="Freeform 99">
            <a:extLst>
              <a:ext uri="{FF2B5EF4-FFF2-40B4-BE49-F238E27FC236}">
                <a16:creationId xmlns:a16="http://schemas.microsoft.com/office/drawing/2014/main" xmlns="" id="{1E0E38CF-2A02-433A-9C6B-43969FFB5897}"/>
              </a:ext>
            </a:extLst>
          </p:cNvPr>
          <p:cNvSpPr>
            <a:spLocks noChangeAspect="1"/>
          </p:cNvSpPr>
          <p:nvPr/>
        </p:nvSpPr>
        <p:spPr>
          <a:xfrm>
            <a:off x="5436271" y="1885569"/>
            <a:ext cx="458115" cy="573212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Oval 21">
            <a:extLst>
              <a:ext uri="{FF2B5EF4-FFF2-40B4-BE49-F238E27FC236}">
                <a16:creationId xmlns:a16="http://schemas.microsoft.com/office/drawing/2014/main" xmlns="" id="{0B87D8EE-3431-4DC0-A2B1-944B4A02882E}"/>
              </a:ext>
            </a:extLst>
          </p:cNvPr>
          <p:cNvSpPr>
            <a:spLocks noChangeAspect="1"/>
          </p:cNvSpPr>
          <p:nvPr/>
        </p:nvSpPr>
        <p:spPr>
          <a:xfrm>
            <a:off x="7313161" y="3335275"/>
            <a:ext cx="465644" cy="46564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380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مستطيل 26"/>
          <p:cNvSpPr/>
          <p:nvPr/>
        </p:nvSpPr>
        <p:spPr>
          <a:xfrm>
            <a:off x="3044950" y="281175"/>
            <a:ext cx="12750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SITES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" name="صورة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410" y="128470"/>
            <a:ext cx="3206805" cy="49356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9053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مستطيل 26"/>
          <p:cNvSpPr/>
          <p:nvPr/>
        </p:nvSpPr>
        <p:spPr>
          <a:xfrm>
            <a:off x="3044950" y="281175"/>
            <a:ext cx="2888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مستطيل 21"/>
          <p:cNvSpPr/>
          <p:nvPr/>
        </p:nvSpPr>
        <p:spPr>
          <a:xfrm>
            <a:off x="4567081" y="398369"/>
            <a:ext cx="373070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IMAGING STUDIES </a:t>
            </a:r>
          </a:p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مربع نص 19"/>
          <p:cNvSpPr txBox="1"/>
          <p:nvPr/>
        </p:nvSpPr>
        <p:spPr>
          <a:xfrm>
            <a:off x="2097494" y="1655520"/>
            <a:ext cx="70556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Doppler </a:t>
            </a:r>
            <a:r>
              <a:rPr lang="en-US" sz="2800" dirty="0" smtClean="0"/>
              <a:t>&amp; Duplex ultrasound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Arteriography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CT Angiography 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Digital Subtraction Angiography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MR Angiography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924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>
            <a:extLst>
              <a:ext uri="{FF2B5EF4-FFF2-40B4-BE49-F238E27FC236}">
                <a16:creationId xmlns:a16="http://schemas.microsoft.com/office/drawing/2014/main" xmlns="" id="{B642725D-4506-47C2-8629-C515211F198D}"/>
              </a:ext>
            </a:extLst>
          </p:cNvPr>
          <p:cNvSpPr txBox="1"/>
          <p:nvPr/>
        </p:nvSpPr>
        <p:spPr>
          <a:xfrm flipH="1">
            <a:off x="4340411" y="398369"/>
            <a:ext cx="4660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 </a:t>
            </a:r>
            <a:endParaRPr lang="ko-KR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Group 3">
            <a:extLst>
              <a:ext uri="{FF2B5EF4-FFF2-40B4-BE49-F238E27FC236}">
                <a16:creationId xmlns:a16="http://schemas.microsoft.com/office/drawing/2014/main" xmlns="" id="{D8E9D3B3-FEBA-45AE-A8D9-F765125C9165}"/>
              </a:ext>
            </a:extLst>
          </p:cNvPr>
          <p:cNvGrpSpPr/>
          <p:nvPr/>
        </p:nvGrpSpPr>
        <p:grpSpPr>
          <a:xfrm>
            <a:off x="143555" y="1502815"/>
            <a:ext cx="4010511" cy="908578"/>
            <a:chOff x="5508104" y="2938529"/>
            <a:chExt cx="3384376" cy="908578"/>
          </a:xfrm>
        </p:grpSpPr>
        <p:sp>
          <p:nvSpPr>
            <p:cNvPr id="6" name="TextBox 18">
              <a:extLst>
                <a:ext uri="{FF2B5EF4-FFF2-40B4-BE49-F238E27FC236}">
                  <a16:creationId xmlns:a16="http://schemas.microsoft.com/office/drawing/2014/main" xmlns="" id="{0C928ABC-EB64-4996-B2E5-D7F239932CEC}"/>
                </a:ext>
              </a:extLst>
            </p:cNvPr>
            <p:cNvSpPr txBox="1"/>
            <p:nvPr/>
          </p:nvSpPr>
          <p:spPr>
            <a:xfrm>
              <a:off x="5508104" y="3508553"/>
              <a:ext cx="338437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Urgent </a:t>
              </a:r>
              <a:r>
                <a:rPr lang="en-US" altLang="ko-KR" sz="16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empolectomy</a:t>
              </a:r>
              <a:r>
                <a:rPr lang="en-US" altLang="ko-KR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with </a:t>
              </a:r>
              <a:r>
                <a:rPr lang="en-US" altLang="ko-KR" sz="16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fogarty</a:t>
              </a:r>
              <a:r>
                <a:rPr lang="en-US" altLang="ko-KR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catheter </a:t>
              </a:r>
              <a:endPara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" name="TextBox 19">
              <a:extLst>
                <a:ext uri="{FF2B5EF4-FFF2-40B4-BE49-F238E27FC236}">
                  <a16:creationId xmlns:a16="http://schemas.microsoft.com/office/drawing/2014/main" xmlns="" id="{A9AA8626-C003-4663-B0E2-B74E045DDBD7}"/>
                </a:ext>
              </a:extLst>
            </p:cNvPr>
            <p:cNvSpPr txBox="1"/>
            <p:nvPr/>
          </p:nvSpPr>
          <p:spPr>
            <a:xfrm>
              <a:off x="5508104" y="2938529"/>
              <a:ext cx="3384376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3200" b="1" dirty="0" err="1">
                  <a:solidFill>
                    <a:srgbClr val="DF9635"/>
                  </a:solidFill>
                  <a:cs typeface="Arial" pitchFamily="34" charset="0"/>
                </a:rPr>
                <a:t>Empolectomy</a:t>
              </a:r>
              <a:r>
                <a:rPr lang="en-US" altLang="ko-KR" sz="3200" b="1" dirty="0">
                  <a:solidFill>
                    <a:srgbClr val="DF9635"/>
                  </a:solidFill>
                  <a:cs typeface="Arial" pitchFamily="34" charset="0"/>
                </a:rPr>
                <a:t> </a:t>
              </a:r>
              <a:endParaRPr lang="ko-KR" altLang="en-US" sz="3200" b="1" dirty="0">
                <a:solidFill>
                  <a:srgbClr val="DF9635"/>
                </a:solidFill>
                <a:cs typeface="Arial" pitchFamily="34" charset="0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68" t="19143" r="44760" b="12257"/>
          <a:stretch/>
        </p:blipFill>
        <p:spPr bwMode="auto">
          <a:xfrm>
            <a:off x="5370427" y="1586030"/>
            <a:ext cx="3375957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343" y="2545873"/>
            <a:ext cx="2882837" cy="216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0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7504" y="1655520"/>
            <a:ext cx="88569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/>
              <a:t>Arterial disorders represent the most common cause of </a:t>
            </a:r>
            <a:r>
              <a:rPr lang="en-US" sz="2400" dirty="0" smtClean="0"/>
              <a:t>morbidity and </a:t>
            </a:r>
            <a:r>
              <a:rPr lang="en-US" sz="2400" dirty="0"/>
              <a:t>death in Western societies</a:t>
            </a:r>
            <a:r>
              <a:rPr lang="en-US" sz="2400" dirty="0" smtClean="0"/>
              <a:t>.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/>
              <a:t>Much of this is due to the </a:t>
            </a:r>
            <a:r>
              <a:rPr lang="en-US" sz="2400" dirty="0" smtClean="0"/>
              <a:t>disorders of the arteries supplying </a:t>
            </a:r>
            <a:r>
              <a:rPr lang="en-US" sz="2400" dirty="0"/>
              <a:t>the heart muscle (</a:t>
            </a:r>
            <a:r>
              <a:rPr lang="en-US" sz="2400" dirty="0" smtClean="0"/>
              <a:t>coronary thrombosis </a:t>
            </a:r>
            <a:r>
              <a:rPr lang="en-US" sz="2400" dirty="0"/>
              <a:t>and myocardial infarction) </a:t>
            </a:r>
            <a:r>
              <a:rPr lang="en-US" sz="2400" dirty="0" smtClean="0"/>
              <a:t>and </a:t>
            </a:r>
            <a:r>
              <a:rPr lang="en-US" sz="2400" dirty="0"/>
              <a:t>brain (stroke</a:t>
            </a:r>
            <a:r>
              <a:rPr lang="en-US" sz="2400" dirty="0" smtClean="0"/>
              <a:t>) .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 smtClean="0"/>
              <a:t>Others are due to peripheral vascular diseases .</a:t>
            </a:r>
          </a:p>
          <a:p>
            <a:pPr marL="342900" indent="-342900" algn="l" rtl="0">
              <a:buFont typeface="Arial" pitchFamily="34" charset="0"/>
              <a:buChar char="•"/>
            </a:pPr>
            <a:endParaRPr lang="en-US" sz="2400" dirty="0" smtClean="0"/>
          </a:p>
          <a:p>
            <a:pPr marL="342900" indent="-342900" algn="l" rtl="0">
              <a:buFont typeface="Arial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>
            <a:extLst>
              <a:ext uri="{FF2B5EF4-FFF2-40B4-BE49-F238E27FC236}">
                <a16:creationId xmlns:a16="http://schemas.microsoft.com/office/drawing/2014/main" xmlns="" id="{B642725D-4506-47C2-8629-C515211F198D}"/>
              </a:ext>
            </a:extLst>
          </p:cNvPr>
          <p:cNvSpPr txBox="1"/>
          <p:nvPr/>
        </p:nvSpPr>
        <p:spPr>
          <a:xfrm flipH="1">
            <a:off x="4340411" y="398369"/>
            <a:ext cx="4660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 </a:t>
            </a:r>
            <a:endParaRPr lang="ko-KR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19">
            <a:extLst>
              <a:ext uri="{FF2B5EF4-FFF2-40B4-BE49-F238E27FC236}">
                <a16:creationId xmlns:a16="http://schemas.microsoft.com/office/drawing/2014/main" xmlns="" id="{A9AA8626-C003-4663-B0E2-B74E045DDBD7}"/>
              </a:ext>
            </a:extLst>
          </p:cNvPr>
          <p:cNvSpPr txBox="1"/>
          <p:nvPr/>
        </p:nvSpPr>
        <p:spPr>
          <a:xfrm>
            <a:off x="143555" y="1502815"/>
            <a:ext cx="4010511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200" b="1" dirty="0" err="1">
                <a:solidFill>
                  <a:srgbClr val="DF9635"/>
                </a:solidFill>
                <a:cs typeface="Arial" pitchFamily="34" charset="0"/>
              </a:rPr>
              <a:t>Empolectomy</a:t>
            </a:r>
            <a:r>
              <a:rPr lang="en-US" altLang="ko-KR" sz="3200" b="1" dirty="0">
                <a:solidFill>
                  <a:srgbClr val="DF9635"/>
                </a:solidFill>
                <a:cs typeface="Arial" pitchFamily="34" charset="0"/>
              </a:rPr>
              <a:t> </a:t>
            </a:r>
            <a:endParaRPr lang="ko-KR" altLang="en-US" sz="3200" b="1" dirty="0">
              <a:solidFill>
                <a:srgbClr val="DF9635"/>
              </a:solidFill>
              <a:cs typeface="Arial" pitchFamily="34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601670" y="2266340"/>
            <a:ext cx="537403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Complications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800" dirty="0" smtClean="0"/>
              <a:t>Sudden death.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800" dirty="0" smtClean="0"/>
              <a:t>Reperfusion injury.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800" dirty="0" smtClean="0"/>
              <a:t>Compartment syndrome .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800" dirty="0" smtClean="0"/>
              <a:t>Iatrogenic vascular injury . 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3721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3">
            <a:extLst>
              <a:ext uri="{FF2B5EF4-FFF2-40B4-BE49-F238E27FC236}">
                <a16:creationId xmlns:a16="http://schemas.microsoft.com/office/drawing/2014/main" xmlns="" id="{B642725D-4506-47C2-8629-C515211F198D}"/>
              </a:ext>
            </a:extLst>
          </p:cNvPr>
          <p:cNvSpPr txBox="1"/>
          <p:nvPr/>
        </p:nvSpPr>
        <p:spPr>
          <a:xfrm flipH="1">
            <a:off x="4340411" y="128470"/>
            <a:ext cx="46600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 smtClean="0">
                <a:solidFill>
                  <a:schemeClr val="bg1"/>
                </a:solidFill>
              </a:rPr>
              <a:t>Trauma</a:t>
            </a:r>
          </a:p>
          <a:p>
            <a:pPr algn="ctr"/>
            <a:r>
              <a:rPr lang="en-US" altLang="ko-KR" sz="3600" b="1" dirty="0" smtClean="0">
                <a:solidFill>
                  <a:schemeClr val="bg1"/>
                </a:solidFill>
              </a:rPr>
              <a:t>Vascular injuries  </a:t>
            </a:r>
            <a:endParaRPr lang="ko-KR" altLang="en-US" sz="3600" b="1" dirty="0">
              <a:solidFill>
                <a:schemeClr val="bg1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-9150" y="1598710"/>
            <a:ext cx="554132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 smtClean="0"/>
              <a:t>Penetrating injuries 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US" sz="2400" dirty="0" smtClean="0"/>
              <a:t>Low velocity injuries 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US" sz="2400" dirty="0" smtClean="0"/>
              <a:t>High velocity injuries 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US" sz="2400" dirty="0" smtClean="0"/>
              <a:t>Close range shotgun blasts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Blunt injuries 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US" sz="2400" dirty="0" smtClean="0"/>
              <a:t>Direct injury to major vessels 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US" sz="2400" dirty="0" smtClean="0"/>
              <a:t>Fractures &amp; dislocations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Iatrogenic injuries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Intra arterial drug injection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39"/>
          <a:stretch/>
        </p:blipFill>
        <p:spPr bwMode="auto">
          <a:xfrm>
            <a:off x="5488230" y="1960930"/>
            <a:ext cx="3512215" cy="2617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329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3">
            <a:extLst>
              <a:ext uri="{FF2B5EF4-FFF2-40B4-BE49-F238E27FC236}">
                <a16:creationId xmlns:a16="http://schemas.microsoft.com/office/drawing/2014/main" xmlns="" id="{B642725D-4506-47C2-8629-C515211F198D}"/>
              </a:ext>
            </a:extLst>
          </p:cNvPr>
          <p:cNvSpPr txBox="1"/>
          <p:nvPr/>
        </p:nvSpPr>
        <p:spPr>
          <a:xfrm flipH="1">
            <a:off x="4340411" y="128470"/>
            <a:ext cx="46600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 smtClean="0">
                <a:solidFill>
                  <a:schemeClr val="bg1"/>
                </a:solidFill>
              </a:rPr>
              <a:t>Trauma</a:t>
            </a:r>
          </a:p>
          <a:p>
            <a:pPr algn="ctr"/>
            <a:r>
              <a:rPr lang="en-US" altLang="ko-KR" sz="3600" b="1" dirty="0" smtClean="0">
                <a:solidFill>
                  <a:schemeClr val="bg1"/>
                </a:solidFill>
              </a:rPr>
              <a:t>Vascular injuries  </a:t>
            </a:r>
            <a:endParaRPr lang="ko-KR" altLang="en-US" sz="3600" b="1" dirty="0">
              <a:solidFill>
                <a:schemeClr val="bg1"/>
              </a:solidFill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142" y="1502815"/>
            <a:ext cx="4547843" cy="3595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54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3">
            <a:extLst>
              <a:ext uri="{FF2B5EF4-FFF2-40B4-BE49-F238E27FC236}">
                <a16:creationId xmlns:a16="http://schemas.microsoft.com/office/drawing/2014/main" xmlns="" id="{B642725D-4506-47C2-8629-C515211F198D}"/>
              </a:ext>
            </a:extLst>
          </p:cNvPr>
          <p:cNvSpPr txBox="1"/>
          <p:nvPr/>
        </p:nvSpPr>
        <p:spPr>
          <a:xfrm flipH="1">
            <a:off x="4340411" y="433880"/>
            <a:ext cx="4660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PICTURE </a:t>
            </a:r>
            <a:endParaRPr lang="en-US" altLang="ko-KR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305410" y="1808225"/>
            <a:ext cx="838962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i="1" dirty="0"/>
              <a:t>Hard Signs of vascular injury </a:t>
            </a:r>
          </a:p>
          <a:p>
            <a:pPr lvl="0"/>
            <a:r>
              <a:rPr lang="en-US" sz="2800" dirty="0"/>
              <a:t>• Absent or diminished distal pulses</a:t>
            </a:r>
          </a:p>
          <a:p>
            <a:pPr lvl="0"/>
            <a:r>
              <a:rPr lang="en-US" sz="2800" dirty="0"/>
              <a:t>• Active hemorrhage</a:t>
            </a:r>
          </a:p>
          <a:p>
            <a:pPr lvl="0"/>
            <a:r>
              <a:rPr lang="en-US" sz="2800" dirty="0"/>
              <a:t>• Large, expanding or pulsatile hematoma</a:t>
            </a:r>
          </a:p>
          <a:p>
            <a:pPr lvl="0"/>
            <a:r>
              <a:rPr lang="en-US" sz="2800" dirty="0"/>
              <a:t>• Bruit or thrill</a:t>
            </a:r>
          </a:p>
          <a:p>
            <a:pPr lvl="0"/>
            <a:r>
              <a:rPr lang="en-US" sz="2800" dirty="0"/>
              <a:t>• Distal ischemia </a:t>
            </a:r>
          </a:p>
        </p:txBody>
      </p:sp>
    </p:spTree>
    <p:extLst>
      <p:ext uri="{BB962C8B-B14F-4D97-AF65-F5344CB8AC3E}">
        <p14:creationId xmlns:p14="http://schemas.microsoft.com/office/powerpoint/2010/main" val="370738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296259" y="1655520"/>
            <a:ext cx="809336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i="1" dirty="0"/>
              <a:t>Soft Signs of vascular injury </a:t>
            </a:r>
          </a:p>
          <a:p>
            <a:pPr lvl="0"/>
            <a:r>
              <a:rPr lang="en-US" sz="2800" dirty="0"/>
              <a:t>• Small, stable hematoma</a:t>
            </a:r>
          </a:p>
          <a:p>
            <a:pPr lvl="0"/>
            <a:r>
              <a:rPr lang="en-US" sz="2800" dirty="0"/>
              <a:t>• Injury to anatomically related nerve</a:t>
            </a:r>
          </a:p>
          <a:p>
            <a:pPr lvl="0"/>
            <a:r>
              <a:rPr lang="en-US" sz="2800" dirty="0"/>
              <a:t>• Unexplained hypotension</a:t>
            </a:r>
          </a:p>
          <a:p>
            <a:pPr lvl="0"/>
            <a:r>
              <a:rPr lang="en-US" sz="2800" dirty="0"/>
              <a:t>• </a:t>
            </a:r>
            <a:r>
              <a:rPr lang="en-US" sz="2800" dirty="0" smtClean="0"/>
              <a:t>hemorrhage </a:t>
            </a:r>
            <a:r>
              <a:rPr lang="en-US" sz="2800" dirty="0"/>
              <a:t>no longer present</a:t>
            </a:r>
          </a:p>
          <a:p>
            <a:pPr lvl="0"/>
            <a:r>
              <a:rPr lang="en-US" sz="2800" dirty="0"/>
              <a:t>• Proximity of injury to major vessel</a:t>
            </a:r>
          </a:p>
        </p:txBody>
      </p:sp>
      <p:sp>
        <p:nvSpPr>
          <p:cNvPr id="4" name="TextBox 23">
            <a:extLst>
              <a:ext uri="{FF2B5EF4-FFF2-40B4-BE49-F238E27FC236}">
                <a16:creationId xmlns:a16="http://schemas.microsoft.com/office/drawing/2014/main" xmlns="" id="{B642725D-4506-47C2-8629-C515211F198D}"/>
              </a:ext>
            </a:extLst>
          </p:cNvPr>
          <p:cNvSpPr txBox="1"/>
          <p:nvPr/>
        </p:nvSpPr>
        <p:spPr>
          <a:xfrm flipH="1">
            <a:off x="4340411" y="433880"/>
            <a:ext cx="4660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PICTURE </a:t>
            </a:r>
            <a:endParaRPr lang="en-US" altLang="ko-KR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6668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>
            <a:extLst>
              <a:ext uri="{FF2B5EF4-FFF2-40B4-BE49-F238E27FC236}">
                <a16:creationId xmlns:a16="http://schemas.microsoft.com/office/drawing/2014/main" xmlns="" id="{B642725D-4506-47C2-8629-C515211F198D}"/>
              </a:ext>
            </a:extLst>
          </p:cNvPr>
          <p:cNvSpPr txBox="1"/>
          <p:nvPr/>
        </p:nvSpPr>
        <p:spPr>
          <a:xfrm flipH="1">
            <a:off x="4340411" y="433880"/>
            <a:ext cx="4660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INVESTIGATIONS </a:t>
            </a:r>
            <a:endParaRPr lang="en-US" altLang="ko-KR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-9150" y="1655520"/>
            <a:ext cx="915269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In patient with hard signs</a:t>
            </a:r>
          </a:p>
          <a:p>
            <a:r>
              <a:rPr lang="en-US" sz="2400" dirty="0" smtClean="0"/>
              <a:t>Immediate surgical exploration.  </a:t>
            </a:r>
            <a:r>
              <a:rPr lang="en-US" sz="2400" b="1" dirty="0" smtClean="0"/>
              <a:t> </a:t>
            </a:r>
          </a:p>
          <a:p>
            <a:endParaRPr lang="en-US" sz="2400" b="1" dirty="0"/>
          </a:p>
          <a:p>
            <a:r>
              <a:rPr lang="en-US" sz="2400" b="1" dirty="0" smtClean="0"/>
              <a:t>In patient with soft signs </a:t>
            </a:r>
          </a:p>
          <a:p>
            <a:r>
              <a:rPr lang="en-US" sz="2400" dirty="0" smtClean="0"/>
              <a:t>Urgent investigation are needed </a:t>
            </a:r>
          </a:p>
          <a:p>
            <a:pPr marL="3028950" lvl="6" indent="-285750">
              <a:buFont typeface="Arial" pitchFamily="34" charset="0"/>
              <a:buChar char="•"/>
            </a:pPr>
            <a:r>
              <a:rPr lang="en-US" sz="2400" dirty="0" smtClean="0"/>
              <a:t>Plain x ray to detect foreign body and fractures.</a:t>
            </a:r>
          </a:p>
          <a:p>
            <a:pPr marL="3028950" lvl="6" indent="-285750">
              <a:buFont typeface="Arial" pitchFamily="34" charset="0"/>
              <a:buChar char="•"/>
            </a:pPr>
            <a:r>
              <a:rPr lang="en-US" sz="2400" dirty="0" smtClean="0"/>
              <a:t>Arteriography </a:t>
            </a:r>
          </a:p>
          <a:p>
            <a:pPr marL="3028950" lvl="6" indent="-285750">
              <a:buFont typeface="Arial" pitchFamily="34" charset="0"/>
              <a:buChar char="•"/>
            </a:pPr>
            <a:r>
              <a:rPr lang="en-US" sz="2400" dirty="0" smtClean="0"/>
              <a:t>Duplex </a:t>
            </a:r>
            <a:r>
              <a:rPr lang="en-US" sz="2400" dirty="0" err="1" smtClean="0"/>
              <a:t>Uss</a:t>
            </a:r>
            <a:r>
              <a:rPr lang="en-US" sz="2400" dirty="0" smtClean="0"/>
              <a:t> .</a:t>
            </a:r>
          </a:p>
          <a:p>
            <a:pPr lvl="6"/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15814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>
            <a:extLst>
              <a:ext uri="{FF2B5EF4-FFF2-40B4-BE49-F238E27FC236}">
                <a16:creationId xmlns:a16="http://schemas.microsoft.com/office/drawing/2014/main" xmlns="" id="{B642725D-4506-47C2-8629-C515211F198D}"/>
              </a:ext>
            </a:extLst>
          </p:cNvPr>
          <p:cNvSpPr txBox="1"/>
          <p:nvPr/>
        </p:nvSpPr>
        <p:spPr>
          <a:xfrm flipH="1">
            <a:off x="4340411" y="433880"/>
            <a:ext cx="4660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  </a:t>
            </a:r>
            <a:endParaRPr lang="en-US" altLang="ko-KR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448965" y="1435356"/>
            <a:ext cx="6473247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Immediate treatment 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/>
              <a:t>Control the bleeding.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/>
              <a:t>IV fluid &amp; blood transfusion .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/>
              <a:t>Prophylactic antibiotics .</a:t>
            </a:r>
            <a:endParaRPr lang="en-US" dirty="0"/>
          </a:p>
          <a:p>
            <a:r>
              <a:rPr lang="en-US" b="1" dirty="0" smtClean="0"/>
              <a:t>Definitive treatment 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/>
              <a:t>Restoring the normal perfusion with in 6hr .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/>
              <a:t>Reduction of displaced fracture will return the pulses .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/>
              <a:t>Surgical repair .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/>
              <a:t>Local heparin should be used .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err="1" smtClean="0"/>
              <a:t>Fasciotomy</a:t>
            </a:r>
            <a:r>
              <a:rPr lang="en-US" dirty="0" smtClean="0"/>
              <a:t> is done in :</a:t>
            </a:r>
          </a:p>
          <a:p>
            <a:pPr marL="2114550" lvl="4" indent="-285750">
              <a:buFont typeface="Arial" pitchFamily="34" charset="0"/>
              <a:buChar char="•"/>
            </a:pPr>
            <a:r>
              <a:rPr lang="en-US" dirty="0" smtClean="0"/>
              <a:t>Late cases.              </a:t>
            </a:r>
          </a:p>
          <a:p>
            <a:pPr marL="2114550" lvl="4" indent="-285750">
              <a:buFont typeface="Arial" pitchFamily="34" charset="0"/>
              <a:buChar char="•"/>
            </a:pPr>
            <a:r>
              <a:rPr lang="en-US" dirty="0" smtClean="0"/>
              <a:t>Muscle edema.</a:t>
            </a:r>
          </a:p>
          <a:p>
            <a:pPr marL="2114550" lvl="4" indent="-285750">
              <a:buFont typeface="Arial" pitchFamily="34" charset="0"/>
              <a:buChar char="•"/>
            </a:pPr>
            <a:r>
              <a:rPr lang="en-US" dirty="0" smtClean="0"/>
              <a:t>Swelling or paralysis after revascularization.</a:t>
            </a:r>
          </a:p>
          <a:p>
            <a:pPr marL="2114550" lvl="4" indent="-285750">
              <a:buFont typeface="Arial" pitchFamily="34" charset="0"/>
              <a:buChar char="•"/>
            </a:pPr>
            <a:endParaRPr lang="en-US" dirty="0" smtClean="0"/>
          </a:p>
          <a:p>
            <a:pPr marL="2114550" lvl="4" indent="-285750">
              <a:buFont typeface="Arial" pitchFamily="34" charset="0"/>
              <a:buChar char="•"/>
            </a:pPr>
            <a:endParaRPr lang="en-US" dirty="0" smtClean="0"/>
          </a:p>
          <a:p>
            <a:pPr marL="1200150" lvl="2" indent="-285750"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26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96260" y="2198868"/>
            <a:ext cx="8668783" cy="1143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It is a slowly progressive arterial obstruction that gives enough time 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for collaterals to develop therefor gangrene does not occur rapidly . </a:t>
            </a:r>
            <a:endParaRPr lang="en-US" sz="2400" dirty="0"/>
          </a:p>
        </p:txBody>
      </p:sp>
      <p:sp>
        <p:nvSpPr>
          <p:cNvPr id="3" name="مستطيل 2"/>
          <p:cNvSpPr/>
          <p:nvPr/>
        </p:nvSpPr>
        <p:spPr>
          <a:xfrm>
            <a:off x="3968817" y="398369"/>
            <a:ext cx="53370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CHRONIC LIMB ISCHAEMIA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548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مستطيل 26"/>
          <p:cNvSpPr/>
          <p:nvPr/>
        </p:nvSpPr>
        <p:spPr>
          <a:xfrm>
            <a:off x="3044950" y="281175"/>
            <a:ext cx="2888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" name="Straight Connector 18">
            <a:extLst>
              <a:ext uri="{FF2B5EF4-FFF2-40B4-BE49-F238E27FC236}">
                <a16:creationId xmlns:a16="http://schemas.microsoft.com/office/drawing/2014/main" xmlns="" id="{BFF9FDC1-0B84-4AD6-A3DF-B7E24F272A11}"/>
              </a:ext>
            </a:extLst>
          </p:cNvPr>
          <p:cNvCxnSpPr>
            <a:cxnSpLocks/>
          </p:cNvCxnSpPr>
          <p:nvPr/>
        </p:nvCxnSpPr>
        <p:spPr>
          <a:xfrm flipH="1" flipV="1">
            <a:off x="2819510" y="2204384"/>
            <a:ext cx="5112000" cy="9524"/>
          </a:xfrm>
          <a:prstGeom prst="line">
            <a:avLst/>
          </a:prstGeom>
          <a:ln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22">
            <a:extLst>
              <a:ext uri="{FF2B5EF4-FFF2-40B4-BE49-F238E27FC236}">
                <a16:creationId xmlns:a16="http://schemas.microsoft.com/office/drawing/2014/main" xmlns="" id="{1A975638-6B90-470C-8833-F94C76FB4DD3}"/>
              </a:ext>
            </a:extLst>
          </p:cNvPr>
          <p:cNvGrpSpPr/>
          <p:nvPr/>
        </p:nvGrpSpPr>
        <p:grpSpPr>
          <a:xfrm flipH="1">
            <a:off x="2910976" y="1324512"/>
            <a:ext cx="4660036" cy="789123"/>
            <a:chOff x="6372201" y="1705793"/>
            <a:chExt cx="2736305" cy="789123"/>
          </a:xfrm>
        </p:grpSpPr>
        <p:sp>
          <p:nvSpPr>
            <p:cNvPr id="6" name="TextBox 17">
              <a:extLst>
                <a:ext uri="{FF2B5EF4-FFF2-40B4-BE49-F238E27FC236}">
                  <a16:creationId xmlns:a16="http://schemas.microsoft.com/office/drawing/2014/main" xmlns="" id="{5973403F-DF0C-4878-8AC7-189E8D469681}"/>
                </a:ext>
              </a:extLst>
            </p:cNvPr>
            <p:cNvSpPr txBox="1"/>
            <p:nvPr/>
          </p:nvSpPr>
          <p:spPr>
            <a:xfrm>
              <a:off x="6372202" y="2217917"/>
              <a:ext cx="27363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Most common cause ( DM , Old age )</a:t>
              </a:r>
              <a:r>
                <a:rPr lang="en-US" altLang="ko-K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" name="TextBox 18">
              <a:extLst>
                <a:ext uri="{FF2B5EF4-FFF2-40B4-BE49-F238E27FC236}">
                  <a16:creationId xmlns:a16="http://schemas.microsoft.com/office/drawing/2014/main" xmlns="" id="{2BC89C83-41E9-4D53-8E93-AE08394220C4}"/>
                </a:ext>
              </a:extLst>
            </p:cNvPr>
            <p:cNvSpPr txBox="1"/>
            <p:nvPr/>
          </p:nvSpPr>
          <p:spPr>
            <a:xfrm>
              <a:off x="6372201" y="1705793"/>
              <a:ext cx="27363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Atherosclerosis </a:t>
              </a:r>
              <a:endParaRPr lang="ko-KR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8" name="Rectangle 26">
            <a:extLst>
              <a:ext uri="{FF2B5EF4-FFF2-40B4-BE49-F238E27FC236}">
                <a16:creationId xmlns:a16="http://schemas.microsoft.com/office/drawing/2014/main" xmlns="" id="{722901FE-7B16-4551-926A-EBFB38FCBCC7}"/>
              </a:ext>
            </a:extLst>
          </p:cNvPr>
          <p:cNvSpPr/>
          <p:nvPr/>
        </p:nvSpPr>
        <p:spPr>
          <a:xfrm flipH="1">
            <a:off x="1955415" y="1359636"/>
            <a:ext cx="864096" cy="86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28">
            <a:extLst>
              <a:ext uri="{FF2B5EF4-FFF2-40B4-BE49-F238E27FC236}">
                <a16:creationId xmlns:a16="http://schemas.microsoft.com/office/drawing/2014/main" xmlns="" id="{8220A149-ED6C-421C-BC91-47BE96E6BB7C}"/>
              </a:ext>
            </a:extLst>
          </p:cNvPr>
          <p:cNvCxnSpPr>
            <a:cxnSpLocks/>
          </p:cNvCxnSpPr>
          <p:nvPr/>
        </p:nvCxnSpPr>
        <p:spPr>
          <a:xfrm flipH="1" flipV="1">
            <a:off x="3277625" y="3468728"/>
            <a:ext cx="5112000" cy="9524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29">
            <a:extLst>
              <a:ext uri="{FF2B5EF4-FFF2-40B4-BE49-F238E27FC236}">
                <a16:creationId xmlns:a16="http://schemas.microsoft.com/office/drawing/2014/main" xmlns="" id="{7352E915-7042-4CFF-9D32-95E0C700EAC6}"/>
              </a:ext>
            </a:extLst>
          </p:cNvPr>
          <p:cNvGrpSpPr/>
          <p:nvPr/>
        </p:nvGrpSpPr>
        <p:grpSpPr>
          <a:xfrm flipH="1">
            <a:off x="3388585" y="2527566"/>
            <a:ext cx="4660036" cy="723305"/>
            <a:chOff x="6372201" y="1771611"/>
            <a:chExt cx="2736305" cy="723305"/>
          </a:xfrm>
        </p:grpSpPr>
        <p:sp>
          <p:nvSpPr>
            <p:cNvPr id="11" name="TextBox 22">
              <a:extLst>
                <a:ext uri="{FF2B5EF4-FFF2-40B4-BE49-F238E27FC236}">
                  <a16:creationId xmlns:a16="http://schemas.microsoft.com/office/drawing/2014/main" xmlns="" id="{491B6511-592A-4792-89C6-DA46807C8643}"/>
                </a:ext>
              </a:extLst>
            </p:cNvPr>
            <p:cNvSpPr txBox="1"/>
            <p:nvPr/>
          </p:nvSpPr>
          <p:spPr>
            <a:xfrm>
              <a:off x="6372202" y="2217917"/>
              <a:ext cx="27363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In upper limbs .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TextBox 23">
              <a:extLst>
                <a:ext uri="{FF2B5EF4-FFF2-40B4-BE49-F238E27FC236}">
                  <a16:creationId xmlns:a16="http://schemas.microsoft.com/office/drawing/2014/main" xmlns="" id="{B642725D-4506-47C2-8629-C515211F198D}"/>
                </a:ext>
              </a:extLst>
            </p:cNvPr>
            <p:cNvSpPr txBox="1"/>
            <p:nvPr/>
          </p:nvSpPr>
          <p:spPr>
            <a:xfrm>
              <a:off x="6372201" y="1771611"/>
              <a:ext cx="27363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Raynaud’s disease </a:t>
              </a:r>
              <a:endParaRPr lang="ko-KR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3" name="Rectangle 32">
            <a:extLst>
              <a:ext uri="{FF2B5EF4-FFF2-40B4-BE49-F238E27FC236}">
                <a16:creationId xmlns:a16="http://schemas.microsoft.com/office/drawing/2014/main" xmlns="" id="{15AE54F9-3B8F-4904-8D23-4A6987AE37F4}"/>
              </a:ext>
            </a:extLst>
          </p:cNvPr>
          <p:cNvSpPr/>
          <p:nvPr/>
        </p:nvSpPr>
        <p:spPr>
          <a:xfrm flipH="1">
            <a:off x="2434130" y="2623980"/>
            <a:ext cx="864000" cy="86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33">
            <a:extLst>
              <a:ext uri="{FF2B5EF4-FFF2-40B4-BE49-F238E27FC236}">
                <a16:creationId xmlns:a16="http://schemas.microsoft.com/office/drawing/2014/main" xmlns="" id="{FED30152-C31D-4980-BC54-DC538998C400}"/>
              </a:ext>
            </a:extLst>
          </p:cNvPr>
          <p:cNvCxnSpPr>
            <a:cxnSpLocks/>
          </p:cNvCxnSpPr>
          <p:nvPr/>
        </p:nvCxnSpPr>
        <p:spPr>
          <a:xfrm flipH="1" flipV="1">
            <a:off x="3735740" y="4647664"/>
            <a:ext cx="5112000" cy="9524"/>
          </a:xfrm>
          <a:prstGeom prst="line">
            <a:avLst/>
          </a:prstGeom>
          <a:ln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37">
            <a:extLst>
              <a:ext uri="{FF2B5EF4-FFF2-40B4-BE49-F238E27FC236}">
                <a16:creationId xmlns:a16="http://schemas.microsoft.com/office/drawing/2014/main" xmlns="" id="{4CA6F048-B966-422D-9C03-8AA83D0DCBA4}"/>
              </a:ext>
            </a:extLst>
          </p:cNvPr>
          <p:cNvSpPr/>
          <p:nvPr/>
        </p:nvSpPr>
        <p:spPr>
          <a:xfrm flipH="1">
            <a:off x="2892245" y="3802916"/>
            <a:ext cx="864000" cy="86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مستطيل 21"/>
          <p:cNvSpPr/>
          <p:nvPr/>
        </p:nvSpPr>
        <p:spPr>
          <a:xfrm>
            <a:off x="4567081" y="398369"/>
            <a:ext cx="24296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AETIOLOGY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Oval 27">
            <a:extLst>
              <a:ext uri="{FF2B5EF4-FFF2-40B4-BE49-F238E27FC236}">
                <a16:creationId xmlns:a16="http://schemas.microsoft.com/office/drawing/2014/main" xmlns="" id="{7DB6E0EE-B33A-443E-887E-C319F0DAF534}"/>
              </a:ext>
            </a:extLst>
          </p:cNvPr>
          <p:cNvSpPr/>
          <p:nvPr/>
        </p:nvSpPr>
        <p:spPr>
          <a:xfrm>
            <a:off x="2182597" y="1444420"/>
            <a:ext cx="409732" cy="731520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0" name="Round Same Side Corner Rectangle 20">
            <a:extLst>
              <a:ext uri="{FF2B5EF4-FFF2-40B4-BE49-F238E27FC236}">
                <a16:creationId xmlns="" xmlns:a16="http://schemas.microsoft.com/office/drawing/2014/main" id="{64493E6A-B33B-4279-A44A-DC445D86772A}"/>
              </a:ext>
            </a:extLst>
          </p:cNvPr>
          <p:cNvSpPr/>
          <p:nvPr/>
        </p:nvSpPr>
        <p:spPr>
          <a:xfrm rot="10800000">
            <a:off x="2709562" y="2725186"/>
            <a:ext cx="313136" cy="667981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Round Same Side Corner Rectangle 8">
            <a:extLst>
              <a:ext uri="{FF2B5EF4-FFF2-40B4-BE49-F238E27FC236}">
                <a16:creationId xmlns="" xmlns:a16="http://schemas.microsoft.com/office/drawing/2014/main" id="{DB67113F-D303-42DA-95BD-610BBED8BE92}"/>
              </a:ext>
            </a:extLst>
          </p:cNvPr>
          <p:cNvSpPr/>
          <p:nvPr/>
        </p:nvSpPr>
        <p:spPr>
          <a:xfrm>
            <a:off x="3197655" y="3895048"/>
            <a:ext cx="251302" cy="66186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Group 29">
            <a:extLst>
              <a:ext uri="{FF2B5EF4-FFF2-40B4-BE49-F238E27FC236}">
                <a16:creationId xmlns:a16="http://schemas.microsoft.com/office/drawing/2014/main" xmlns="" id="{7352E915-7042-4CFF-9D32-95E0C700EAC6}"/>
              </a:ext>
            </a:extLst>
          </p:cNvPr>
          <p:cNvGrpSpPr/>
          <p:nvPr/>
        </p:nvGrpSpPr>
        <p:grpSpPr>
          <a:xfrm flipH="1">
            <a:off x="3808475" y="3833610"/>
            <a:ext cx="4660036" cy="723305"/>
            <a:chOff x="6372201" y="1771611"/>
            <a:chExt cx="2736305" cy="723305"/>
          </a:xfrm>
        </p:grpSpPr>
        <p:sp>
          <p:nvSpPr>
            <p:cNvPr id="28" name="TextBox 22">
              <a:extLst>
                <a:ext uri="{FF2B5EF4-FFF2-40B4-BE49-F238E27FC236}">
                  <a16:creationId xmlns:a16="http://schemas.microsoft.com/office/drawing/2014/main" xmlns="" id="{491B6511-592A-4792-89C6-DA46807C8643}"/>
                </a:ext>
              </a:extLst>
            </p:cNvPr>
            <p:cNvSpPr txBox="1"/>
            <p:nvPr/>
          </p:nvSpPr>
          <p:spPr>
            <a:xfrm>
              <a:off x="6372202" y="2217917"/>
              <a:ext cx="27363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In lower limbs .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9" name="TextBox 23">
              <a:extLst>
                <a:ext uri="{FF2B5EF4-FFF2-40B4-BE49-F238E27FC236}">
                  <a16:creationId xmlns:a16="http://schemas.microsoft.com/office/drawing/2014/main" xmlns="" id="{B642725D-4506-47C2-8629-C515211F198D}"/>
                </a:ext>
              </a:extLst>
            </p:cNvPr>
            <p:cNvSpPr txBox="1"/>
            <p:nvPr/>
          </p:nvSpPr>
          <p:spPr>
            <a:xfrm>
              <a:off x="6372201" y="1771611"/>
              <a:ext cx="27363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bureger’s</a:t>
              </a:r>
              <a:r>
                <a:rPr lang="en-US" altLang="ko-KR" sz="2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disease </a:t>
              </a:r>
              <a:endParaRPr lang="ko-KR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7396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8">
            <a:extLst>
              <a:ext uri="{FF2B5EF4-FFF2-40B4-BE49-F238E27FC236}">
                <a16:creationId xmlns:a16="http://schemas.microsoft.com/office/drawing/2014/main" xmlns="" id="{2BC89C83-41E9-4D53-8E93-AE08394220C4}"/>
              </a:ext>
            </a:extLst>
          </p:cNvPr>
          <p:cNvSpPr txBox="1"/>
          <p:nvPr/>
        </p:nvSpPr>
        <p:spPr>
          <a:xfrm flipH="1">
            <a:off x="4493116" y="398369"/>
            <a:ext cx="4660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ATHEROSCLEROSIS </a:t>
            </a:r>
            <a:endParaRPr lang="ko-KR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43555" y="2110085"/>
            <a:ext cx="88568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It is a chronic, </a:t>
            </a:r>
            <a:r>
              <a:rPr lang="en-US" sz="2800" dirty="0" smtClean="0"/>
              <a:t>complex degenerative  inflammatory </a:t>
            </a:r>
            <a:r>
              <a:rPr lang="en-US" sz="2800" dirty="0"/>
              <a:t>condition of elastic </a:t>
            </a:r>
            <a:r>
              <a:rPr lang="en-US" sz="2800" dirty="0" smtClean="0"/>
              <a:t>and muscular </a:t>
            </a:r>
            <a:r>
              <a:rPr lang="en-US" sz="2800" dirty="0"/>
              <a:t>arteries, </a:t>
            </a:r>
            <a:r>
              <a:rPr lang="en-US" sz="2800" dirty="0" smtClean="0"/>
              <a:t>involving large and medium size artery mainly . </a:t>
            </a:r>
            <a:endParaRPr lang="en-US" sz="28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09870" y="2266340"/>
            <a:ext cx="4472721" cy="3359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76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3 Layers of </a:t>
            </a:r>
            <a:r>
              <a:rPr lang="en-US" dirty="0" smtClean="0"/>
              <a:t>Arterial wall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823310" y="1197405"/>
            <a:ext cx="7015280" cy="351106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inner </a:t>
            </a:r>
            <a:r>
              <a:rPr lang="en-US" dirty="0"/>
              <a:t>layer of endothelium (intima)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middle layer of connective tissue, smooth muscle and elastic fibers (media)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outer layer of connective tissue (adventitia)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389" b="91806" l="29271" r="9656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256" t="3078" r="3240" b="7381"/>
          <a:stretch/>
        </p:blipFill>
        <p:spPr bwMode="auto">
          <a:xfrm>
            <a:off x="6168212" y="1960930"/>
            <a:ext cx="2984938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مستدير الزوايا 2"/>
          <p:cNvSpPr/>
          <p:nvPr/>
        </p:nvSpPr>
        <p:spPr>
          <a:xfrm>
            <a:off x="6419241" y="3487980"/>
            <a:ext cx="916230" cy="25520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Tunica intima  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7" name="سهم للأسفل 6"/>
          <p:cNvSpPr/>
          <p:nvPr/>
        </p:nvSpPr>
        <p:spPr>
          <a:xfrm>
            <a:off x="6862575" y="3743183"/>
            <a:ext cx="137924" cy="202912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7778805" y="4709620"/>
            <a:ext cx="1068935" cy="25520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Tunica adventitia  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9" name="سهم للأسفل 8"/>
          <p:cNvSpPr/>
          <p:nvPr/>
        </p:nvSpPr>
        <p:spPr>
          <a:xfrm flipV="1">
            <a:off x="8084215" y="4468258"/>
            <a:ext cx="229057" cy="305410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>
            <a:extLst>
              <a:ext uri="{FF2B5EF4-FFF2-40B4-BE49-F238E27FC236}">
                <a16:creationId xmlns="" xmlns:a16="http://schemas.microsoft.com/office/drawing/2014/main" id="{E9FE5820-0A05-4170-BB8F-AA47EE45E9FF}"/>
              </a:ext>
            </a:extLst>
          </p:cNvPr>
          <p:cNvGrpSpPr/>
          <p:nvPr/>
        </p:nvGrpSpPr>
        <p:grpSpPr>
          <a:xfrm flipH="1">
            <a:off x="3275949" y="1580317"/>
            <a:ext cx="2103225" cy="364630"/>
            <a:chOff x="2639660" y="2017026"/>
            <a:chExt cx="1800200" cy="376921"/>
          </a:xfrm>
        </p:grpSpPr>
        <p:sp>
          <p:nvSpPr>
            <p:cNvPr id="3" name="Rectangle 9">
              <a:extLst>
                <a:ext uri="{FF2B5EF4-FFF2-40B4-BE49-F238E27FC236}">
                  <a16:creationId xmlns="" xmlns:a16="http://schemas.microsoft.com/office/drawing/2014/main" id="{4488C758-96A0-412D-9293-B9D15D1DD42D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" name="Rectangle 6">
              <a:extLst>
                <a:ext uri="{FF2B5EF4-FFF2-40B4-BE49-F238E27FC236}">
                  <a16:creationId xmlns="" xmlns:a16="http://schemas.microsoft.com/office/drawing/2014/main" id="{4C13561E-B517-4533-8062-2BBF05F49C85}"/>
                </a:ext>
              </a:extLst>
            </p:cNvPr>
            <p:cNvSpPr/>
            <p:nvPr/>
          </p:nvSpPr>
          <p:spPr>
            <a:xfrm flipH="1">
              <a:off x="2639660" y="2017026"/>
              <a:ext cx="1800200" cy="288032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" name="Group 14">
            <a:extLst>
              <a:ext uri="{FF2B5EF4-FFF2-40B4-BE49-F238E27FC236}">
                <a16:creationId xmlns="" xmlns:a16="http://schemas.microsoft.com/office/drawing/2014/main" id="{423361EF-658A-4878-B544-C7020EBE9FE7}"/>
              </a:ext>
            </a:extLst>
          </p:cNvPr>
          <p:cNvGrpSpPr/>
          <p:nvPr/>
        </p:nvGrpSpPr>
        <p:grpSpPr>
          <a:xfrm flipH="1">
            <a:off x="6207358" y="1580318"/>
            <a:ext cx="2103225" cy="364630"/>
            <a:chOff x="2639660" y="2017026"/>
            <a:chExt cx="1800200" cy="376921"/>
          </a:xfrm>
        </p:grpSpPr>
        <p:sp>
          <p:nvSpPr>
            <p:cNvPr id="6" name="Rectangle 9">
              <a:extLst>
                <a:ext uri="{FF2B5EF4-FFF2-40B4-BE49-F238E27FC236}">
                  <a16:creationId xmlns="" xmlns:a16="http://schemas.microsoft.com/office/drawing/2014/main" id="{674E982B-885C-41A8-AD60-8F48E97DCC44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474553BE-40AA-43F5-B71D-A350014B2F5A}"/>
                </a:ext>
              </a:extLst>
            </p:cNvPr>
            <p:cNvSpPr/>
            <p:nvPr/>
          </p:nvSpPr>
          <p:spPr>
            <a:xfrm flipH="1">
              <a:off x="2639660" y="2017026"/>
              <a:ext cx="1800200" cy="288032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dirty="0" smtClean="0"/>
                <a:t>Relative </a:t>
              </a:r>
              <a:endParaRPr lang="ko-KR" altLang="en-US" dirty="0"/>
            </a:p>
          </p:txBody>
        </p:sp>
      </p:grpSp>
      <p:sp>
        <p:nvSpPr>
          <p:cNvPr id="8" name="Text Placeholder 13">
            <a:extLst>
              <a:ext uri="{FF2B5EF4-FFF2-40B4-BE49-F238E27FC236}">
                <a16:creationId xmlns="" xmlns:a16="http://schemas.microsoft.com/office/drawing/2014/main" id="{DDF6741F-A563-48B3-904D-42BF9434613B}"/>
              </a:ext>
            </a:extLst>
          </p:cNvPr>
          <p:cNvSpPr txBox="1">
            <a:spLocks/>
          </p:cNvSpPr>
          <p:nvPr/>
        </p:nvSpPr>
        <p:spPr>
          <a:xfrm>
            <a:off x="3384938" y="1610650"/>
            <a:ext cx="1208505" cy="220701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108000" anchor="ctr"/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lang="ko-KR" alt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Definitive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 Placeholder 20">
            <a:extLst>
              <a:ext uri="{FF2B5EF4-FFF2-40B4-BE49-F238E27FC236}">
                <a16:creationId xmlns="" xmlns:a16="http://schemas.microsoft.com/office/drawing/2014/main" id="{8E9F2968-EB92-4D99-B819-DC60C6E7FFE1}"/>
              </a:ext>
            </a:extLst>
          </p:cNvPr>
          <p:cNvSpPr txBox="1">
            <a:spLocks/>
          </p:cNvSpPr>
          <p:nvPr/>
        </p:nvSpPr>
        <p:spPr>
          <a:xfrm>
            <a:off x="4877410" y="4641624"/>
            <a:ext cx="1208505" cy="220701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108000" anchor="ctr"/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lang="ko-KR" alt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0" name="직사각형 2">
            <a:extLst>
              <a:ext uri="{FF2B5EF4-FFF2-40B4-BE49-F238E27FC236}">
                <a16:creationId xmlns="" xmlns:a16="http://schemas.microsoft.com/office/drawing/2014/main" id="{9571FF0B-4DBD-4B46-B193-9915630634F3}"/>
              </a:ext>
            </a:extLst>
          </p:cNvPr>
          <p:cNvSpPr/>
          <p:nvPr/>
        </p:nvSpPr>
        <p:spPr>
          <a:xfrm>
            <a:off x="3396717" y="1858957"/>
            <a:ext cx="2466315" cy="30033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108000" anchor="t"/>
          <a:lstStyle/>
          <a:p>
            <a:pPr defTabSz="914400" latinLnBrk="1">
              <a:spcBef>
                <a:spcPct val="20000"/>
              </a:spcBef>
            </a:pPr>
            <a:endParaRPr lang="ko-KR" altLang="en-US" sz="1200">
              <a:solidFill>
                <a:srgbClr val="262626"/>
              </a:solidFill>
            </a:endParaRPr>
          </a:p>
        </p:txBody>
      </p:sp>
      <p:sp>
        <p:nvSpPr>
          <p:cNvPr id="11" name="직사각형 19">
            <a:extLst>
              <a:ext uri="{FF2B5EF4-FFF2-40B4-BE49-F238E27FC236}">
                <a16:creationId xmlns="" xmlns:a16="http://schemas.microsoft.com/office/drawing/2014/main" id="{54689D18-E585-40C1-AF9B-08ADF4206E62}"/>
              </a:ext>
            </a:extLst>
          </p:cNvPr>
          <p:cNvSpPr/>
          <p:nvPr/>
        </p:nvSpPr>
        <p:spPr>
          <a:xfrm>
            <a:off x="6285770" y="1858957"/>
            <a:ext cx="2466315" cy="300336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108000" anchor="t"/>
          <a:lstStyle/>
          <a:p>
            <a:pPr defTabSz="914400" latinLnBrk="1">
              <a:spcBef>
                <a:spcPct val="20000"/>
              </a:spcBef>
            </a:pPr>
            <a:endParaRPr lang="ko-KR" altLang="en-US" sz="1200">
              <a:solidFill>
                <a:srgbClr val="262626"/>
              </a:solidFill>
            </a:endParaRPr>
          </a:p>
        </p:txBody>
      </p:sp>
      <p:sp>
        <p:nvSpPr>
          <p:cNvPr id="12" name="TextBox 20">
            <a:extLst>
              <a:ext uri="{FF2B5EF4-FFF2-40B4-BE49-F238E27FC236}">
                <a16:creationId xmlns="" xmlns:a16="http://schemas.microsoft.com/office/drawing/2014/main" id="{E04D897C-F335-4AFB-8ECF-B7C4A25C0B3B}"/>
              </a:ext>
            </a:extLst>
          </p:cNvPr>
          <p:cNvSpPr txBox="1"/>
          <p:nvPr/>
        </p:nvSpPr>
        <p:spPr>
          <a:xfrm>
            <a:off x="3416519" y="1981034"/>
            <a:ext cx="237712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600" dirty="0"/>
              <a:t>Hypercholesterolaemia, and </a:t>
            </a:r>
            <a:r>
              <a:rPr lang="en-US" sz="1600" dirty="0" smtClean="0"/>
              <a:t>hyperlipidemia cholesterol &gt; </a:t>
            </a:r>
            <a:r>
              <a:rPr lang="en-US" sz="1600" dirty="0"/>
              <a:t>200 mg</a:t>
            </a:r>
            <a:r>
              <a:rPr lang="en-US" sz="1600" dirty="0" smtClean="0"/>
              <a:t>% </a:t>
            </a:r>
            <a:r>
              <a:rPr lang="en-US" sz="1600" dirty="0"/>
              <a:t>high LDL </a:t>
            </a:r>
            <a:r>
              <a:rPr lang="en-US" sz="1600" dirty="0" smtClean="0"/>
              <a:t>&gt;</a:t>
            </a:r>
            <a:r>
              <a:rPr lang="en-US" sz="1600" dirty="0"/>
              <a:t>100 mg</a:t>
            </a:r>
            <a:r>
              <a:rPr lang="en-US" sz="1600" dirty="0" smtClean="0"/>
              <a:t>%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low </a:t>
            </a:r>
            <a:r>
              <a:rPr lang="en-US" sz="1600" dirty="0"/>
              <a:t>HDL </a:t>
            </a:r>
            <a:r>
              <a:rPr lang="en-US" sz="1600" dirty="0" smtClean="0"/>
              <a:t>&lt; </a:t>
            </a:r>
            <a:r>
              <a:rPr lang="en-US" sz="1600" dirty="0"/>
              <a:t>35 mg</a:t>
            </a:r>
            <a:r>
              <a:rPr lang="en-US" sz="1600" dirty="0" smtClean="0"/>
              <a:t>%).</a:t>
            </a:r>
          </a:p>
          <a:p>
            <a:endParaRPr lang="en-US" sz="16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 smtClean="0"/>
              <a:t>Cigarette smoking.</a:t>
            </a:r>
          </a:p>
          <a:p>
            <a:endParaRPr lang="en-US" sz="16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 smtClean="0"/>
              <a:t>Hypertension.</a:t>
            </a:r>
          </a:p>
          <a:p>
            <a:endParaRPr lang="en-US" sz="1600" dirty="0"/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 smtClean="0"/>
              <a:t>Diabetes </a:t>
            </a:r>
            <a:r>
              <a:rPr lang="en-US" sz="1600" dirty="0"/>
              <a:t>mellitus</a:t>
            </a:r>
            <a:endParaRPr lang="en-US" altLang="ko-KR" sz="16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3" name="TextBox 21">
            <a:extLst>
              <a:ext uri="{FF2B5EF4-FFF2-40B4-BE49-F238E27FC236}">
                <a16:creationId xmlns="" xmlns:a16="http://schemas.microsoft.com/office/drawing/2014/main" id="{268931D0-E351-4541-8EC9-E6783F22B7E5}"/>
              </a:ext>
            </a:extLst>
          </p:cNvPr>
          <p:cNvSpPr txBox="1"/>
          <p:nvPr/>
        </p:nvSpPr>
        <p:spPr>
          <a:xfrm>
            <a:off x="6410265" y="1981034"/>
            <a:ext cx="22847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600" dirty="0" smtClean="0"/>
              <a:t>Age—elderly</a:t>
            </a:r>
          </a:p>
          <a:p>
            <a:endParaRPr lang="en-US" sz="1600" dirty="0"/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 smtClean="0"/>
              <a:t>Common </a:t>
            </a:r>
            <a:r>
              <a:rPr lang="en-US" sz="1600" dirty="0"/>
              <a:t>in </a:t>
            </a:r>
            <a:r>
              <a:rPr lang="en-US" sz="1600" dirty="0" smtClean="0"/>
              <a:t>males</a:t>
            </a:r>
          </a:p>
          <a:p>
            <a:endParaRPr lang="en-US" sz="1600" dirty="0"/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 smtClean="0"/>
              <a:t>Sedentary </a:t>
            </a:r>
            <a:r>
              <a:rPr lang="en-US" sz="1600" dirty="0"/>
              <a:t>life, </a:t>
            </a:r>
            <a:r>
              <a:rPr lang="en-US" sz="1600" dirty="0" smtClean="0"/>
              <a:t>obesity</a:t>
            </a:r>
          </a:p>
          <a:p>
            <a:endParaRPr lang="en-US" sz="1600" dirty="0"/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 smtClean="0"/>
              <a:t>Family </a:t>
            </a:r>
            <a:r>
              <a:rPr lang="en-US" sz="1600" dirty="0"/>
              <a:t>history</a:t>
            </a:r>
            <a:endParaRPr lang="en-US" altLang="ko-KR" sz="16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7" name="Freeform 606"/>
          <p:cNvSpPr>
            <a:spLocks/>
          </p:cNvSpPr>
          <p:nvPr/>
        </p:nvSpPr>
        <p:spPr bwMode="auto">
          <a:xfrm rot="20476564" flipH="1">
            <a:off x="174255" y="2072170"/>
            <a:ext cx="3327043" cy="2462343"/>
          </a:xfrm>
          <a:custGeom>
            <a:avLst/>
            <a:gdLst>
              <a:gd name="T0" fmla="*/ 780 w 962"/>
              <a:gd name="T1" fmla="*/ 55 h 539"/>
              <a:gd name="T2" fmla="*/ 761 w 962"/>
              <a:gd name="T3" fmla="*/ 87 h 539"/>
              <a:gd name="T4" fmla="*/ 826 w 962"/>
              <a:gd name="T5" fmla="*/ 107 h 539"/>
              <a:gd name="T6" fmla="*/ 860 w 962"/>
              <a:gd name="T7" fmla="*/ 162 h 539"/>
              <a:gd name="T8" fmla="*/ 899 w 962"/>
              <a:gd name="T9" fmla="*/ 164 h 539"/>
              <a:gd name="T10" fmla="*/ 916 w 962"/>
              <a:gd name="T11" fmla="*/ 192 h 539"/>
              <a:gd name="T12" fmla="*/ 883 w 962"/>
              <a:gd name="T13" fmla="*/ 235 h 539"/>
              <a:gd name="T14" fmla="*/ 908 w 962"/>
              <a:gd name="T15" fmla="*/ 294 h 539"/>
              <a:gd name="T16" fmla="*/ 953 w 962"/>
              <a:gd name="T17" fmla="*/ 324 h 539"/>
              <a:gd name="T18" fmla="*/ 886 w 962"/>
              <a:gd name="T19" fmla="*/ 410 h 539"/>
              <a:gd name="T20" fmla="*/ 853 w 962"/>
              <a:gd name="T21" fmla="*/ 403 h 539"/>
              <a:gd name="T22" fmla="*/ 830 w 962"/>
              <a:gd name="T23" fmla="*/ 458 h 539"/>
              <a:gd name="T24" fmla="*/ 747 w 962"/>
              <a:gd name="T25" fmla="*/ 416 h 539"/>
              <a:gd name="T26" fmla="*/ 707 w 962"/>
              <a:gd name="T27" fmla="*/ 432 h 539"/>
              <a:gd name="T28" fmla="*/ 664 w 962"/>
              <a:gd name="T29" fmla="*/ 472 h 539"/>
              <a:gd name="T30" fmla="*/ 645 w 962"/>
              <a:gd name="T31" fmla="*/ 478 h 539"/>
              <a:gd name="T32" fmla="*/ 648 w 962"/>
              <a:gd name="T33" fmla="*/ 507 h 539"/>
              <a:gd name="T34" fmla="*/ 591 w 962"/>
              <a:gd name="T35" fmla="*/ 508 h 539"/>
              <a:gd name="T36" fmla="*/ 454 w 962"/>
              <a:gd name="T37" fmla="*/ 508 h 539"/>
              <a:gd name="T38" fmla="*/ 481 w 962"/>
              <a:gd name="T39" fmla="*/ 467 h 539"/>
              <a:gd name="T40" fmla="*/ 333 w 962"/>
              <a:gd name="T41" fmla="*/ 406 h 539"/>
              <a:gd name="T42" fmla="*/ 254 w 962"/>
              <a:gd name="T43" fmla="*/ 398 h 539"/>
              <a:gd name="T44" fmla="*/ 165 w 962"/>
              <a:gd name="T45" fmla="*/ 400 h 539"/>
              <a:gd name="T46" fmla="*/ 78 w 962"/>
              <a:gd name="T47" fmla="*/ 397 h 539"/>
              <a:gd name="T48" fmla="*/ 0 w 962"/>
              <a:gd name="T49" fmla="*/ 379 h 539"/>
              <a:gd name="T50" fmla="*/ 77 w 962"/>
              <a:gd name="T51" fmla="*/ 371 h 539"/>
              <a:gd name="T52" fmla="*/ 89 w 962"/>
              <a:gd name="T53" fmla="*/ 356 h 539"/>
              <a:gd name="T54" fmla="*/ 101 w 962"/>
              <a:gd name="T55" fmla="*/ 344 h 539"/>
              <a:gd name="T56" fmla="*/ 88 w 962"/>
              <a:gd name="T57" fmla="*/ 336 h 539"/>
              <a:gd name="T58" fmla="*/ 82 w 962"/>
              <a:gd name="T59" fmla="*/ 319 h 539"/>
              <a:gd name="T60" fmla="*/ 132 w 962"/>
              <a:gd name="T61" fmla="*/ 311 h 539"/>
              <a:gd name="T62" fmla="*/ 171 w 962"/>
              <a:gd name="T63" fmla="*/ 349 h 539"/>
              <a:gd name="T64" fmla="*/ 160 w 962"/>
              <a:gd name="T65" fmla="*/ 332 h 539"/>
              <a:gd name="T66" fmla="*/ 142 w 962"/>
              <a:gd name="T67" fmla="*/ 307 h 539"/>
              <a:gd name="T68" fmla="*/ 144 w 962"/>
              <a:gd name="T69" fmla="*/ 296 h 539"/>
              <a:gd name="T70" fmla="*/ 240 w 962"/>
              <a:gd name="T71" fmla="*/ 283 h 539"/>
              <a:gd name="T72" fmla="*/ 271 w 962"/>
              <a:gd name="T73" fmla="*/ 283 h 539"/>
              <a:gd name="T74" fmla="*/ 302 w 962"/>
              <a:gd name="T75" fmla="*/ 284 h 539"/>
              <a:gd name="T76" fmla="*/ 337 w 962"/>
              <a:gd name="T77" fmla="*/ 281 h 539"/>
              <a:gd name="T78" fmla="*/ 356 w 962"/>
              <a:gd name="T79" fmla="*/ 271 h 539"/>
              <a:gd name="T80" fmla="*/ 332 w 962"/>
              <a:gd name="T81" fmla="*/ 263 h 539"/>
              <a:gd name="T82" fmla="*/ 322 w 962"/>
              <a:gd name="T83" fmla="*/ 257 h 539"/>
              <a:gd name="T84" fmla="*/ 323 w 962"/>
              <a:gd name="T85" fmla="*/ 240 h 539"/>
              <a:gd name="T86" fmla="*/ 308 w 962"/>
              <a:gd name="T87" fmla="*/ 231 h 539"/>
              <a:gd name="T88" fmla="*/ 249 w 962"/>
              <a:gd name="T89" fmla="*/ 232 h 539"/>
              <a:gd name="T90" fmla="*/ 189 w 962"/>
              <a:gd name="T91" fmla="*/ 222 h 539"/>
              <a:gd name="T92" fmla="*/ 143 w 962"/>
              <a:gd name="T93" fmla="*/ 204 h 539"/>
              <a:gd name="T94" fmla="*/ 225 w 962"/>
              <a:gd name="T95" fmla="*/ 204 h 539"/>
              <a:gd name="T96" fmla="*/ 148 w 962"/>
              <a:gd name="T97" fmla="*/ 187 h 539"/>
              <a:gd name="T98" fmla="*/ 221 w 962"/>
              <a:gd name="T99" fmla="*/ 177 h 539"/>
              <a:gd name="T100" fmla="*/ 200 w 962"/>
              <a:gd name="T101" fmla="*/ 161 h 539"/>
              <a:gd name="T102" fmla="*/ 238 w 962"/>
              <a:gd name="T103" fmla="*/ 146 h 539"/>
              <a:gd name="T104" fmla="*/ 196 w 962"/>
              <a:gd name="T105" fmla="*/ 128 h 539"/>
              <a:gd name="T106" fmla="*/ 223 w 962"/>
              <a:gd name="T107" fmla="*/ 112 h 539"/>
              <a:gd name="T108" fmla="*/ 313 w 962"/>
              <a:gd name="T109" fmla="*/ 104 h 539"/>
              <a:gd name="T110" fmla="*/ 288 w 962"/>
              <a:gd name="T111" fmla="*/ 78 h 539"/>
              <a:gd name="T112" fmla="*/ 279 w 962"/>
              <a:gd name="T113" fmla="*/ 61 h 539"/>
              <a:gd name="T114" fmla="*/ 362 w 962"/>
              <a:gd name="T115" fmla="*/ 43 h 539"/>
              <a:gd name="T116" fmla="*/ 470 w 962"/>
              <a:gd name="T117" fmla="*/ 41 h 539"/>
              <a:gd name="T118" fmla="*/ 590 w 962"/>
              <a:gd name="T119" fmla="*/ 34 h 539"/>
              <a:gd name="T120" fmla="*/ 697 w 962"/>
              <a:gd name="T121" fmla="*/ 33 h 539"/>
              <a:gd name="T122" fmla="*/ 673 w 962"/>
              <a:gd name="T123" fmla="*/ 18 h 539"/>
              <a:gd name="T124" fmla="*/ 750 w 962"/>
              <a:gd name="T125" fmla="*/ 4 h 539"/>
              <a:gd name="connsiteX0" fmla="*/ 8046 w 9982"/>
              <a:gd name="connsiteY0" fmla="*/ 416 h 9877"/>
              <a:gd name="connsiteX1" fmla="*/ 8108 w 9982"/>
              <a:gd name="connsiteY1" fmla="*/ 435 h 9877"/>
              <a:gd name="connsiteX2" fmla="*/ 8119 w 9982"/>
              <a:gd name="connsiteY2" fmla="*/ 509 h 9877"/>
              <a:gd name="connsiteX3" fmla="*/ 8087 w 9982"/>
              <a:gd name="connsiteY3" fmla="*/ 583 h 9877"/>
              <a:gd name="connsiteX4" fmla="*/ 8129 w 9982"/>
              <a:gd name="connsiteY4" fmla="*/ 583 h 9877"/>
              <a:gd name="connsiteX5" fmla="*/ 8139 w 9982"/>
              <a:gd name="connsiteY5" fmla="*/ 639 h 9877"/>
              <a:gd name="connsiteX6" fmla="*/ 8087 w 9982"/>
              <a:gd name="connsiteY6" fmla="*/ 695 h 9877"/>
              <a:gd name="connsiteX7" fmla="*/ 8015 w 9982"/>
              <a:gd name="connsiteY7" fmla="*/ 917 h 9877"/>
              <a:gd name="connsiteX8" fmla="*/ 8108 w 9982"/>
              <a:gd name="connsiteY8" fmla="*/ 991 h 9877"/>
              <a:gd name="connsiteX9" fmla="*/ 8129 w 9982"/>
              <a:gd name="connsiteY9" fmla="*/ 862 h 9877"/>
              <a:gd name="connsiteX10" fmla="*/ 8139 w 9982"/>
              <a:gd name="connsiteY10" fmla="*/ 862 h 9877"/>
              <a:gd name="connsiteX11" fmla="*/ 8139 w 9982"/>
              <a:gd name="connsiteY11" fmla="*/ 880 h 9877"/>
              <a:gd name="connsiteX12" fmla="*/ 8160 w 9982"/>
              <a:gd name="connsiteY12" fmla="*/ 1195 h 9877"/>
              <a:gd name="connsiteX13" fmla="*/ 8139 w 9982"/>
              <a:gd name="connsiteY13" fmla="*/ 1195 h 9877"/>
              <a:gd name="connsiteX14" fmla="*/ 8108 w 9982"/>
              <a:gd name="connsiteY14" fmla="*/ 1214 h 9877"/>
              <a:gd name="connsiteX15" fmla="*/ 8108 w 9982"/>
              <a:gd name="connsiteY15" fmla="*/ 1270 h 9877"/>
              <a:gd name="connsiteX16" fmla="*/ 7869 w 9982"/>
              <a:gd name="connsiteY16" fmla="*/ 1585 h 9877"/>
              <a:gd name="connsiteX17" fmla="*/ 7911 w 9982"/>
              <a:gd name="connsiteY17" fmla="*/ 1585 h 9877"/>
              <a:gd name="connsiteX18" fmla="*/ 8077 w 9982"/>
              <a:gd name="connsiteY18" fmla="*/ 1567 h 9877"/>
              <a:gd name="connsiteX19" fmla="*/ 8077 w 9982"/>
              <a:gd name="connsiteY19" fmla="*/ 1659 h 9877"/>
              <a:gd name="connsiteX20" fmla="*/ 8150 w 9982"/>
              <a:gd name="connsiteY20" fmla="*/ 1752 h 9877"/>
              <a:gd name="connsiteX21" fmla="*/ 8368 w 9982"/>
              <a:gd name="connsiteY21" fmla="*/ 1659 h 9877"/>
              <a:gd name="connsiteX22" fmla="*/ 8420 w 9982"/>
              <a:gd name="connsiteY22" fmla="*/ 1548 h 9877"/>
              <a:gd name="connsiteX23" fmla="*/ 8482 w 9982"/>
              <a:gd name="connsiteY23" fmla="*/ 1567 h 9877"/>
              <a:gd name="connsiteX24" fmla="*/ 8493 w 9982"/>
              <a:gd name="connsiteY24" fmla="*/ 1511 h 9877"/>
              <a:gd name="connsiteX25" fmla="*/ 8638 w 9982"/>
              <a:gd name="connsiteY25" fmla="*/ 1585 h 9877"/>
              <a:gd name="connsiteX26" fmla="*/ 8586 w 9982"/>
              <a:gd name="connsiteY26" fmla="*/ 1956 h 9877"/>
              <a:gd name="connsiteX27" fmla="*/ 8524 w 9982"/>
              <a:gd name="connsiteY27" fmla="*/ 2049 h 9877"/>
              <a:gd name="connsiteX28" fmla="*/ 8524 w 9982"/>
              <a:gd name="connsiteY28" fmla="*/ 2105 h 9877"/>
              <a:gd name="connsiteX29" fmla="*/ 8815 w 9982"/>
              <a:gd name="connsiteY29" fmla="*/ 2179 h 9877"/>
              <a:gd name="connsiteX30" fmla="*/ 8794 w 9982"/>
              <a:gd name="connsiteY30" fmla="*/ 2735 h 9877"/>
              <a:gd name="connsiteX31" fmla="*/ 8794 w 9982"/>
              <a:gd name="connsiteY31" fmla="*/ 2902 h 9877"/>
              <a:gd name="connsiteX32" fmla="*/ 8763 w 9982"/>
              <a:gd name="connsiteY32" fmla="*/ 2921 h 9877"/>
              <a:gd name="connsiteX33" fmla="*/ 8773 w 9982"/>
              <a:gd name="connsiteY33" fmla="*/ 2958 h 9877"/>
              <a:gd name="connsiteX34" fmla="*/ 8753 w 9982"/>
              <a:gd name="connsiteY34" fmla="*/ 2995 h 9877"/>
              <a:gd name="connsiteX35" fmla="*/ 8940 w 9982"/>
              <a:gd name="connsiteY35" fmla="*/ 2977 h 9877"/>
              <a:gd name="connsiteX36" fmla="*/ 9033 w 9982"/>
              <a:gd name="connsiteY36" fmla="*/ 3125 h 9877"/>
              <a:gd name="connsiteX37" fmla="*/ 9168 w 9982"/>
              <a:gd name="connsiteY37" fmla="*/ 3106 h 9877"/>
              <a:gd name="connsiteX38" fmla="*/ 9168 w 9982"/>
              <a:gd name="connsiteY38" fmla="*/ 3125 h 9877"/>
              <a:gd name="connsiteX39" fmla="*/ 9179 w 9982"/>
              <a:gd name="connsiteY39" fmla="*/ 3125 h 9877"/>
              <a:gd name="connsiteX40" fmla="*/ 9189 w 9982"/>
              <a:gd name="connsiteY40" fmla="*/ 3273 h 9877"/>
              <a:gd name="connsiteX41" fmla="*/ 9220 w 9982"/>
              <a:gd name="connsiteY41" fmla="*/ 3255 h 9877"/>
              <a:gd name="connsiteX42" fmla="*/ 9272 w 9982"/>
              <a:gd name="connsiteY42" fmla="*/ 3032 h 9877"/>
              <a:gd name="connsiteX43" fmla="*/ 9324 w 9982"/>
              <a:gd name="connsiteY43" fmla="*/ 3088 h 9877"/>
              <a:gd name="connsiteX44" fmla="*/ 9345 w 9982"/>
              <a:gd name="connsiteY44" fmla="*/ 3014 h 9877"/>
              <a:gd name="connsiteX45" fmla="*/ 9376 w 9982"/>
              <a:gd name="connsiteY45" fmla="*/ 3014 h 9877"/>
              <a:gd name="connsiteX46" fmla="*/ 9407 w 9982"/>
              <a:gd name="connsiteY46" fmla="*/ 3088 h 9877"/>
              <a:gd name="connsiteX47" fmla="*/ 9397 w 9982"/>
              <a:gd name="connsiteY47" fmla="*/ 3199 h 9877"/>
              <a:gd name="connsiteX48" fmla="*/ 9470 w 9982"/>
              <a:gd name="connsiteY48" fmla="*/ 3273 h 9877"/>
              <a:gd name="connsiteX49" fmla="*/ 9470 w 9982"/>
              <a:gd name="connsiteY49" fmla="*/ 3385 h 9877"/>
              <a:gd name="connsiteX50" fmla="*/ 9511 w 9982"/>
              <a:gd name="connsiteY50" fmla="*/ 3440 h 9877"/>
              <a:gd name="connsiteX51" fmla="*/ 9480 w 9982"/>
              <a:gd name="connsiteY51" fmla="*/ 3552 h 9877"/>
              <a:gd name="connsiteX52" fmla="*/ 9491 w 9982"/>
              <a:gd name="connsiteY52" fmla="*/ 3552 h 9877"/>
              <a:gd name="connsiteX53" fmla="*/ 9522 w 9982"/>
              <a:gd name="connsiteY53" fmla="*/ 3533 h 9877"/>
              <a:gd name="connsiteX54" fmla="*/ 9522 w 9982"/>
              <a:gd name="connsiteY54" fmla="*/ 3644 h 9877"/>
              <a:gd name="connsiteX55" fmla="*/ 9491 w 9982"/>
              <a:gd name="connsiteY55" fmla="*/ 3682 h 9877"/>
              <a:gd name="connsiteX56" fmla="*/ 9470 w 9982"/>
              <a:gd name="connsiteY56" fmla="*/ 3644 h 9877"/>
              <a:gd name="connsiteX57" fmla="*/ 9459 w 9982"/>
              <a:gd name="connsiteY57" fmla="*/ 3700 h 9877"/>
              <a:gd name="connsiteX58" fmla="*/ 9428 w 9982"/>
              <a:gd name="connsiteY58" fmla="*/ 3682 h 9877"/>
              <a:gd name="connsiteX59" fmla="*/ 9335 w 9982"/>
              <a:gd name="connsiteY59" fmla="*/ 3904 h 9877"/>
              <a:gd name="connsiteX60" fmla="*/ 9356 w 9982"/>
              <a:gd name="connsiteY60" fmla="*/ 4294 h 9877"/>
              <a:gd name="connsiteX61" fmla="*/ 9220 w 9982"/>
              <a:gd name="connsiteY61" fmla="*/ 4257 h 9877"/>
              <a:gd name="connsiteX62" fmla="*/ 9179 w 9982"/>
              <a:gd name="connsiteY62" fmla="*/ 4331 h 9877"/>
              <a:gd name="connsiteX63" fmla="*/ 9241 w 9982"/>
              <a:gd name="connsiteY63" fmla="*/ 4516 h 9877"/>
              <a:gd name="connsiteX64" fmla="*/ 9304 w 9982"/>
              <a:gd name="connsiteY64" fmla="*/ 4516 h 9877"/>
              <a:gd name="connsiteX65" fmla="*/ 9304 w 9982"/>
              <a:gd name="connsiteY65" fmla="*/ 4535 h 9877"/>
              <a:gd name="connsiteX66" fmla="*/ 9189 w 9982"/>
              <a:gd name="connsiteY66" fmla="*/ 4628 h 9877"/>
              <a:gd name="connsiteX67" fmla="*/ 9179 w 9982"/>
              <a:gd name="connsiteY67" fmla="*/ 4683 h 9877"/>
              <a:gd name="connsiteX68" fmla="*/ 9314 w 9982"/>
              <a:gd name="connsiteY68" fmla="*/ 4850 h 9877"/>
              <a:gd name="connsiteX69" fmla="*/ 9335 w 9982"/>
              <a:gd name="connsiteY69" fmla="*/ 4943 h 9877"/>
              <a:gd name="connsiteX70" fmla="*/ 9470 w 9982"/>
              <a:gd name="connsiteY70" fmla="*/ 5073 h 9877"/>
              <a:gd name="connsiteX71" fmla="*/ 9439 w 9982"/>
              <a:gd name="connsiteY71" fmla="*/ 5426 h 9877"/>
              <a:gd name="connsiteX72" fmla="*/ 9553 w 9982"/>
              <a:gd name="connsiteY72" fmla="*/ 5370 h 9877"/>
              <a:gd name="connsiteX73" fmla="*/ 9553 w 9982"/>
              <a:gd name="connsiteY73" fmla="*/ 5314 h 9877"/>
              <a:gd name="connsiteX74" fmla="*/ 9532 w 9982"/>
              <a:gd name="connsiteY74" fmla="*/ 5259 h 9877"/>
              <a:gd name="connsiteX75" fmla="*/ 9563 w 9982"/>
              <a:gd name="connsiteY75" fmla="*/ 5259 h 9877"/>
              <a:gd name="connsiteX76" fmla="*/ 9647 w 9982"/>
              <a:gd name="connsiteY76" fmla="*/ 5333 h 9877"/>
              <a:gd name="connsiteX77" fmla="*/ 9647 w 9982"/>
              <a:gd name="connsiteY77" fmla="*/ 5407 h 9877"/>
              <a:gd name="connsiteX78" fmla="*/ 9969 w 9982"/>
              <a:gd name="connsiteY78" fmla="*/ 5722 h 9877"/>
              <a:gd name="connsiteX79" fmla="*/ 9958 w 9982"/>
              <a:gd name="connsiteY79" fmla="*/ 6075 h 9877"/>
              <a:gd name="connsiteX80" fmla="*/ 9906 w 9982"/>
              <a:gd name="connsiteY80" fmla="*/ 5982 h 9877"/>
              <a:gd name="connsiteX81" fmla="*/ 9730 w 9982"/>
              <a:gd name="connsiteY81" fmla="*/ 6019 h 9877"/>
              <a:gd name="connsiteX82" fmla="*/ 9345 w 9982"/>
              <a:gd name="connsiteY82" fmla="*/ 6112 h 9877"/>
              <a:gd name="connsiteX83" fmla="*/ 9314 w 9982"/>
              <a:gd name="connsiteY83" fmla="*/ 6446 h 9877"/>
              <a:gd name="connsiteX84" fmla="*/ 9272 w 9982"/>
              <a:gd name="connsiteY84" fmla="*/ 6483 h 9877"/>
              <a:gd name="connsiteX85" fmla="*/ 9272 w 9982"/>
              <a:gd name="connsiteY85" fmla="*/ 6891 h 9877"/>
              <a:gd name="connsiteX86" fmla="*/ 9376 w 9982"/>
              <a:gd name="connsiteY86" fmla="*/ 6928 h 9877"/>
              <a:gd name="connsiteX87" fmla="*/ 9366 w 9982"/>
              <a:gd name="connsiteY87" fmla="*/ 6965 h 9877"/>
              <a:gd name="connsiteX88" fmla="*/ 9220 w 9982"/>
              <a:gd name="connsiteY88" fmla="*/ 7318 h 9877"/>
              <a:gd name="connsiteX89" fmla="*/ 9210 w 9982"/>
              <a:gd name="connsiteY89" fmla="*/ 7578 h 9877"/>
              <a:gd name="connsiteX90" fmla="*/ 9241 w 9982"/>
              <a:gd name="connsiteY90" fmla="*/ 7763 h 9877"/>
              <a:gd name="connsiteX91" fmla="*/ 9189 w 9982"/>
              <a:gd name="connsiteY91" fmla="*/ 7819 h 9877"/>
              <a:gd name="connsiteX92" fmla="*/ 9085 w 9982"/>
              <a:gd name="connsiteY92" fmla="*/ 7633 h 9877"/>
              <a:gd name="connsiteX93" fmla="*/ 8909 w 9982"/>
              <a:gd name="connsiteY93" fmla="*/ 7485 h 9877"/>
              <a:gd name="connsiteX94" fmla="*/ 8909 w 9982"/>
              <a:gd name="connsiteY94" fmla="*/ 7448 h 9877"/>
              <a:gd name="connsiteX95" fmla="*/ 8950 w 9982"/>
              <a:gd name="connsiteY95" fmla="*/ 7448 h 9877"/>
              <a:gd name="connsiteX96" fmla="*/ 8950 w 9982"/>
              <a:gd name="connsiteY96" fmla="*/ 7429 h 9877"/>
              <a:gd name="connsiteX97" fmla="*/ 8929 w 9982"/>
              <a:gd name="connsiteY97" fmla="*/ 7429 h 9877"/>
              <a:gd name="connsiteX98" fmla="*/ 8867 w 9982"/>
              <a:gd name="connsiteY98" fmla="*/ 7448 h 9877"/>
              <a:gd name="connsiteX99" fmla="*/ 8888 w 9982"/>
              <a:gd name="connsiteY99" fmla="*/ 7522 h 9877"/>
              <a:gd name="connsiteX100" fmla="*/ 8846 w 9982"/>
              <a:gd name="connsiteY100" fmla="*/ 7541 h 9877"/>
              <a:gd name="connsiteX101" fmla="*/ 8950 w 9982"/>
              <a:gd name="connsiteY101" fmla="*/ 7819 h 9877"/>
              <a:gd name="connsiteX102" fmla="*/ 8950 w 9982"/>
              <a:gd name="connsiteY102" fmla="*/ 8023 h 9877"/>
              <a:gd name="connsiteX103" fmla="*/ 8888 w 9982"/>
              <a:gd name="connsiteY103" fmla="*/ 8134 h 9877"/>
              <a:gd name="connsiteX104" fmla="*/ 8711 w 9982"/>
              <a:gd name="connsiteY104" fmla="*/ 8116 h 9877"/>
              <a:gd name="connsiteX105" fmla="*/ 8649 w 9982"/>
              <a:gd name="connsiteY105" fmla="*/ 8023 h 9877"/>
              <a:gd name="connsiteX106" fmla="*/ 8586 w 9982"/>
              <a:gd name="connsiteY106" fmla="*/ 8079 h 9877"/>
              <a:gd name="connsiteX107" fmla="*/ 8628 w 9982"/>
              <a:gd name="connsiteY107" fmla="*/ 8468 h 9877"/>
              <a:gd name="connsiteX108" fmla="*/ 8597 w 9982"/>
              <a:gd name="connsiteY108" fmla="*/ 8542 h 9877"/>
              <a:gd name="connsiteX109" fmla="*/ 8399 w 9982"/>
              <a:gd name="connsiteY109" fmla="*/ 8561 h 9877"/>
              <a:gd name="connsiteX110" fmla="*/ 8254 w 9982"/>
              <a:gd name="connsiteY110" fmla="*/ 8134 h 9877"/>
              <a:gd name="connsiteX111" fmla="*/ 8243 w 9982"/>
              <a:gd name="connsiteY111" fmla="*/ 7893 h 9877"/>
              <a:gd name="connsiteX112" fmla="*/ 8202 w 9982"/>
              <a:gd name="connsiteY112" fmla="*/ 7893 h 9877"/>
              <a:gd name="connsiteX113" fmla="*/ 8025 w 9982"/>
              <a:gd name="connsiteY113" fmla="*/ 7893 h 9877"/>
              <a:gd name="connsiteX114" fmla="*/ 7921 w 9982"/>
              <a:gd name="connsiteY114" fmla="*/ 7670 h 9877"/>
              <a:gd name="connsiteX115" fmla="*/ 7827 w 9982"/>
              <a:gd name="connsiteY115" fmla="*/ 7615 h 9877"/>
              <a:gd name="connsiteX116" fmla="*/ 7765 w 9982"/>
              <a:gd name="connsiteY116" fmla="*/ 7689 h 9877"/>
              <a:gd name="connsiteX117" fmla="*/ 7775 w 9982"/>
              <a:gd name="connsiteY117" fmla="*/ 8004 h 9877"/>
              <a:gd name="connsiteX118" fmla="*/ 7734 w 9982"/>
              <a:gd name="connsiteY118" fmla="*/ 8301 h 9877"/>
              <a:gd name="connsiteX119" fmla="*/ 7672 w 9982"/>
              <a:gd name="connsiteY119" fmla="*/ 8320 h 9877"/>
              <a:gd name="connsiteX120" fmla="*/ 7630 w 9982"/>
              <a:gd name="connsiteY120" fmla="*/ 8431 h 9877"/>
              <a:gd name="connsiteX121" fmla="*/ 7620 w 9982"/>
              <a:gd name="connsiteY121" fmla="*/ 8431 h 9877"/>
              <a:gd name="connsiteX122" fmla="*/ 7620 w 9982"/>
              <a:gd name="connsiteY122" fmla="*/ 8375 h 9877"/>
              <a:gd name="connsiteX123" fmla="*/ 7640 w 9982"/>
              <a:gd name="connsiteY123" fmla="*/ 8320 h 9877"/>
              <a:gd name="connsiteX124" fmla="*/ 7464 w 9982"/>
              <a:gd name="connsiteY124" fmla="*/ 8079 h 9877"/>
              <a:gd name="connsiteX125" fmla="*/ 7349 w 9982"/>
              <a:gd name="connsiteY125" fmla="*/ 7986 h 9877"/>
              <a:gd name="connsiteX126" fmla="*/ 7287 w 9982"/>
              <a:gd name="connsiteY126" fmla="*/ 8042 h 9877"/>
              <a:gd name="connsiteX127" fmla="*/ 7256 w 9982"/>
              <a:gd name="connsiteY127" fmla="*/ 7986 h 9877"/>
              <a:gd name="connsiteX128" fmla="*/ 7225 w 9982"/>
              <a:gd name="connsiteY128" fmla="*/ 8116 h 9877"/>
              <a:gd name="connsiteX129" fmla="*/ 7360 w 9982"/>
              <a:gd name="connsiteY129" fmla="*/ 8487 h 9877"/>
              <a:gd name="connsiteX130" fmla="*/ 7204 w 9982"/>
              <a:gd name="connsiteY130" fmla="*/ 8672 h 9877"/>
              <a:gd name="connsiteX131" fmla="*/ 7037 w 9982"/>
              <a:gd name="connsiteY131" fmla="*/ 8598 h 9877"/>
              <a:gd name="connsiteX132" fmla="*/ 6975 w 9982"/>
              <a:gd name="connsiteY132" fmla="*/ 8747 h 9877"/>
              <a:gd name="connsiteX133" fmla="*/ 6902 w 9982"/>
              <a:gd name="connsiteY133" fmla="*/ 8802 h 9877"/>
              <a:gd name="connsiteX134" fmla="*/ 6902 w 9982"/>
              <a:gd name="connsiteY134" fmla="*/ 8728 h 9877"/>
              <a:gd name="connsiteX135" fmla="*/ 6778 w 9982"/>
              <a:gd name="connsiteY135" fmla="*/ 8691 h 9877"/>
              <a:gd name="connsiteX136" fmla="*/ 6694 w 9982"/>
              <a:gd name="connsiteY136" fmla="*/ 8784 h 9877"/>
              <a:gd name="connsiteX137" fmla="*/ 6601 w 9982"/>
              <a:gd name="connsiteY137" fmla="*/ 8802 h 9877"/>
              <a:gd name="connsiteX138" fmla="*/ 6601 w 9982"/>
              <a:gd name="connsiteY138" fmla="*/ 8858 h 9877"/>
              <a:gd name="connsiteX139" fmla="*/ 6538 w 9982"/>
              <a:gd name="connsiteY139" fmla="*/ 8876 h 9877"/>
              <a:gd name="connsiteX140" fmla="*/ 6559 w 9982"/>
              <a:gd name="connsiteY140" fmla="*/ 8913 h 9877"/>
              <a:gd name="connsiteX141" fmla="*/ 6726 w 9982"/>
              <a:gd name="connsiteY141" fmla="*/ 8895 h 9877"/>
              <a:gd name="connsiteX142" fmla="*/ 6726 w 9982"/>
              <a:gd name="connsiteY142" fmla="*/ 8876 h 9877"/>
              <a:gd name="connsiteX143" fmla="*/ 6705 w 9982"/>
              <a:gd name="connsiteY143" fmla="*/ 8839 h 9877"/>
              <a:gd name="connsiteX144" fmla="*/ 6726 w 9982"/>
              <a:gd name="connsiteY144" fmla="*/ 8839 h 9877"/>
              <a:gd name="connsiteX145" fmla="*/ 6778 w 9982"/>
              <a:gd name="connsiteY145" fmla="*/ 8821 h 9877"/>
              <a:gd name="connsiteX146" fmla="*/ 6819 w 9982"/>
              <a:gd name="connsiteY146" fmla="*/ 8951 h 9877"/>
              <a:gd name="connsiteX147" fmla="*/ 7089 w 9982"/>
              <a:gd name="connsiteY147" fmla="*/ 9025 h 9877"/>
              <a:gd name="connsiteX148" fmla="*/ 7089 w 9982"/>
              <a:gd name="connsiteY148" fmla="*/ 9080 h 9877"/>
              <a:gd name="connsiteX149" fmla="*/ 7006 w 9982"/>
              <a:gd name="connsiteY149" fmla="*/ 9470 h 9877"/>
              <a:gd name="connsiteX150" fmla="*/ 6985 w 9982"/>
              <a:gd name="connsiteY150" fmla="*/ 9470 h 9877"/>
              <a:gd name="connsiteX151" fmla="*/ 6965 w 9982"/>
              <a:gd name="connsiteY151" fmla="*/ 9414 h 9877"/>
              <a:gd name="connsiteX152" fmla="*/ 6736 w 9982"/>
              <a:gd name="connsiteY152" fmla="*/ 9377 h 9877"/>
              <a:gd name="connsiteX153" fmla="*/ 6663 w 9982"/>
              <a:gd name="connsiteY153" fmla="*/ 9377 h 9877"/>
              <a:gd name="connsiteX154" fmla="*/ 6580 w 9982"/>
              <a:gd name="connsiteY154" fmla="*/ 9285 h 9877"/>
              <a:gd name="connsiteX155" fmla="*/ 6538 w 9982"/>
              <a:gd name="connsiteY155" fmla="*/ 9322 h 9877"/>
              <a:gd name="connsiteX156" fmla="*/ 6424 w 9982"/>
              <a:gd name="connsiteY156" fmla="*/ 9173 h 9877"/>
              <a:gd name="connsiteX157" fmla="*/ 6414 w 9982"/>
              <a:gd name="connsiteY157" fmla="*/ 9173 h 9877"/>
              <a:gd name="connsiteX158" fmla="*/ 6372 w 9982"/>
              <a:gd name="connsiteY158" fmla="*/ 9173 h 9877"/>
              <a:gd name="connsiteX159" fmla="*/ 6268 w 9982"/>
              <a:gd name="connsiteY159" fmla="*/ 9062 h 9877"/>
              <a:gd name="connsiteX160" fmla="*/ 6237 w 9982"/>
              <a:gd name="connsiteY160" fmla="*/ 9229 h 9877"/>
              <a:gd name="connsiteX161" fmla="*/ 6143 w 9982"/>
              <a:gd name="connsiteY161" fmla="*/ 9396 h 9877"/>
              <a:gd name="connsiteX162" fmla="*/ 6050 w 9982"/>
              <a:gd name="connsiteY162" fmla="*/ 9433 h 9877"/>
              <a:gd name="connsiteX163" fmla="*/ 6050 w 9982"/>
              <a:gd name="connsiteY163" fmla="*/ 9489 h 9877"/>
              <a:gd name="connsiteX164" fmla="*/ 5977 w 9982"/>
              <a:gd name="connsiteY164" fmla="*/ 9618 h 9877"/>
              <a:gd name="connsiteX165" fmla="*/ 5894 w 9982"/>
              <a:gd name="connsiteY165" fmla="*/ 9674 h 9877"/>
              <a:gd name="connsiteX166" fmla="*/ 5790 w 9982"/>
              <a:gd name="connsiteY166" fmla="*/ 9823 h 9877"/>
              <a:gd name="connsiteX167" fmla="*/ 5135 w 9982"/>
              <a:gd name="connsiteY167" fmla="*/ 9674 h 9877"/>
              <a:gd name="connsiteX168" fmla="*/ 5010 w 9982"/>
              <a:gd name="connsiteY168" fmla="*/ 9674 h 9877"/>
              <a:gd name="connsiteX169" fmla="*/ 4782 w 9982"/>
              <a:gd name="connsiteY169" fmla="*/ 9526 h 9877"/>
              <a:gd name="connsiteX170" fmla="*/ 4719 w 9982"/>
              <a:gd name="connsiteY170" fmla="*/ 9396 h 9877"/>
              <a:gd name="connsiteX171" fmla="*/ 4719 w 9982"/>
              <a:gd name="connsiteY171" fmla="*/ 9285 h 9877"/>
              <a:gd name="connsiteX172" fmla="*/ 4657 w 9982"/>
              <a:gd name="connsiteY172" fmla="*/ 9229 h 9877"/>
              <a:gd name="connsiteX173" fmla="*/ 4958 w 9982"/>
              <a:gd name="connsiteY173" fmla="*/ 9099 h 9877"/>
              <a:gd name="connsiteX174" fmla="*/ 5177 w 9982"/>
              <a:gd name="connsiteY174" fmla="*/ 9118 h 9877"/>
              <a:gd name="connsiteX175" fmla="*/ 5530 w 9982"/>
              <a:gd name="connsiteY175" fmla="*/ 9080 h 9877"/>
              <a:gd name="connsiteX176" fmla="*/ 5572 w 9982"/>
              <a:gd name="connsiteY176" fmla="*/ 8988 h 9877"/>
              <a:gd name="connsiteX177" fmla="*/ 5520 w 9982"/>
              <a:gd name="connsiteY177" fmla="*/ 8876 h 9877"/>
              <a:gd name="connsiteX178" fmla="*/ 5322 w 9982"/>
              <a:gd name="connsiteY178" fmla="*/ 8821 h 9877"/>
              <a:gd name="connsiteX179" fmla="*/ 5000 w 9982"/>
              <a:gd name="connsiteY179" fmla="*/ 8635 h 9877"/>
              <a:gd name="connsiteX180" fmla="*/ 4751 w 9982"/>
              <a:gd name="connsiteY180" fmla="*/ 8487 h 9877"/>
              <a:gd name="connsiteX181" fmla="*/ 4875 w 9982"/>
              <a:gd name="connsiteY181" fmla="*/ 8375 h 9877"/>
              <a:gd name="connsiteX182" fmla="*/ 4532 w 9982"/>
              <a:gd name="connsiteY182" fmla="*/ 8171 h 9877"/>
              <a:gd name="connsiteX183" fmla="*/ 4345 w 9982"/>
              <a:gd name="connsiteY183" fmla="*/ 7986 h 9877"/>
              <a:gd name="connsiteX184" fmla="*/ 4148 w 9982"/>
              <a:gd name="connsiteY184" fmla="*/ 7930 h 9877"/>
              <a:gd name="connsiteX185" fmla="*/ 3877 w 9982"/>
              <a:gd name="connsiteY185" fmla="*/ 7912 h 9877"/>
              <a:gd name="connsiteX186" fmla="*/ 3711 w 9982"/>
              <a:gd name="connsiteY186" fmla="*/ 7745 h 9877"/>
              <a:gd name="connsiteX187" fmla="*/ 3534 w 9982"/>
              <a:gd name="connsiteY187" fmla="*/ 7708 h 9877"/>
              <a:gd name="connsiteX188" fmla="*/ 3462 w 9982"/>
              <a:gd name="connsiteY188" fmla="*/ 7503 h 9877"/>
              <a:gd name="connsiteX189" fmla="*/ 3285 w 9982"/>
              <a:gd name="connsiteY189" fmla="*/ 7541 h 9877"/>
              <a:gd name="connsiteX190" fmla="*/ 3233 w 9982"/>
              <a:gd name="connsiteY190" fmla="*/ 7578 h 9877"/>
              <a:gd name="connsiteX191" fmla="*/ 3160 w 9982"/>
              <a:gd name="connsiteY191" fmla="*/ 7578 h 9877"/>
              <a:gd name="connsiteX192" fmla="*/ 3160 w 9982"/>
              <a:gd name="connsiteY192" fmla="*/ 7541 h 9877"/>
              <a:gd name="connsiteX193" fmla="*/ 3191 w 9982"/>
              <a:gd name="connsiteY193" fmla="*/ 7448 h 9877"/>
              <a:gd name="connsiteX194" fmla="*/ 3035 w 9982"/>
              <a:gd name="connsiteY194" fmla="*/ 7411 h 9877"/>
              <a:gd name="connsiteX195" fmla="*/ 2983 w 9982"/>
              <a:gd name="connsiteY195" fmla="*/ 7318 h 9877"/>
              <a:gd name="connsiteX196" fmla="*/ 2879 w 9982"/>
              <a:gd name="connsiteY196" fmla="*/ 7374 h 9877"/>
              <a:gd name="connsiteX197" fmla="*/ 2640 w 9982"/>
              <a:gd name="connsiteY197" fmla="*/ 7355 h 9877"/>
              <a:gd name="connsiteX198" fmla="*/ 2516 w 9982"/>
              <a:gd name="connsiteY198" fmla="*/ 7392 h 9877"/>
              <a:gd name="connsiteX199" fmla="*/ 2464 w 9982"/>
              <a:gd name="connsiteY199" fmla="*/ 7503 h 9877"/>
              <a:gd name="connsiteX200" fmla="*/ 2266 w 9982"/>
              <a:gd name="connsiteY200" fmla="*/ 7541 h 9877"/>
              <a:gd name="connsiteX201" fmla="*/ 2214 w 9982"/>
              <a:gd name="connsiteY201" fmla="*/ 7615 h 9877"/>
              <a:gd name="connsiteX202" fmla="*/ 1933 w 9982"/>
              <a:gd name="connsiteY202" fmla="*/ 7596 h 9877"/>
              <a:gd name="connsiteX203" fmla="*/ 1819 w 9982"/>
              <a:gd name="connsiteY203" fmla="*/ 7466 h 9877"/>
              <a:gd name="connsiteX204" fmla="*/ 1663 w 9982"/>
              <a:gd name="connsiteY204" fmla="*/ 7429 h 9877"/>
              <a:gd name="connsiteX205" fmla="*/ 1715 w 9982"/>
              <a:gd name="connsiteY205" fmla="*/ 7411 h 9877"/>
              <a:gd name="connsiteX206" fmla="*/ 1715 w 9982"/>
              <a:gd name="connsiteY206" fmla="*/ 7392 h 9877"/>
              <a:gd name="connsiteX207" fmla="*/ 1663 w 9982"/>
              <a:gd name="connsiteY207" fmla="*/ 7392 h 9877"/>
              <a:gd name="connsiteX208" fmla="*/ 1549 w 9982"/>
              <a:gd name="connsiteY208" fmla="*/ 7411 h 9877"/>
              <a:gd name="connsiteX209" fmla="*/ 1341 w 9982"/>
              <a:gd name="connsiteY209" fmla="*/ 7336 h 9877"/>
              <a:gd name="connsiteX210" fmla="*/ 1341 w 9982"/>
              <a:gd name="connsiteY210" fmla="*/ 7392 h 9877"/>
              <a:gd name="connsiteX211" fmla="*/ 1289 w 9982"/>
              <a:gd name="connsiteY211" fmla="*/ 7374 h 9877"/>
              <a:gd name="connsiteX212" fmla="*/ 1289 w 9982"/>
              <a:gd name="connsiteY212" fmla="*/ 7318 h 9877"/>
              <a:gd name="connsiteX213" fmla="*/ 1195 w 9982"/>
              <a:gd name="connsiteY213" fmla="*/ 7374 h 9877"/>
              <a:gd name="connsiteX214" fmla="*/ 1175 w 9982"/>
              <a:gd name="connsiteY214" fmla="*/ 7318 h 9877"/>
              <a:gd name="connsiteX215" fmla="*/ 811 w 9982"/>
              <a:gd name="connsiteY215" fmla="*/ 7336 h 9877"/>
              <a:gd name="connsiteX216" fmla="*/ 634 w 9982"/>
              <a:gd name="connsiteY216" fmla="*/ 7318 h 9877"/>
              <a:gd name="connsiteX217" fmla="*/ 593 w 9982"/>
              <a:gd name="connsiteY217" fmla="*/ 7244 h 9877"/>
              <a:gd name="connsiteX218" fmla="*/ 426 w 9982"/>
              <a:gd name="connsiteY218" fmla="*/ 7262 h 9877"/>
              <a:gd name="connsiteX219" fmla="*/ 395 w 9982"/>
              <a:gd name="connsiteY219" fmla="*/ 7207 h 9877"/>
              <a:gd name="connsiteX220" fmla="*/ 291 w 9982"/>
              <a:gd name="connsiteY220" fmla="*/ 7225 h 9877"/>
              <a:gd name="connsiteX221" fmla="*/ 270 w 9982"/>
              <a:gd name="connsiteY221" fmla="*/ 7151 h 9877"/>
              <a:gd name="connsiteX222" fmla="*/ 177 w 9982"/>
              <a:gd name="connsiteY222" fmla="*/ 7151 h 9877"/>
              <a:gd name="connsiteX223" fmla="*/ 42 w 9982"/>
              <a:gd name="connsiteY223" fmla="*/ 7077 h 9877"/>
              <a:gd name="connsiteX224" fmla="*/ 0 w 9982"/>
              <a:gd name="connsiteY224" fmla="*/ 7003 h 9877"/>
              <a:gd name="connsiteX225" fmla="*/ 156 w 9982"/>
              <a:gd name="connsiteY225" fmla="*/ 6965 h 9877"/>
              <a:gd name="connsiteX226" fmla="*/ 374 w 9982"/>
              <a:gd name="connsiteY226" fmla="*/ 7003 h 9877"/>
              <a:gd name="connsiteX227" fmla="*/ 738 w 9982"/>
              <a:gd name="connsiteY227" fmla="*/ 7077 h 9877"/>
              <a:gd name="connsiteX228" fmla="*/ 748 w 9982"/>
              <a:gd name="connsiteY228" fmla="*/ 7003 h 9877"/>
              <a:gd name="connsiteX229" fmla="*/ 686 w 9982"/>
              <a:gd name="connsiteY229" fmla="*/ 6910 h 9877"/>
              <a:gd name="connsiteX230" fmla="*/ 696 w 9982"/>
              <a:gd name="connsiteY230" fmla="*/ 6910 h 9877"/>
              <a:gd name="connsiteX231" fmla="*/ 696 w 9982"/>
              <a:gd name="connsiteY231" fmla="*/ 6891 h 9877"/>
              <a:gd name="connsiteX232" fmla="*/ 800 w 9982"/>
              <a:gd name="connsiteY232" fmla="*/ 6928 h 9877"/>
              <a:gd name="connsiteX233" fmla="*/ 800 w 9982"/>
              <a:gd name="connsiteY233" fmla="*/ 6854 h 9877"/>
              <a:gd name="connsiteX234" fmla="*/ 738 w 9982"/>
              <a:gd name="connsiteY234" fmla="*/ 6836 h 9877"/>
              <a:gd name="connsiteX235" fmla="*/ 738 w 9982"/>
              <a:gd name="connsiteY235" fmla="*/ 6761 h 9877"/>
              <a:gd name="connsiteX236" fmla="*/ 759 w 9982"/>
              <a:gd name="connsiteY236" fmla="*/ 6761 h 9877"/>
              <a:gd name="connsiteX237" fmla="*/ 811 w 9982"/>
              <a:gd name="connsiteY237" fmla="*/ 6798 h 9877"/>
              <a:gd name="connsiteX238" fmla="*/ 811 w 9982"/>
              <a:gd name="connsiteY238" fmla="*/ 6761 h 9877"/>
              <a:gd name="connsiteX239" fmla="*/ 946 w 9982"/>
              <a:gd name="connsiteY239" fmla="*/ 6631 h 9877"/>
              <a:gd name="connsiteX240" fmla="*/ 1102 w 9982"/>
              <a:gd name="connsiteY240" fmla="*/ 6594 h 9877"/>
              <a:gd name="connsiteX241" fmla="*/ 1102 w 9982"/>
              <a:gd name="connsiteY241" fmla="*/ 6576 h 9877"/>
              <a:gd name="connsiteX242" fmla="*/ 925 w 9982"/>
              <a:gd name="connsiteY242" fmla="*/ 6576 h 9877"/>
              <a:gd name="connsiteX243" fmla="*/ 925 w 9982"/>
              <a:gd name="connsiteY243" fmla="*/ 6557 h 9877"/>
              <a:gd name="connsiteX244" fmla="*/ 956 w 9982"/>
              <a:gd name="connsiteY244" fmla="*/ 6502 h 9877"/>
              <a:gd name="connsiteX245" fmla="*/ 1008 w 9982"/>
              <a:gd name="connsiteY245" fmla="*/ 6520 h 9877"/>
              <a:gd name="connsiteX246" fmla="*/ 1040 w 9982"/>
              <a:gd name="connsiteY246" fmla="*/ 6483 h 9877"/>
              <a:gd name="connsiteX247" fmla="*/ 1040 w 9982"/>
              <a:gd name="connsiteY247" fmla="*/ 6465 h 9877"/>
              <a:gd name="connsiteX248" fmla="*/ 988 w 9982"/>
              <a:gd name="connsiteY248" fmla="*/ 6390 h 9877"/>
              <a:gd name="connsiteX249" fmla="*/ 1019 w 9982"/>
              <a:gd name="connsiteY249" fmla="*/ 6390 h 9877"/>
              <a:gd name="connsiteX250" fmla="*/ 1040 w 9982"/>
              <a:gd name="connsiteY250" fmla="*/ 6409 h 9877"/>
              <a:gd name="connsiteX251" fmla="*/ 1050 w 9982"/>
              <a:gd name="connsiteY251" fmla="*/ 6353 h 9877"/>
              <a:gd name="connsiteX252" fmla="*/ 998 w 9982"/>
              <a:gd name="connsiteY252" fmla="*/ 6298 h 9877"/>
              <a:gd name="connsiteX253" fmla="*/ 988 w 9982"/>
              <a:gd name="connsiteY253" fmla="*/ 6335 h 9877"/>
              <a:gd name="connsiteX254" fmla="*/ 988 w 9982"/>
              <a:gd name="connsiteY254" fmla="*/ 6298 h 9877"/>
              <a:gd name="connsiteX255" fmla="*/ 977 w 9982"/>
              <a:gd name="connsiteY255" fmla="*/ 6298 h 9877"/>
              <a:gd name="connsiteX256" fmla="*/ 977 w 9982"/>
              <a:gd name="connsiteY256" fmla="*/ 6279 h 9877"/>
              <a:gd name="connsiteX257" fmla="*/ 1050 w 9982"/>
              <a:gd name="connsiteY257" fmla="*/ 6242 h 9877"/>
              <a:gd name="connsiteX258" fmla="*/ 1050 w 9982"/>
              <a:gd name="connsiteY258" fmla="*/ 6223 h 9877"/>
              <a:gd name="connsiteX259" fmla="*/ 936 w 9982"/>
              <a:gd name="connsiteY259" fmla="*/ 6149 h 9877"/>
              <a:gd name="connsiteX260" fmla="*/ 915 w 9982"/>
              <a:gd name="connsiteY260" fmla="*/ 6205 h 9877"/>
              <a:gd name="connsiteX261" fmla="*/ 842 w 9982"/>
              <a:gd name="connsiteY261" fmla="*/ 6149 h 9877"/>
              <a:gd name="connsiteX262" fmla="*/ 873 w 9982"/>
              <a:gd name="connsiteY262" fmla="*/ 6112 h 9877"/>
              <a:gd name="connsiteX263" fmla="*/ 832 w 9982"/>
              <a:gd name="connsiteY263" fmla="*/ 6112 h 9877"/>
              <a:gd name="connsiteX264" fmla="*/ 707 w 9982"/>
              <a:gd name="connsiteY264" fmla="*/ 6168 h 9877"/>
              <a:gd name="connsiteX265" fmla="*/ 707 w 9982"/>
              <a:gd name="connsiteY265" fmla="*/ 6112 h 9877"/>
              <a:gd name="connsiteX266" fmla="*/ 759 w 9982"/>
              <a:gd name="connsiteY266" fmla="*/ 5964 h 9877"/>
              <a:gd name="connsiteX267" fmla="*/ 738 w 9982"/>
              <a:gd name="connsiteY267" fmla="*/ 5926 h 9877"/>
              <a:gd name="connsiteX268" fmla="*/ 759 w 9982"/>
              <a:gd name="connsiteY268" fmla="*/ 5926 h 9877"/>
              <a:gd name="connsiteX269" fmla="*/ 852 w 9982"/>
              <a:gd name="connsiteY269" fmla="*/ 5889 h 9877"/>
              <a:gd name="connsiteX270" fmla="*/ 884 w 9982"/>
              <a:gd name="connsiteY270" fmla="*/ 5834 h 9877"/>
              <a:gd name="connsiteX271" fmla="*/ 863 w 9982"/>
              <a:gd name="connsiteY271" fmla="*/ 5778 h 9877"/>
              <a:gd name="connsiteX272" fmla="*/ 936 w 9982"/>
              <a:gd name="connsiteY272" fmla="*/ 5759 h 9877"/>
              <a:gd name="connsiteX273" fmla="*/ 936 w 9982"/>
              <a:gd name="connsiteY273" fmla="*/ 5834 h 9877"/>
              <a:gd name="connsiteX274" fmla="*/ 1060 w 9982"/>
              <a:gd name="connsiteY274" fmla="*/ 5834 h 9877"/>
              <a:gd name="connsiteX275" fmla="*/ 1185 w 9982"/>
              <a:gd name="connsiteY275" fmla="*/ 5611 h 9877"/>
              <a:gd name="connsiteX276" fmla="*/ 1383 w 9982"/>
              <a:gd name="connsiteY276" fmla="*/ 5667 h 9877"/>
              <a:gd name="connsiteX277" fmla="*/ 1383 w 9982"/>
              <a:gd name="connsiteY277" fmla="*/ 5685 h 9877"/>
              <a:gd name="connsiteX278" fmla="*/ 1372 w 9982"/>
              <a:gd name="connsiteY278" fmla="*/ 5741 h 9877"/>
              <a:gd name="connsiteX279" fmla="*/ 1351 w 9982"/>
              <a:gd name="connsiteY279" fmla="*/ 5778 h 9877"/>
              <a:gd name="connsiteX280" fmla="*/ 1237 w 9982"/>
              <a:gd name="connsiteY280" fmla="*/ 5815 h 9877"/>
              <a:gd name="connsiteX281" fmla="*/ 1227 w 9982"/>
              <a:gd name="connsiteY281" fmla="*/ 5964 h 9877"/>
              <a:gd name="connsiteX282" fmla="*/ 1247 w 9982"/>
              <a:gd name="connsiteY282" fmla="*/ 5982 h 9877"/>
              <a:gd name="connsiteX283" fmla="*/ 1476 w 9982"/>
              <a:gd name="connsiteY283" fmla="*/ 6186 h 9877"/>
              <a:gd name="connsiteX284" fmla="*/ 1507 w 9982"/>
              <a:gd name="connsiteY284" fmla="*/ 6186 h 9877"/>
              <a:gd name="connsiteX285" fmla="*/ 1580 w 9982"/>
              <a:gd name="connsiteY285" fmla="*/ 6706 h 9877"/>
              <a:gd name="connsiteX286" fmla="*/ 1778 w 9982"/>
              <a:gd name="connsiteY286" fmla="*/ 6502 h 9877"/>
              <a:gd name="connsiteX287" fmla="*/ 1778 w 9982"/>
              <a:gd name="connsiteY287" fmla="*/ 6446 h 9877"/>
              <a:gd name="connsiteX288" fmla="*/ 1705 w 9982"/>
              <a:gd name="connsiteY288" fmla="*/ 6446 h 9877"/>
              <a:gd name="connsiteX289" fmla="*/ 1674 w 9982"/>
              <a:gd name="connsiteY289" fmla="*/ 6372 h 9877"/>
              <a:gd name="connsiteX290" fmla="*/ 1674 w 9982"/>
              <a:gd name="connsiteY290" fmla="*/ 6335 h 9877"/>
              <a:gd name="connsiteX291" fmla="*/ 1684 w 9982"/>
              <a:gd name="connsiteY291" fmla="*/ 6335 h 9877"/>
              <a:gd name="connsiteX292" fmla="*/ 1684 w 9982"/>
              <a:gd name="connsiteY292" fmla="*/ 6316 h 9877"/>
              <a:gd name="connsiteX293" fmla="*/ 1819 w 9982"/>
              <a:gd name="connsiteY293" fmla="*/ 6242 h 9877"/>
              <a:gd name="connsiteX294" fmla="*/ 1798 w 9982"/>
              <a:gd name="connsiteY294" fmla="*/ 6223 h 9877"/>
              <a:gd name="connsiteX295" fmla="*/ 1663 w 9982"/>
              <a:gd name="connsiteY295" fmla="*/ 6186 h 9877"/>
              <a:gd name="connsiteX296" fmla="*/ 1663 w 9982"/>
              <a:gd name="connsiteY296" fmla="*/ 6131 h 9877"/>
              <a:gd name="connsiteX297" fmla="*/ 1611 w 9982"/>
              <a:gd name="connsiteY297" fmla="*/ 6112 h 9877"/>
              <a:gd name="connsiteX298" fmla="*/ 1611 w 9982"/>
              <a:gd name="connsiteY298" fmla="*/ 6112 h 9877"/>
              <a:gd name="connsiteX299" fmla="*/ 1632 w 9982"/>
              <a:gd name="connsiteY299" fmla="*/ 6056 h 9877"/>
              <a:gd name="connsiteX300" fmla="*/ 1549 w 9982"/>
              <a:gd name="connsiteY300" fmla="*/ 5964 h 9877"/>
              <a:gd name="connsiteX301" fmla="*/ 1331 w 9982"/>
              <a:gd name="connsiteY301" fmla="*/ 5908 h 9877"/>
              <a:gd name="connsiteX302" fmla="*/ 1497 w 9982"/>
              <a:gd name="connsiteY302" fmla="*/ 5889 h 9877"/>
              <a:gd name="connsiteX303" fmla="*/ 1518 w 9982"/>
              <a:gd name="connsiteY303" fmla="*/ 5797 h 9877"/>
              <a:gd name="connsiteX304" fmla="*/ 1455 w 9982"/>
              <a:gd name="connsiteY304" fmla="*/ 5667 h 9877"/>
              <a:gd name="connsiteX305" fmla="*/ 1476 w 9982"/>
              <a:gd name="connsiteY305" fmla="*/ 5667 h 9877"/>
              <a:gd name="connsiteX306" fmla="*/ 1819 w 9982"/>
              <a:gd name="connsiteY306" fmla="*/ 5704 h 9877"/>
              <a:gd name="connsiteX307" fmla="*/ 1913 w 9982"/>
              <a:gd name="connsiteY307" fmla="*/ 5593 h 9877"/>
              <a:gd name="connsiteX308" fmla="*/ 1985 w 9982"/>
              <a:gd name="connsiteY308" fmla="*/ 5574 h 9877"/>
              <a:gd name="connsiteX309" fmla="*/ 1913 w 9982"/>
              <a:gd name="connsiteY309" fmla="*/ 5537 h 9877"/>
              <a:gd name="connsiteX310" fmla="*/ 1611 w 9982"/>
              <a:gd name="connsiteY310" fmla="*/ 5648 h 9877"/>
              <a:gd name="connsiteX311" fmla="*/ 1580 w 9982"/>
              <a:gd name="connsiteY311" fmla="*/ 5593 h 9877"/>
              <a:gd name="connsiteX312" fmla="*/ 1601 w 9982"/>
              <a:gd name="connsiteY312" fmla="*/ 5537 h 9877"/>
              <a:gd name="connsiteX313" fmla="*/ 1570 w 9982"/>
              <a:gd name="connsiteY313" fmla="*/ 5444 h 9877"/>
              <a:gd name="connsiteX314" fmla="*/ 1497 w 9982"/>
              <a:gd name="connsiteY314" fmla="*/ 5463 h 9877"/>
              <a:gd name="connsiteX315" fmla="*/ 1255 w 9982"/>
              <a:gd name="connsiteY315" fmla="*/ 5235 h 9877"/>
              <a:gd name="connsiteX316" fmla="*/ 1538 w 9982"/>
              <a:gd name="connsiteY316" fmla="*/ 5221 h 9877"/>
              <a:gd name="connsiteX317" fmla="*/ 1881 w 9982"/>
              <a:gd name="connsiteY317" fmla="*/ 5221 h 9877"/>
              <a:gd name="connsiteX318" fmla="*/ 1985 w 9982"/>
              <a:gd name="connsiteY318" fmla="*/ 5054 h 9877"/>
              <a:gd name="connsiteX319" fmla="*/ 1985 w 9982"/>
              <a:gd name="connsiteY319" fmla="*/ 4999 h 9877"/>
              <a:gd name="connsiteX320" fmla="*/ 2048 w 9982"/>
              <a:gd name="connsiteY320" fmla="*/ 4980 h 9877"/>
              <a:gd name="connsiteX321" fmla="*/ 2079 w 9982"/>
              <a:gd name="connsiteY321" fmla="*/ 5110 h 9877"/>
              <a:gd name="connsiteX322" fmla="*/ 2516 w 9982"/>
              <a:gd name="connsiteY322" fmla="*/ 5129 h 9877"/>
              <a:gd name="connsiteX323" fmla="*/ 2495 w 9982"/>
              <a:gd name="connsiteY323" fmla="*/ 5221 h 9877"/>
              <a:gd name="connsiteX324" fmla="*/ 2526 w 9982"/>
              <a:gd name="connsiteY324" fmla="*/ 5221 h 9877"/>
              <a:gd name="connsiteX325" fmla="*/ 2578 w 9982"/>
              <a:gd name="connsiteY325" fmla="*/ 5184 h 9877"/>
              <a:gd name="connsiteX326" fmla="*/ 2578 w 9982"/>
              <a:gd name="connsiteY326" fmla="*/ 5203 h 9877"/>
              <a:gd name="connsiteX327" fmla="*/ 2557 w 9982"/>
              <a:gd name="connsiteY327" fmla="*/ 5221 h 9877"/>
              <a:gd name="connsiteX328" fmla="*/ 2620 w 9982"/>
              <a:gd name="connsiteY328" fmla="*/ 5221 h 9877"/>
              <a:gd name="connsiteX329" fmla="*/ 2723 w 9982"/>
              <a:gd name="connsiteY329" fmla="*/ 5221 h 9877"/>
              <a:gd name="connsiteX330" fmla="*/ 2723 w 9982"/>
              <a:gd name="connsiteY330" fmla="*/ 5296 h 9877"/>
              <a:gd name="connsiteX331" fmla="*/ 2744 w 9982"/>
              <a:gd name="connsiteY331" fmla="*/ 5296 h 9877"/>
              <a:gd name="connsiteX332" fmla="*/ 2817 w 9982"/>
              <a:gd name="connsiteY332" fmla="*/ 5221 h 9877"/>
              <a:gd name="connsiteX333" fmla="*/ 2817 w 9982"/>
              <a:gd name="connsiteY333" fmla="*/ 5147 h 9877"/>
              <a:gd name="connsiteX334" fmla="*/ 2879 w 9982"/>
              <a:gd name="connsiteY334" fmla="*/ 5147 h 9877"/>
              <a:gd name="connsiteX335" fmla="*/ 2911 w 9982"/>
              <a:gd name="connsiteY335" fmla="*/ 5203 h 9877"/>
              <a:gd name="connsiteX336" fmla="*/ 2911 w 9982"/>
              <a:gd name="connsiteY336" fmla="*/ 5333 h 9877"/>
              <a:gd name="connsiteX337" fmla="*/ 3025 w 9982"/>
              <a:gd name="connsiteY337" fmla="*/ 5333 h 9877"/>
              <a:gd name="connsiteX338" fmla="*/ 3035 w 9982"/>
              <a:gd name="connsiteY338" fmla="*/ 5240 h 9877"/>
              <a:gd name="connsiteX339" fmla="*/ 3035 w 9982"/>
              <a:gd name="connsiteY339" fmla="*/ 5221 h 9877"/>
              <a:gd name="connsiteX340" fmla="*/ 3035 w 9982"/>
              <a:gd name="connsiteY340" fmla="*/ 5221 h 9877"/>
              <a:gd name="connsiteX341" fmla="*/ 3139 w 9982"/>
              <a:gd name="connsiteY341" fmla="*/ 5240 h 9877"/>
              <a:gd name="connsiteX342" fmla="*/ 3160 w 9982"/>
              <a:gd name="connsiteY342" fmla="*/ 5147 h 9877"/>
              <a:gd name="connsiteX343" fmla="*/ 3264 w 9982"/>
              <a:gd name="connsiteY343" fmla="*/ 5184 h 9877"/>
              <a:gd name="connsiteX344" fmla="*/ 3264 w 9982"/>
              <a:gd name="connsiteY344" fmla="*/ 5129 h 9877"/>
              <a:gd name="connsiteX345" fmla="*/ 3441 w 9982"/>
              <a:gd name="connsiteY345" fmla="*/ 5203 h 9877"/>
              <a:gd name="connsiteX346" fmla="*/ 3441 w 9982"/>
              <a:gd name="connsiteY346" fmla="*/ 5129 h 9877"/>
              <a:gd name="connsiteX347" fmla="*/ 3482 w 9982"/>
              <a:gd name="connsiteY347" fmla="*/ 5129 h 9877"/>
              <a:gd name="connsiteX348" fmla="*/ 3482 w 9982"/>
              <a:gd name="connsiteY348" fmla="*/ 5203 h 9877"/>
              <a:gd name="connsiteX349" fmla="*/ 3503 w 9982"/>
              <a:gd name="connsiteY349" fmla="*/ 5203 h 9877"/>
              <a:gd name="connsiteX350" fmla="*/ 3503 w 9982"/>
              <a:gd name="connsiteY350" fmla="*/ 5184 h 9877"/>
              <a:gd name="connsiteX351" fmla="*/ 3514 w 9982"/>
              <a:gd name="connsiteY351" fmla="*/ 5054 h 9877"/>
              <a:gd name="connsiteX352" fmla="*/ 3524 w 9982"/>
              <a:gd name="connsiteY352" fmla="*/ 5054 h 9877"/>
              <a:gd name="connsiteX353" fmla="*/ 3534 w 9982"/>
              <a:gd name="connsiteY353" fmla="*/ 5129 h 9877"/>
              <a:gd name="connsiteX354" fmla="*/ 3617 w 9982"/>
              <a:gd name="connsiteY354" fmla="*/ 5054 h 9877"/>
              <a:gd name="connsiteX355" fmla="*/ 3617 w 9982"/>
              <a:gd name="connsiteY355" fmla="*/ 5092 h 9877"/>
              <a:gd name="connsiteX356" fmla="*/ 3690 w 9982"/>
              <a:gd name="connsiteY356" fmla="*/ 5054 h 9877"/>
              <a:gd name="connsiteX357" fmla="*/ 3690 w 9982"/>
              <a:gd name="connsiteY357" fmla="*/ 5036 h 9877"/>
              <a:gd name="connsiteX358" fmla="*/ 3669 w 9982"/>
              <a:gd name="connsiteY358" fmla="*/ 4999 h 9877"/>
              <a:gd name="connsiteX359" fmla="*/ 3701 w 9982"/>
              <a:gd name="connsiteY359" fmla="*/ 4999 h 9877"/>
              <a:gd name="connsiteX360" fmla="*/ 3742 w 9982"/>
              <a:gd name="connsiteY360" fmla="*/ 5036 h 9877"/>
              <a:gd name="connsiteX361" fmla="*/ 3742 w 9982"/>
              <a:gd name="connsiteY361" fmla="*/ 4999 h 9877"/>
              <a:gd name="connsiteX362" fmla="*/ 3721 w 9982"/>
              <a:gd name="connsiteY362" fmla="*/ 4943 h 9877"/>
              <a:gd name="connsiteX363" fmla="*/ 3825 w 9982"/>
              <a:gd name="connsiteY363" fmla="*/ 4888 h 9877"/>
              <a:gd name="connsiteX364" fmla="*/ 3825 w 9982"/>
              <a:gd name="connsiteY364" fmla="*/ 4869 h 9877"/>
              <a:gd name="connsiteX365" fmla="*/ 3649 w 9982"/>
              <a:gd name="connsiteY365" fmla="*/ 4850 h 9877"/>
              <a:gd name="connsiteX366" fmla="*/ 3659 w 9982"/>
              <a:gd name="connsiteY366" fmla="*/ 4962 h 9877"/>
              <a:gd name="connsiteX367" fmla="*/ 3649 w 9982"/>
              <a:gd name="connsiteY367" fmla="*/ 4962 h 9877"/>
              <a:gd name="connsiteX368" fmla="*/ 3451 w 9982"/>
              <a:gd name="connsiteY368" fmla="*/ 4850 h 9877"/>
              <a:gd name="connsiteX369" fmla="*/ 3451 w 9982"/>
              <a:gd name="connsiteY369" fmla="*/ 4869 h 9877"/>
              <a:gd name="connsiteX370" fmla="*/ 3462 w 9982"/>
              <a:gd name="connsiteY370" fmla="*/ 4869 h 9877"/>
              <a:gd name="connsiteX371" fmla="*/ 3441 w 9982"/>
              <a:gd name="connsiteY371" fmla="*/ 4888 h 9877"/>
              <a:gd name="connsiteX372" fmla="*/ 3389 w 9982"/>
              <a:gd name="connsiteY372" fmla="*/ 4813 h 9877"/>
              <a:gd name="connsiteX373" fmla="*/ 3378 w 9982"/>
              <a:gd name="connsiteY373" fmla="*/ 4776 h 9877"/>
              <a:gd name="connsiteX374" fmla="*/ 3493 w 9982"/>
              <a:gd name="connsiteY374" fmla="*/ 4758 h 9877"/>
              <a:gd name="connsiteX375" fmla="*/ 3493 w 9982"/>
              <a:gd name="connsiteY375" fmla="*/ 4609 h 9877"/>
              <a:gd name="connsiteX376" fmla="*/ 3472 w 9982"/>
              <a:gd name="connsiteY376" fmla="*/ 4609 h 9877"/>
              <a:gd name="connsiteX377" fmla="*/ 3347 w 9982"/>
              <a:gd name="connsiteY377" fmla="*/ 4739 h 9877"/>
              <a:gd name="connsiteX378" fmla="*/ 3326 w 9982"/>
              <a:gd name="connsiteY378" fmla="*/ 4721 h 9877"/>
              <a:gd name="connsiteX379" fmla="*/ 3326 w 9982"/>
              <a:gd name="connsiteY379" fmla="*/ 4646 h 9877"/>
              <a:gd name="connsiteX380" fmla="*/ 3316 w 9982"/>
              <a:gd name="connsiteY380" fmla="*/ 4591 h 9877"/>
              <a:gd name="connsiteX381" fmla="*/ 3243 w 9982"/>
              <a:gd name="connsiteY381" fmla="*/ 4591 h 9877"/>
              <a:gd name="connsiteX382" fmla="*/ 3233 w 9982"/>
              <a:gd name="connsiteY382" fmla="*/ 4535 h 9877"/>
              <a:gd name="connsiteX383" fmla="*/ 3243 w 9982"/>
              <a:gd name="connsiteY383" fmla="*/ 4535 h 9877"/>
              <a:gd name="connsiteX384" fmla="*/ 3243 w 9982"/>
              <a:gd name="connsiteY384" fmla="*/ 4516 h 9877"/>
              <a:gd name="connsiteX385" fmla="*/ 3420 w 9982"/>
              <a:gd name="connsiteY385" fmla="*/ 4424 h 9877"/>
              <a:gd name="connsiteX386" fmla="*/ 3358 w 9982"/>
              <a:gd name="connsiteY386" fmla="*/ 4424 h 9877"/>
              <a:gd name="connsiteX387" fmla="*/ 3337 w 9982"/>
              <a:gd name="connsiteY387" fmla="*/ 4424 h 9877"/>
              <a:gd name="connsiteX388" fmla="*/ 3326 w 9982"/>
              <a:gd name="connsiteY388" fmla="*/ 4424 h 9877"/>
              <a:gd name="connsiteX389" fmla="*/ 3326 w 9982"/>
              <a:gd name="connsiteY389" fmla="*/ 4405 h 9877"/>
              <a:gd name="connsiteX390" fmla="*/ 3430 w 9982"/>
              <a:gd name="connsiteY390" fmla="*/ 4331 h 9877"/>
              <a:gd name="connsiteX391" fmla="*/ 3430 w 9982"/>
              <a:gd name="connsiteY391" fmla="*/ 4331 h 9877"/>
              <a:gd name="connsiteX392" fmla="*/ 3399 w 9982"/>
              <a:gd name="connsiteY392" fmla="*/ 4331 h 9877"/>
              <a:gd name="connsiteX393" fmla="*/ 3378 w 9982"/>
              <a:gd name="connsiteY393" fmla="*/ 4349 h 9877"/>
              <a:gd name="connsiteX394" fmla="*/ 3368 w 9982"/>
              <a:gd name="connsiteY394" fmla="*/ 4312 h 9877"/>
              <a:gd name="connsiteX395" fmla="*/ 3202 w 9982"/>
              <a:gd name="connsiteY395" fmla="*/ 4257 h 9877"/>
              <a:gd name="connsiteX396" fmla="*/ 3150 w 9982"/>
              <a:gd name="connsiteY396" fmla="*/ 4145 h 9877"/>
              <a:gd name="connsiteX397" fmla="*/ 3108 w 9982"/>
              <a:gd name="connsiteY397" fmla="*/ 4201 h 9877"/>
              <a:gd name="connsiteX398" fmla="*/ 3025 w 9982"/>
              <a:gd name="connsiteY398" fmla="*/ 4164 h 9877"/>
              <a:gd name="connsiteX399" fmla="*/ 2879 w 9982"/>
              <a:gd name="connsiteY399" fmla="*/ 4145 h 9877"/>
              <a:gd name="connsiteX400" fmla="*/ 2827 w 9982"/>
              <a:gd name="connsiteY400" fmla="*/ 4183 h 9877"/>
              <a:gd name="connsiteX401" fmla="*/ 2775 w 9982"/>
              <a:gd name="connsiteY401" fmla="*/ 4127 h 9877"/>
              <a:gd name="connsiteX402" fmla="*/ 2703 w 9982"/>
              <a:gd name="connsiteY402" fmla="*/ 4183 h 9877"/>
              <a:gd name="connsiteX403" fmla="*/ 2672 w 9982"/>
              <a:gd name="connsiteY403" fmla="*/ 4127 h 9877"/>
              <a:gd name="connsiteX404" fmla="*/ 2588 w 9982"/>
              <a:gd name="connsiteY404" fmla="*/ 4275 h 9877"/>
              <a:gd name="connsiteX405" fmla="*/ 2391 w 9982"/>
              <a:gd name="connsiteY405" fmla="*/ 4201 h 9877"/>
              <a:gd name="connsiteX406" fmla="*/ 2391 w 9982"/>
              <a:gd name="connsiteY406" fmla="*/ 4164 h 9877"/>
              <a:gd name="connsiteX407" fmla="*/ 2412 w 9982"/>
              <a:gd name="connsiteY407" fmla="*/ 4127 h 9877"/>
              <a:gd name="connsiteX408" fmla="*/ 2339 w 9982"/>
              <a:gd name="connsiteY408" fmla="*/ 4127 h 9877"/>
              <a:gd name="connsiteX409" fmla="*/ 2141 w 9982"/>
              <a:gd name="connsiteY409" fmla="*/ 4220 h 9877"/>
              <a:gd name="connsiteX410" fmla="*/ 2141 w 9982"/>
              <a:gd name="connsiteY410" fmla="*/ 4201 h 9877"/>
              <a:gd name="connsiteX411" fmla="*/ 2162 w 9982"/>
              <a:gd name="connsiteY411" fmla="*/ 4164 h 9877"/>
              <a:gd name="connsiteX412" fmla="*/ 2048 w 9982"/>
              <a:gd name="connsiteY412" fmla="*/ 4164 h 9877"/>
              <a:gd name="connsiteX413" fmla="*/ 1965 w 9982"/>
              <a:gd name="connsiteY413" fmla="*/ 4090 h 9877"/>
              <a:gd name="connsiteX414" fmla="*/ 1840 w 9982"/>
              <a:gd name="connsiteY414" fmla="*/ 4071 h 9877"/>
              <a:gd name="connsiteX415" fmla="*/ 1861 w 9982"/>
              <a:gd name="connsiteY415" fmla="*/ 4071 h 9877"/>
              <a:gd name="connsiteX416" fmla="*/ 1892 w 9982"/>
              <a:gd name="connsiteY416" fmla="*/ 4034 h 9877"/>
              <a:gd name="connsiteX417" fmla="*/ 1881 w 9982"/>
              <a:gd name="connsiteY417" fmla="*/ 3997 h 9877"/>
              <a:gd name="connsiteX418" fmla="*/ 1798 w 9982"/>
              <a:gd name="connsiteY418" fmla="*/ 3941 h 9877"/>
              <a:gd name="connsiteX419" fmla="*/ 1705 w 9982"/>
              <a:gd name="connsiteY419" fmla="*/ 3978 h 9877"/>
              <a:gd name="connsiteX420" fmla="*/ 1476 w 9982"/>
              <a:gd name="connsiteY420" fmla="*/ 3904 h 9877"/>
              <a:gd name="connsiteX421" fmla="*/ 1476 w 9982"/>
              <a:gd name="connsiteY421" fmla="*/ 3774 h 9877"/>
              <a:gd name="connsiteX422" fmla="*/ 1486 w 9982"/>
              <a:gd name="connsiteY422" fmla="*/ 3756 h 9877"/>
              <a:gd name="connsiteX423" fmla="*/ 1622 w 9982"/>
              <a:gd name="connsiteY423" fmla="*/ 3719 h 9877"/>
              <a:gd name="connsiteX424" fmla="*/ 1622 w 9982"/>
              <a:gd name="connsiteY424" fmla="*/ 3756 h 9877"/>
              <a:gd name="connsiteX425" fmla="*/ 1736 w 9982"/>
              <a:gd name="connsiteY425" fmla="*/ 3830 h 9877"/>
              <a:gd name="connsiteX426" fmla="*/ 1746 w 9982"/>
              <a:gd name="connsiteY426" fmla="*/ 3793 h 9877"/>
              <a:gd name="connsiteX427" fmla="*/ 1757 w 9982"/>
              <a:gd name="connsiteY427" fmla="*/ 3830 h 9877"/>
              <a:gd name="connsiteX428" fmla="*/ 1913 w 9982"/>
              <a:gd name="connsiteY428" fmla="*/ 3700 h 9877"/>
              <a:gd name="connsiteX429" fmla="*/ 1996 w 9982"/>
              <a:gd name="connsiteY429" fmla="*/ 3774 h 9877"/>
              <a:gd name="connsiteX430" fmla="*/ 2173 w 9982"/>
              <a:gd name="connsiteY430" fmla="*/ 3737 h 9877"/>
              <a:gd name="connsiteX431" fmla="*/ 2339 w 9982"/>
              <a:gd name="connsiteY431" fmla="*/ 3756 h 9877"/>
              <a:gd name="connsiteX432" fmla="*/ 2339 w 9982"/>
              <a:gd name="connsiteY432" fmla="*/ 3682 h 9877"/>
              <a:gd name="connsiteX433" fmla="*/ 2453 w 9982"/>
              <a:gd name="connsiteY433" fmla="*/ 3682 h 9877"/>
              <a:gd name="connsiteX434" fmla="*/ 2484 w 9982"/>
              <a:gd name="connsiteY434" fmla="*/ 3626 h 9877"/>
              <a:gd name="connsiteX435" fmla="*/ 2484 w 9982"/>
              <a:gd name="connsiteY435" fmla="*/ 3552 h 9877"/>
              <a:gd name="connsiteX436" fmla="*/ 2453 w 9982"/>
              <a:gd name="connsiteY436" fmla="*/ 3552 h 9877"/>
              <a:gd name="connsiteX437" fmla="*/ 2453 w 9982"/>
              <a:gd name="connsiteY437" fmla="*/ 3515 h 9877"/>
              <a:gd name="connsiteX438" fmla="*/ 2443 w 9982"/>
              <a:gd name="connsiteY438" fmla="*/ 3459 h 9877"/>
              <a:gd name="connsiteX439" fmla="*/ 1840 w 9982"/>
              <a:gd name="connsiteY439" fmla="*/ 3459 h 9877"/>
              <a:gd name="connsiteX440" fmla="*/ 1538 w 9982"/>
              <a:gd name="connsiteY440" fmla="*/ 3440 h 9877"/>
              <a:gd name="connsiteX441" fmla="*/ 1694 w 9982"/>
              <a:gd name="connsiteY441" fmla="*/ 3366 h 9877"/>
              <a:gd name="connsiteX442" fmla="*/ 1944 w 9982"/>
              <a:gd name="connsiteY442" fmla="*/ 3385 h 9877"/>
              <a:gd name="connsiteX443" fmla="*/ 1954 w 9982"/>
              <a:gd name="connsiteY443" fmla="*/ 3273 h 9877"/>
              <a:gd name="connsiteX444" fmla="*/ 1996 w 9982"/>
              <a:gd name="connsiteY444" fmla="*/ 3255 h 9877"/>
              <a:gd name="connsiteX445" fmla="*/ 2027 w 9982"/>
              <a:gd name="connsiteY445" fmla="*/ 3311 h 9877"/>
              <a:gd name="connsiteX446" fmla="*/ 2058 w 9982"/>
              <a:gd name="connsiteY446" fmla="*/ 3236 h 9877"/>
              <a:gd name="connsiteX447" fmla="*/ 2058 w 9982"/>
              <a:gd name="connsiteY447" fmla="*/ 3273 h 9877"/>
              <a:gd name="connsiteX448" fmla="*/ 2037 w 9982"/>
              <a:gd name="connsiteY448" fmla="*/ 3311 h 9877"/>
              <a:gd name="connsiteX449" fmla="*/ 2297 w 9982"/>
              <a:gd name="connsiteY449" fmla="*/ 3255 h 9877"/>
              <a:gd name="connsiteX450" fmla="*/ 2308 w 9982"/>
              <a:gd name="connsiteY450" fmla="*/ 3199 h 9877"/>
              <a:gd name="connsiteX451" fmla="*/ 2297 w 9982"/>
              <a:gd name="connsiteY451" fmla="*/ 3181 h 9877"/>
              <a:gd name="connsiteX452" fmla="*/ 1933 w 9982"/>
              <a:gd name="connsiteY452" fmla="*/ 3199 h 9877"/>
              <a:gd name="connsiteX453" fmla="*/ 1923 w 9982"/>
              <a:gd name="connsiteY453" fmla="*/ 3144 h 9877"/>
              <a:gd name="connsiteX454" fmla="*/ 1933 w 9982"/>
              <a:gd name="connsiteY454" fmla="*/ 3125 h 9877"/>
              <a:gd name="connsiteX455" fmla="*/ 2089 w 9982"/>
              <a:gd name="connsiteY455" fmla="*/ 3088 h 9877"/>
              <a:gd name="connsiteX456" fmla="*/ 2058 w 9982"/>
              <a:gd name="connsiteY456" fmla="*/ 3069 h 9877"/>
              <a:gd name="connsiteX457" fmla="*/ 2089 w 9982"/>
              <a:gd name="connsiteY457" fmla="*/ 3051 h 9877"/>
              <a:gd name="connsiteX458" fmla="*/ 2079 w 9982"/>
              <a:gd name="connsiteY458" fmla="*/ 2958 h 9877"/>
              <a:gd name="connsiteX459" fmla="*/ 2027 w 9982"/>
              <a:gd name="connsiteY459" fmla="*/ 2865 h 9877"/>
              <a:gd name="connsiteX460" fmla="*/ 2048 w 9982"/>
              <a:gd name="connsiteY460" fmla="*/ 2828 h 9877"/>
              <a:gd name="connsiteX461" fmla="*/ 2037 w 9982"/>
              <a:gd name="connsiteY461" fmla="*/ 2754 h 9877"/>
              <a:gd name="connsiteX462" fmla="*/ 2089 w 9982"/>
              <a:gd name="connsiteY462" fmla="*/ 2680 h 9877"/>
              <a:gd name="connsiteX463" fmla="*/ 2089 w 9982"/>
              <a:gd name="connsiteY463" fmla="*/ 2735 h 9877"/>
              <a:gd name="connsiteX464" fmla="*/ 2266 w 9982"/>
              <a:gd name="connsiteY464" fmla="*/ 2772 h 9877"/>
              <a:gd name="connsiteX465" fmla="*/ 2277 w 9982"/>
              <a:gd name="connsiteY465" fmla="*/ 2865 h 9877"/>
              <a:gd name="connsiteX466" fmla="*/ 2422 w 9982"/>
              <a:gd name="connsiteY466" fmla="*/ 2847 h 9877"/>
              <a:gd name="connsiteX467" fmla="*/ 2474 w 9982"/>
              <a:gd name="connsiteY467" fmla="*/ 2680 h 9877"/>
              <a:gd name="connsiteX468" fmla="*/ 2318 w 9982"/>
              <a:gd name="connsiteY468" fmla="*/ 2624 h 9877"/>
              <a:gd name="connsiteX469" fmla="*/ 2318 w 9982"/>
              <a:gd name="connsiteY469" fmla="*/ 2568 h 9877"/>
              <a:gd name="connsiteX470" fmla="*/ 2391 w 9982"/>
              <a:gd name="connsiteY470" fmla="*/ 2550 h 9877"/>
              <a:gd name="connsiteX471" fmla="*/ 2391 w 9982"/>
              <a:gd name="connsiteY471" fmla="*/ 2531 h 9877"/>
              <a:gd name="connsiteX472" fmla="*/ 2256 w 9982"/>
              <a:gd name="connsiteY472" fmla="*/ 2420 h 9877"/>
              <a:gd name="connsiteX473" fmla="*/ 2235 w 9982"/>
              <a:gd name="connsiteY473" fmla="*/ 2494 h 9877"/>
              <a:gd name="connsiteX474" fmla="*/ 2235 w 9982"/>
              <a:gd name="connsiteY474" fmla="*/ 2476 h 9877"/>
              <a:gd name="connsiteX475" fmla="*/ 2110 w 9982"/>
              <a:gd name="connsiteY475" fmla="*/ 2327 h 9877"/>
              <a:gd name="connsiteX476" fmla="*/ 2037 w 9982"/>
              <a:gd name="connsiteY476" fmla="*/ 2346 h 9877"/>
              <a:gd name="connsiteX477" fmla="*/ 2037 w 9982"/>
              <a:gd name="connsiteY477" fmla="*/ 2290 h 9877"/>
              <a:gd name="connsiteX478" fmla="*/ 2017 w 9982"/>
              <a:gd name="connsiteY478" fmla="*/ 2253 h 9877"/>
              <a:gd name="connsiteX479" fmla="*/ 1840 w 9982"/>
              <a:gd name="connsiteY479" fmla="*/ 2216 h 9877"/>
              <a:gd name="connsiteX480" fmla="*/ 1830 w 9982"/>
              <a:gd name="connsiteY480" fmla="*/ 2160 h 9877"/>
              <a:gd name="connsiteX481" fmla="*/ 1840 w 9982"/>
              <a:gd name="connsiteY481" fmla="*/ 2142 h 9877"/>
              <a:gd name="connsiteX482" fmla="*/ 2037 w 9982"/>
              <a:gd name="connsiteY482" fmla="*/ 2142 h 9877"/>
              <a:gd name="connsiteX483" fmla="*/ 2100 w 9982"/>
              <a:gd name="connsiteY483" fmla="*/ 2105 h 9877"/>
              <a:gd name="connsiteX484" fmla="*/ 2245 w 9982"/>
              <a:gd name="connsiteY484" fmla="*/ 2142 h 9877"/>
              <a:gd name="connsiteX485" fmla="*/ 2318 w 9982"/>
              <a:gd name="connsiteY485" fmla="*/ 2049 h 9877"/>
              <a:gd name="connsiteX486" fmla="*/ 2568 w 9982"/>
              <a:gd name="connsiteY486" fmla="*/ 1993 h 9877"/>
              <a:gd name="connsiteX487" fmla="*/ 2755 w 9982"/>
              <a:gd name="connsiteY487" fmla="*/ 2105 h 9877"/>
              <a:gd name="connsiteX488" fmla="*/ 3067 w 9982"/>
              <a:gd name="connsiteY488" fmla="*/ 2030 h 9877"/>
              <a:gd name="connsiteX489" fmla="*/ 3067 w 9982"/>
              <a:gd name="connsiteY489" fmla="*/ 2012 h 9877"/>
              <a:gd name="connsiteX490" fmla="*/ 3056 w 9982"/>
              <a:gd name="connsiteY490" fmla="*/ 1975 h 9877"/>
              <a:gd name="connsiteX491" fmla="*/ 3170 w 9982"/>
              <a:gd name="connsiteY491" fmla="*/ 1938 h 9877"/>
              <a:gd name="connsiteX492" fmla="*/ 3150 w 9982"/>
              <a:gd name="connsiteY492" fmla="*/ 1882 h 9877"/>
              <a:gd name="connsiteX493" fmla="*/ 3212 w 9982"/>
              <a:gd name="connsiteY493" fmla="*/ 1882 h 9877"/>
              <a:gd name="connsiteX494" fmla="*/ 3254 w 9982"/>
              <a:gd name="connsiteY494" fmla="*/ 1900 h 9877"/>
              <a:gd name="connsiteX495" fmla="*/ 3285 w 9982"/>
              <a:gd name="connsiteY495" fmla="*/ 1845 h 9877"/>
              <a:gd name="connsiteX496" fmla="*/ 3285 w 9982"/>
              <a:gd name="connsiteY496" fmla="*/ 1826 h 9877"/>
              <a:gd name="connsiteX497" fmla="*/ 3212 w 9982"/>
              <a:gd name="connsiteY497" fmla="*/ 1715 h 9877"/>
              <a:gd name="connsiteX498" fmla="*/ 3222 w 9982"/>
              <a:gd name="connsiteY498" fmla="*/ 1641 h 9877"/>
              <a:gd name="connsiteX499" fmla="*/ 3067 w 9982"/>
              <a:gd name="connsiteY499" fmla="*/ 1567 h 9877"/>
              <a:gd name="connsiteX500" fmla="*/ 3067 w 9982"/>
              <a:gd name="connsiteY500" fmla="*/ 1492 h 9877"/>
              <a:gd name="connsiteX501" fmla="*/ 3035 w 9982"/>
              <a:gd name="connsiteY501" fmla="*/ 1455 h 9877"/>
              <a:gd name="connsiteX502" fmla="*/ 3004 w 9982"/>
              <a:gd name="connsiteY502" fmla="*/ 1492 h 9877"/>
              <a:gd name="connsiteX503" fmla="*/ 2994 w 9982"/>
              <a:gd name="connsiteY503" fmla="*/ 1418 h 9877"/>
              <a:gd name="connsiteX504" fmla="*/ 2879 w 9982"/>
              <a:gd name="connsiteY504" fmla="*/ 1474 h 9877"/>
              <a:gd name="connsiteX505" fmla="*/ 2765 w 9982"/>
              <a:gd name="connsiteY505" fmla="*/ 1400 h 9877"/>
              <a:gd name="connsiteX506" fmla="*/ 2734 w 9982"/>
              <a:gd name="connsiteY506" fmla="*/ 1455 h 9877"/>
              <a:gd name="connsiteX507" fmla="*/ 2703 w 9982"/>
              <a:gd name="connsiteY507" fmla="*/ 1381 h 9877"/>
              <a:gd name="connsiteX508" fmla="*/ 2609 w 9982"/>
              <a:gd name="connsiteY508" fmla="*/ 1418 h 9877"/>
              <a:gd name="connsiteX509" fmla="*/ 2609 w 9982"/>
              <a:gd name="connsiteY509" fmla="*/ 1362 h 9877"/>
              <a:gd name="connsiteX510" fmla="*/ 2536 w 9982"/>
              <a:gd name="connsiteY510" fmla="*/ 1270 h 9877"/>
              <a:gd name="connsiteX511" fmla="*/ 2807 w 9982"/>
              <a:gd name="connsiteY511" fmla="*/ 1047 h 9877"/>
              <a:gd name="connsiteX512" fmla="*/ 2900 w 9982"/>
              <a:gd name="connsiteY512" fmla="*/ 1103 h 9877"/>
              <a:gd name="connsiteX513" fmla="*/ 3035 w 9982"/>
              <a:gd name="connsiteY513" fmla="*/ 1047 h 9877"/>
              <a:gd name="connsiteX514" fmla="*/ 3035 w 9982"/>
              <a:gd name="connsiteY514" fmla="*/ 1103 h 9877"/>
              <a:gd name="connsiteX515" fmla="*/ 3306 w 9982"/>
              <a:gd name="connsiteY515" fmla="*/ 1103 h 9877"/>
              <a:gd name="connsiteX516" fmla="*/ 3306 w 9982"/>
              <a:gd name="connsiteY516" fmla="*/ 1029 h 9877"/>
              <a:gd name="connsiteX517" fmla="*/ 3451 w 9982"/>
              <a:gd name="connsiteY517" fmla="*/ 954 h 9877"/>
              <a:gd name="connsiteX518" fmla="*/ 3493 w 9982"/>
              <a:gd name="connsiteY518" fmla="*/ 862 h 9877"/>
              <a:gd name="connsiteX519" fmla="*/ 3721 w 9982"/>
              <a:gd name="connsiteY519" fmla="*/ 824 h 9877"/>
              <a:gd name="connsiteX520" fmla="*/ 3732 w 9982"/>
              <a:gd name="connsiteY520" fmla="*/ 769 h 9877"/>
              <a:gd name="connsiteX521" fmla="*/ 3763 w 9982"/>
              <a:gd name="connsiteY521" fmla="*/ 769 h 9877"/>
              <a:gd name="connsiteX522" fmla="*/ 3794 w 9982"/>
              <a:gd name="connsiteY522" fmla="*/ 824 h 9877"/>
              <a:gd name="connsiteX523" fmla="*/ 3857 w 9982"/>
              <a:gd name="connsiteY523" fmla="*/ 787 h 9877"/>
              <a:gd name="connsiteX524" fmla="*/ 3919 w 9982"/>
              <a:gd name="connsiteY524" fmla="*/ 824 h 9877"/>
              <a:gd name="connsiteX525" fmla="*/ 4563 w 9982"/>
              <a:gd name="connsiteY525" fmla="*/ 713 h 9877"/>
              <a:gd name="connsiteX526" fmla="*/ 4574 w 9982"/>
              <a:gd name="connsiteY526" fmla="*/ 769 h 9877"/>
              <a:gd name="connsiteX527" fmla="*/ 4699 w 9982"/>
              <a:gd name="connsiteY527" fmla="*/ 769 h 9877"/>
              <a:gd name="connsiteX528" fmla="*/ 4699 w 9982"/>
              <a:gd name="connsiteY528" fmla="*/ 713 h 9877"/>
              <a:gd name="connsiteX529" fmla="*/ 4782 w 9982"/>
              <a:gd name="connsiteY529" fmla="*/ 769 h 9877"/>
              <a:gd name="connsiteX530" fmla="*/ 4886 w 9982"/>
              <a:gd name="connsiteY530" fmla="*/ 732 h 9877"/>
              <a:gd name="connsiteX531" fmla="*/ 4948 w 9982"/>
              <a:gd name="connsiteY531" fmla="*/ 769 h 9877"/>
              <a:gd name="connsiteX532" fmla="*/ 4990 w 9982"/>
              <a:gd name="connsiteY532" fmla="*/ 695 h 9877"/>
              <a:gd name="connsiteX533" fmla="*/ 5073 w 9982"/>
              <a:gd name="connsiteY533" fmla="*/ 676 h 9877"/>
              <a:gd name="connsiteX534" fmla="*/ 5073 w 9982"/>
              <a:gd name="connsiteY534" fmla="*/ 732 h 9877"/>
              <a:gd name="connsiteX535" fmla="*/ 5281 w 9982"/>
              <a:gd name="connsiteY535" fmla="*/ 695 h 9877"/>
              <a:gd name="connsiteX536" fmla="*/ 5468 w 9982"/>
              <a:gd name="connsiteY536" fmla="*/ 769 h 9877"/>
              <a:gd name="connsiteX537" fmla="*/ 5613 w 9982"/>
              <a:gd name="connsiteY537" fmla="*/ 750 h 9877"/>
              <a:gd name="connsiteX538" fmla="*/ 5936 w 9982"/>
              <a:gd name="connsiteY538" fmla="*/ 676 h 9877"/>
              <a:gd name="connsiteX539" fmla="*/ 6133 w 9982"/>
              <a:gd name="connsiteY539" fmla="*/ 602 h 9877"/>
              <a:gd name="connsiteX540" fmla="*/ 6310 w 9982"/>
              <a:gd name="connsiteY540" fmla="*/ 639 h 9877"/>
              <a:gd name="connsiteX541" fmla="*/ 6362 w 9982"/>
              <a:gd name="connsiteY541" fmla="*/ 546 h 9877"/>
              <a:gd name="connsiteX542" fmla="*/ 6455 w 9982"/>
              <a:gd name="connsiteY542" fmla="*/ 565 h 9877"/>
              <a:gd name="connsiteX543" fmla="*/ 6528 w 9982"/>
              <a:gd name="connsiteY543" fmla="*/ 490 h 9877"/>
              <a:gd name="connsiteX544" fmla="*/ 6601 w 9982"/>
              <a:gd name="connsiteY544" fmla="*/ 546 h 9877"/>
              <a:gd name="connsiteX545" fmla="*/ 6892 w 9982"/>
              <a:gd name="connsiteY545" fmla="*/ 565 h 9877"/>
              <a:gd name="connsiteX546" fmla="*/ 7037 w 9982"/>
              <a:gd name="connsiteY546" fmla="*/ 565 h 9877"/>
              <a:gd name="connsiteX547" fmla="*/ 7048 w 9982"/>
              <a:gd name="connsiteY547" fmla="*/ 620 h 9877"/>
              <a:gd name="connsiteX548" fmla="*/ 7245 w 9982"/>
              <a:gd name="connsiteY548" fmla="*/ 583 h 9877"/>
              <a:gd name="connsiteX549" fmla="*/ 7256 w 9982"/>
              <a:gd name="connsiteY549" fmla="*/ 509 h 9877"/>
              <a:gd name="connsiteX550" fmla="*/ 7173 w 9982"/>
              <a:gd name="connsiteY550" fmla="*/ 490 h 9877"/>
              <a:gd name="connsiteX551" fmla="*/ 7214 w 9982"/>
              <a:gd name="connsiteY551" fmla="*/ 398 h 9877"/>
              <a:gd name="connsiteX552" fmla="*/ 7287 w 9982"/>
              <a:gd name="connsiteY552" fmla="*/ 342 h 9877"/>
              <a:gd name="connsiteX553" fmla="*/ 7256 w 9982"/>
              <a:gd name="connsiteY553" fmla="*/ 305 h 9877"/>
              <a:gd name="connsiteX554" fmla="*/ 7193 w 9982"/>
              <a:gd name="connsiteY554" fmla="*/ 342 h 9877"/>
              <a:gd name="connsiteX555" fmla="*/ 7162 w 9982"/>
              <a:gd name="connsiteY555" fmla="*/ 305 h 9877"/>
              <a:gd name="connsiteX556" fmla="*/ 6996 w 9982"/>
              <a:gd name="connsiteY556" fmla="*/ 361 h 9877"/>
              <a:gd name="connsiteX557" fmla="*/ 6996 w 9982"/>
              <a:gd name="connsiteY557" fmla="*/ 305 h 9877"/>
              <a:gd name="connsiteX558" fmla="*/ 6985 w 9982"/>
              <a:gd name="connsiteY558" fmla="*/ 305 h 9877"/>
              <a:gd name="connsiteX559" fmla="*/ 6331 w 9982"/>
              <a:gd name="connsiteY559" fmla="*/ 324 h 9877"/>
              <a:gd name="connsiteX560" fmla="*/ 6320 w 9982"/>
              <a:gd name="connsiteY560" fmla="*/ 268 h 9877"/>
              <a:gd name="connsiteX561" fmla="*/ 6424 w 9982"/>
              <a:gd name="connsiteY561" fmla="*/ 194 h 9877"/>
              <a:gd name="connsiteX562" fmla="*/ 6767 w 9982"/>
              <a:gd name="connsiteY562" fmla="*/ 157 h 9877"/>
              <a:gd name="connsiteX563" fmla="*/ 7266 w 9982"/>
              <a:gd name="connsiteY563" fmla="*/ 119 h 9877"/>
              <a:gd name="connsiteX564" fmla="*/ 7484 w 9982"/>
              <a:gd name="connsiteY564" fmla="*/ 8 h 9877"/>
              <a:gd name="connsiteX565" fmla="*/ 7734 w 9982"/>
              <a:gd name="connsiteY565" fmla="*/ 138 h 9877"/>
              <a:gd name="connsiteX566" fmla="*/ 7796 w 9982"/>
              <a:gd name="connsiteY566" fmla="*/ 45 h 9877"/>
              <a:gd name="connsiteX567" fmla="*/ 7921 w 9982"/>
              <a:gd name="connsiteY567" fmla="*/ 27 h 9877"/>
              <a:gd name="connsiteX568" fmla="*/ 8025 w 9982"/>
              <a:gd name="connsiteY568" fmla="*/ 138 h 9877"/>
              <a:gd name="connsiteX569" fmla="*/ 8046 w 9982"/>
              <a:gd name="connsiteY569" fmla="*/ 101 h 9877"/>
              <a:gd name="connsiteX570" fmla="*/ 8077 w 9982"/>
              <a:gd name="connsiteY570" fmla="*/ 249 h 9877"/>
              <a:gd name="connsiteX571" fmla="*/ 8046 w 9982"/>
              <a:gd name="connsiteY571" fmla="*/ 324 h 9877"/>
              <a:gd name="connsiteX572" fmla="*/ 8046 w 9982"/>
              <a:gd name="connsiteY572" fmla="*/ 416 h 9877"/>
              <a:gd name="connsiteX0" fmla="*/ 8061 w 10000"/>
              <a:gd name="connsiteY0" fmla="*/ 421 h 10000"/>
              <a:gd name="connsiteX1" fmla="*/ 8123 w 10000"/>
              <a:gd name="connsiteY1" fmla="*/ 440 h 10000"/>
              <a:gd name="connsiteX2" fmla="*/ 8134 w 10000"/>
              <a:gd name="connsiteY2" fmla="*/ 515 h 10000"/>
              <a:gd name="connsiteX3" fmla="*/ 8102 w 10000"/>
              <a:gd name="connsiteY3" fmla="*/ 590 h 10000"/>
              <a:gd name="connsiteX4" fmla="*/ 8144 w 10000"/>
              <a:gd name="connsiteY4" fmla="*/ 590 h 10000"/>
              <a:gd name="connsiteX5" fmla="*/ 8154 w 10000"/>
              <a:gd name="connsiteY5" fmla="*/ 647 h 10000"/>
              <a:gd name="connsiteX6" fmla="*/ 8102 w 10000"/>
              <a:gd name="connsiteY6" fmla="*/ 704 h 10000"/>
              <a:gd name="connsiteX7" fmla="*/ 8029 w 10000"/>
              <a:gd name="connsiteY7" fmla="*/ 928 h 10000"/>
              <a:gd name="connsiteX8" fmla="*/ 8123 w 10000"/>
              <a:gd name="connsiteY8" fmla="*/ 1003 h 10000"/>
              <a:gd name="connsiteX9" fmla="*/ 8144 w 10000"/>
              <a:gd name="connsiteY9" fmla="*/ 873 h 10000"/>
              <a:gd name="connsiteX10" fmla="*/ 8154 w 10000"/>
              <a:gd name="connsiteY10" fmla="*/ 873 h 10000"/>
              <a:gd name="connsiteX11" fmla="*/ 8154 w 10000"/>
              <a:gd name="connsiteY11" fmla="*/ 891 h 10000"/>
              <a:gd name="connsiteX12" fmla="*/ 8175 w 10000"/>
              <a:gd name="connsiteY12" fmla="*/ 1210 h 10000"/>
              <a:gd name="connsiteX13" fmla="*/ 8154 w 10000"/>
              <a:gd name="connsiteY13" fmla="*/ 1210 h 10000"/>
              <a:gd name="connsiteX14" fmla="*/ 8123 w 10000"/>
              <a:gd name="connsiteY14" fmla="*/ 1229 h 10000"/>
              <a:gd name="connsiteX15" fmla="*/ 8123 w 10000"/>
              <a:gd name="connsiteY15" fmla="*/ 1286 h 10000"/>
              <a:gd name="connsiteX16" fmla="*/ 7883 w 10000"/>
              <a:gd name="connsiteY16" fmla="*/ 1605 h 10000"/>
              <a:gd name="connsiteX17" fmla="*/ 7925 w 10000"/>
              <a:gd name="connsiteY17" fmla="*/ 1605 h 10000"/>
              <a:gd name="connsiteX18" fmla="*/ 8092 w 10000"/>
              <a:gd name="connsiteY18" fmla="*/ 1587 h 10000"/>
              <a:gd name="connsiteX19" fmla="*/ 8092 w 10000"/>
              <a:gd name="connsiteY19" fmla="*/ 1680 h 10000"/>
              <a:gd name="connsiteX20" fmla="*/ 8165 w 10000"/>
              <a:gd name="connsiteY20" fmla="*/ 1774 h 10000"/>
              <a:gd name="connsiteX21" fmla="*/ 8383 w 10000"/>
              <a:gd name="connsiteY21" fmla="*/ 1680 h 10000"/>
              <a:gd name="connsiteX22" fmla="*/ 8435 w 10000"/>
              <a:gd name="connsiteY22" fmla="*/ 1567 h 10000"/>
              <a:gd name="connsiteX23" fmla="*/ 8497 w 10000"/>
              <a:gd name="connsiteY23" fmla="*/ 1587 h 10000"/>
              <a:gd name="connsiteX24" fmla="*/ 8508 w 10000"/>
              <a:gd name="connsiteY24" fmla="*/ 1530 h 10000"/>
              <a:gd name="connsiteX25" fmla="*/ 8654 w 10000"/>
              <a:gd name="connsiteY25" fmla="*/ 1605 h 10000"/>
              <a:gd name="connsiteX26" fmla="*/ 8601 w 10000"/>
              <a:gd name="connsiteY26" fmla="*/ 1980 h 10000"/>
              <a:gd name="connsiteX27" fmla="*/ 8539 w 10000"/>
              <a:gd name="connsiteY27" fmla="*/ 2075 h 10000"/>
              <a:gd name="connsiteX28" fmla="*/ 8539 w 10000"/>
              <a:gd name="connsiteY28" fmla="*/ 2131 h 10000"/>
              <a:gd name="connsiteX29" fmla="*/ 8831 w 10000"/>
              <a:gd name="connsiteY29" fmla="*/ 2206 h 10000"/>
              <a:gd name="connsiteX30" fmla="*/ 8810 w 10000"/>
              <a:gd name="connsiteY30" fmla="*/ 2769 h 10000"/>
              <a:gd name="connsiteX31" fmla="*/ 8810 w 10000"/>
              <a:gd name="connsiteY31" fmla="*/ 2938 h 10000"/>
              <a:gd name="connsiteX32" fmla="*/ 8779 w 10000"/>
              <a:gd name="connsiteY32" fmla="*/ 2957 h 10000"/>
              <a:gd name="connsiteX33" fmla="*/ 8789 w 10000"/>
              <a:gd name="connsiteY33" fmla="*/ 2995 h 10000"/>
              <a:gd name="connsiteX34" fmla="*/ 8769 w 10000"/>
              <a:gd name="connsiteY34" fmla="*/ 3032 h 10000"/>
              <a:gd name="connsiteX35" fmla="*/ 8956 w 10000"/>
              <a:gd name="connsiteY35" fmla="*/ 3014 h 10000"/>
              <a:gd name="connsiteX36" fmla="*/ 9049 w 10000"/>
              <a:gd name="connsiteY36" fmla="*/ 3164 h 10000"/>
              <a:gd name="connsiteX37" fmla="*/ 9185 w 10000"/>
              <a:gd name="connsiteY37" fmla="*/ 3145 h 10000"/>
              <a:gd name="connsiteX38" fmla="*/ 9185 w 10000"/>
              <a:gd name="connsiteY38" fmla="*/ 3164 h 10000"/>
              <a:gd name="connsiteX39" fmla="*/ 9196 w 10000"/>
              <a:gd name="connsiteY39" fmla="*/ 3164 h 10000"/>
              <a:gd name="connsiteX40" fmla="*/ 9206 w 10000"/>
              <a:gd name="connsiteY40" fmla="*/ 3314 h 10000"/>
              <a:gd name="connsiteX41" fmla="*/ 9237 w 10000"/>
              <a:gd name="connsiteY41" fmla="*/ 3296 h 10000"/>
              <a:gd name="connsiteX42" fmla="*/ 9289 w 10000"/>
              <a:gd name="connsiteY42" fmla="*/ 3070 h 10000"/>
              <a:gd name="connsiteX43" fmla="*/ 9341 w 10000"/>
              <a:gd name="connsiteY43" fmla="*/ 3126 h 10000"/>
              <a:gd name="connsiteX44" fmla="*/ 9362 w 10000"/>
              <a:gd name="connsiteY44" fmla="*/ 3052 h 10000"/>
              <a:gd name="connsiteX45" fmla="*/ 9393 w 10000"/>
              <a:gd name="connsiteY45" fmla="*/ 3052 h 10000"/>
              <a:gd name="connsiteX46" fmla="*/ 9424 w 10000"/>
              <a:gd name="connsiteY46" fmla="*/ 3126 h 10000"/>
              <a:gd name="connsiteX47" fmla="*/ 9414 w 10000"/>
              <a:gd name="connsiteY47" fmla="*/ 3239 h 10000"/>
              <a:gd name="connsiteX48" fmla="*/ 9487 w 10000"/>
              <a:gd name="connsiteY48" fmla="*/ 3314 h 10000"/>
              <a:gd name="connsiteX49" fmla="*/ 9487 w 10000"/>
              <a:gd name="connsiteY49" fmla="*/ 3427 h 10000"/>
              <a:gd name="connsiteX50" fmla="*/ 9528 w 10000"/>
              <a:gd name="connsiteY50" fmla="*/ 3483 h 10000"/>
              <a:gd name="connsiteX51" fmla="*/ 9497 w 10000"/>
              <a:gd name="connsiteY51" fmla="*/ 3596 h 10000"/>
              <a:gd name="connsiteX52" fmla="*/ 9508 w 10000"/>
              <a:gd name="connsiteY52" fmla="*/ 3596 h 10000"/>
              <a:gd name="connsiteX53" fmla="*/ 9539 w 10000"/>
              <a:gd name="connsiteY53" fmla="*/ 3577 h 10000"/>
              <a:gd name="connsiteX54" fmla="*/ 9539 w 10000"/>
              <a:gd name="connsiteY54" fmla="*/ 3689 h 10000"/>
              <a:gd name="connsiteX55" fmla="*/ 9508 w 10000"/>
              <a:gd name="connsiteY55" fmla="*/ 3728 h 10000"/>
              <a:gd name="connsiteX56" fmla="*/ 9487 w 10000"/>
              <a:gd name="connsiteY56" fmla="*/ 3689 h 10000"/>
              <a:gd name="connsiteX57" fmla="*/ 9476 w 10000"/>
              <a:gd name="connsiteY57" fmla="*/ 3746 h 10000"/>
              <a:gd name="connsiteX58" fmla="*/ 9445 w 10000"/>
              <a:gd name="connsiteY58" fmla="*/ 3728 h 10000"/>
              <a:gd name="connsiteX59" fmla="*/ 9352 w 10000"/>
              <a:gd name="connsiteY59" fmla="*/ 3953 h 10000"/>
              <a:gd name="connsiteX60" fmla="*/ 9373 w 10000"/>
              <a:gd name="connsiteY60" fmla="*/ 4347 h 10000"/>
              <a:gd name="connsiteX61" fmla="*/ 9237 w 10000"/>
              <a:gd name="connsiteY61" fmla="*/ 4310 h 10000"/>
              <a:gd name="connsiteX62" fmla="*/ 9196 w 10000"/>
              <a:gd name="connsiteY62" fmla="*/ 4385 h 10000"/>
              <a:gd name="connsiteX63" fmla="*/ 9258 w 10000"/>
              <a:gd name="connsiteY63" fmla="*/ 4572 h 10000"/>
              <a:gd name="connsiteX64" fmla="*/ 9321 w 10000"/>
              <a:gd name="connsiteY64" fmla="*/ 4572 h 10000"/>
              <a:gd name="connsiteX65" fmla="*/ 9321 w 10000"/>
              <a:gd name="connsiteY65" fmla="*/ 4591 h 10000"/>
              <a:gd name="connsiteX66" fmla="*/ 9206 w 10000"/>
              <a:gd name="connsiteY66" fmla="*/ 4686 h 10000"/>
              <a:gd name="connsiteX67" fmla="*/ 9196 w 10000"/>
              <a:gd name="connsiteY67" fmla="*/ 4741 h 10000"/>
              <a:gd name="connsiteX68" fmla="*/ 9331 w 10000"/>
              <a:gd name="connsiteY68" fmla="*/ 4910 h 10000"/>
              <a:gd name="connsiteX69" fmla="*/ 9352 w 10000"/>
              <a:gd name="connsiteY69" fmla="*/ 5005 h 10000"/>
              <a:gd name="connsiteX70" fmla="*/ 9487 w 10000"/>
              <a:gd name="connsiteY70" fmla="*/ 5136 h 10000"/>
              <a:gd name="connsiteX71" fmla="*/ 9456 w 10000"/>
              <a:gd name="connsiteY71" fmla="*/ 5494 h 10000"/>
              <a:gd name="connsiteX72" fmla="*/ 9570 w 10000"/>
              <a:gd name="connsiteY72" fmla="*/ 5437 h 10000"/>
              <a:gd name="connsiteX73" fmla="*/ 9570 w 10000"/>
              <a:gd name="connsiteY73" fmla="*/ 5380 h 10000"/>
              <a:gd name="connsiteX74" fmla="*/ 9549 w 10000"/>
              <a:gd name="connsiteY74" fmla="*/ 5324 h 10000"/>
              <a:gd name="connsiteX75" fmla="*/ 9580 w 10000"/>
              <a:gd name="connsiteY75" fmla="*/ 5324 h 10000"/>
              <a:gd name="connsiteX76" fmla="*/ 9664 w 10000"/>
              <a:gd name="connsiteY76" fmla="*/ 5399 h 10000"/>
              <a:gd name="connsiteX77" fmla="*/ 9664 w 10000"/>
              <a:gd name="connsiteY77" fmla="*/ 5474 h 10000"/>
              <a:gd name="connsiteX78" fmla="*/ 9987 w 10000"/>
              <a:gd name="connsiteY78" fmla="*/ 5793 h 10000"/>
              <a:gd name="connsiteX79" fmla="*/ 9976 w 10000"/>
              <a:gd name="connsiteY79" fmla="*/ 6151 h 10000"/>
              <a:gd name="connsiteX80" fmla="*/ 9924 w 10000"/>
              <a:gd name="connsiteY80" fmla="*/ 6056 h 10000"/>
              <a:gd name="connsiteX81" fmla="*/ 9748 w 10000"/>
              <a:gd name="connsiteY81" fmla="*/ 6094 h 10000"/>
              <a:gd name="connsiteX82" fmla="*/ 9362 w 10000"/>
              <a:gd name="connsiteY82" fmla="*/ 6188 h 10000"/>
              <a:gd name="connsiteX83" fmla="*/ 9331 w 10000"/>
              <a:gd name="connsiteY83" fmla="*/ 6526 h 10000"/>
              <a:gd name="connsiteX84" fmla="*/ 9289 w 10000"/>
              <a:gd name="connsiteY84" fmla="*/ 6564 h 10000"/>
              <a:gd name="connsiteX85" fmla="*/ 9289 w 10000"/>
              <a:gd name="connsiteY85" fmla="*/ 6977 h 10000"/>
              <a:gd name="connsiteX86" fmla="*/ 9393 w 10000"/>
              <a:gd name="connsiteY86" fmla="*/ 7014 h 10000"/>
              <a:gd name="connsiteX87" fmla="*/ 9383 w 10000"/>
              <a:gd name="connsiteY87" fmla="*/ 7052 h 10000"/>
              <a:gd name="connsiteX88" fmla="*/ 9237 w 10000"/>
              <a:gd name="connsiteY88" fmla="*/ 7409 h 10000"/>
              <a:gd name="connsiteX89" fmla="*/ 9227 w 10000"/>
              <a:gd name="connsiteY89" fmla="*/ 7672 h 10000"/>
              <a:gd name="connsiteX90" fmla="*/ 9258 w 10000"/>
              <a:gd name="connsiteY90" fmla="*/ 7860 h 10000"/>
              <a:gd name="connsiteX91" fmla="*/ 9206 w 10000"/>
              <a:gd name="connsiteY91" fmla="*/ 7916 h 10000"/>
              <a:gd name="connsiteX92" fmla="*/ 9101 w 10000"/>
              <a:gd name="connsiteY92" fmla="*/ 7728 h 10000"/>
              <a:gd name="connsiteX93" fmla="*/ 8925 w 10000"/>
              <a:gd name="connsiteY93" fmla="*/ 7578 h 10000"/>
              <a:gd name="connsiteX94" fmla="*/ 8925 w 10000"/>
              <a:gd name="connsiteY94" fmla="*/ 7541 h 10000"/>
              <a:gd name="connsiteX95" fmla="*/ 8966 w 10000"/>
              <a:gd name="connsiteY95" fmla="*/ 7541 h 10000"/>
              <a:gd name="connsiteX96" fmla="*/ 8966 w 10000"/>
              <a:gd name="connsiteY96" fmla="*/ 7522 h 10000"/>
              <a:gd name="connsiteX97" fmla="*/ 8945 w 10000"/>
              <a:gd name="connsiteY97" fmla="*/ 7522 h 10000"/>
              <a:gd name="connsiteX98" fmla="*/ 8883 w 10000"/>
              <a:gd name="connsiteY98" fmla="*/ 7541 h 10000"/>
              <a:gd name="connsiteX99" fmla="*/ 8904 w 10000"/>
              <a:gd name="connsiteY99" fmla="*/ 7616 h 10000"/>
              <a:gd name="connsiteX100" fmla="*/ 8862 w 10000"/>
              <a:gd name="connsiteY100" fmla="*/ 7635 h 10000"/>
              <a:gd name="connsiteX101" fmla="*/ 8966 w 10000"/>
              <a:gd name="connsiteY101" fmla="*/ 7916 h 10000"/>
              <a:gd name="connsiteX102" fmla="*/ 8966 w 10000"/>
              <a:gd name="connsiteY102" fmla="*/ 8123 h 10000"/>
              <a:gd name="connsiteX103" fmla="*/ 8904 w 10000"/>
              <a:gd name="connsiteY103" fmla="*/ 8235 h 10000"/>
              <a:gd name="connsiteX104" fmla="*/ 8727 w 10000"/>
              <a:gd name="connsiteY104" fmla="*/ 8217 h 10000"/>
              <a:gd name="connsiteX105" fmla="*/ 8665 w 10000"/>
              <a:gd name="connsiteY105" fmla="*/ 8123 h 10000"/>
              <a:gd name="connsiteX106" fmla="*/ 8601 w 10000"/>
              <a:gd name="connsiteY106" fmla="*/ 8180 h 10000"/>
              <a:gd name="connsiteX107" fmla="*/ 8644 w 10000"/>
              <a:gd name="connsiteY107" fmla="*/ 8573 h 10000"/>
              <a:gd name="connsiteX108" fmla="*/ 8613 w 10000"/>
              <a:gd name="connsiteY108" fmla="*/ 8648 h 10000"/>
              <a:gd name="connsiteX109" fmla="*/ 8414 w 10000"/>
              <a:gd name="connsiteY109" fmla="*/ 8668 h 10000"/>
              <a:gd name="connsiteX110" fmla="*/ 8269 w 10000"/>
              <a:gd name="connsiteY110" fmla="*/ 8235 h 10000"/>
              <a:gd name="connsiteX111" fmla="*/ 8258 w 10000"/>
              <a:gd name="connsiteY111" fmla="*/ 7991 h 10000"/>
              <a:gd name="connsiteX112" fmla="*/ 8217 w 10000"/>
              <a:gd name="connsiteY112" fmla="*/ 7991 h 10000"/>
              <a:gd name="connsiteX113" fmla="*/ 8039 w 10000"/>
              <a:gd name="connsiteY113" fmla="*/ 7991 h 10000"/>
              <a:gd name="connsiteX114" fmla="*/ 7935 w 10000"/>
              <a:gd name="connsiteY114" fmla="*/ 7766 h 10000"/>
              <a:gd name="connsiteX115" fmla="*/ 7841 w 10000"/>
              <a:gd name="connsiteY115" fmla="*/ 7710 h 10000"/>
              <a:gd name="connsiteX116" fmla="*/ 7779 w 10000"/>
              <a:gd name="connsiteY116" fmla="*/ 7785 h 10000"/>
              <a:gd name="connsiteX117" fmla="*/ 7789 w 10000"/>
              <a:gd name="connsiteY117" fmla="*/ 8104 h 10000"/>
              <a:gd name="connsiteX118" fmla="*/ 7748 w 10000"/>
              <a:gd name="connsiteY118" fmla="*/ 8404 h 10000"/>
              <a:gd name="connsiteX119" fmla="*/ 7686 w 10000"/>
              <a:gd name="connsiteY119" fmla="*/ 8424 h 10000"/>
              <a:gd name="connsiteX120" fmla="*/ 7644 w 10000"/>
              <a:gd name="connsiteY120" fmla="*/ 8536 h 10000"/>
              <a:gd name="connsiteX121" fmla="*/ 7634 w 10000"/>
              <a:gd name="connsiteY121" fmla="*/ 8536 h 10000"/>
              <a:gd name="connsiteX122" fmla="*/ 7634 w 10000"/>
              <a:gd name="connsiteY122" fmla="*/ 8479 h 10000"/>
              <a:gd name="connsiteX123" fmla="*/ 7654 w 10000"/>
              <a:gd name="connsiteY123" fmla="*/ 8424 h 10000"/>
              <a:gd name="connsiteX124" fmla="*/ 7477 w 10000"/>
              <a:gd name="connsiteY124" fmla="*/ 8180 h 10000"/>
              <a:gd name="connsiteX125" fmla="*/ 7362 w 10000"/>
              <a:gd name="connsiteY125" fmla="*/ 8085 h 10000"/>
              <a:gd name="connsiteX126" fmla="*/ 7300 w 10000"/>
              <a:gd name="connsiteY126" fmla="*/ 8142 h 10000"/>
              <a:gd name="connsiteX127" fmla="*/ 7269 w 10000"/>
              <a:gd name="connsiteY127" fmla="*/ 8085 h 10000"/>
              <a:gd name="connsiteX128" fmla="*/ 7238 w 10000"/>
              <a:gd name="connsiteY128" fmla="*/ 8217 h 10000"/>
              <a:gd name="connsiteX129" fmla="*/ 7373 w 10000"/>
              <a:gd name="connsiteY129" fmla="*/ 8593 h 10000"/>
              <a:gd name="connsiteX130" fmla="*/ 7217 w 10000"/>
              <a:gd name="connsiteY130" fmla="*/ 8780 h 10000"/>
              <a:gd name="connsiteX131" fmla="*/ 7050 w 10000"/>
              <a:gd name="connsiteY131" fmla="*/ 8705 h 10000"/>
              <a:gd name="connsiteX132" fmla="*/ 6988 w 10000"/>
              <a:gd name="connsiteY132" fmla="*/ 8856 h 10000"/>
              <a:gd name="connsiteX133" fmla="*/ 6914 w 10000"/>
              <a:gd name="connsiteY133" fmla="*/ 8912 h 10000"/>
              <a:gd name="connsiteX134" fmla="*/ 6914 w 10000"/>
              <a:gd name="connsiteY134" fmla="*/ 8837 h 10000"/>
              <a:gd name="connsiteX135" fmla="*/ 6790 w 10000"/>
              <a:gd name="connsiteY135" fmla="*/ 8799 h 10000"/>
              <a:gd name="connsiteX136" fmla="*/ 6706 w 10000"/>
              <a:gd name="connsiteY136" fmla="*/ 8893 h 10000"/>
              <a:gd name="connsiteX137" fmla="*/ 6613 w 10000"/>
              <a:gd name="connsiteY137" fmla="*/ 8912 h 10000"/>
              <a:gd name="connsiteX138" fmla="*/ 6613 w 10000"/>
              <a:gd name="connsiteY138" fmla="*/ 8968 h 10000"/>
              <a:gd name="connsiteX139" fmla="*/ 6550 w 10000"/>
              <a:gd name="connsiteY139" fmla="*/ 8987 h 10000"/>
              <a:gd name="connsiteX140" fmla="*/ 6571 w 10000"/>
              <a:gd name="connsiteY140" fmla="*/ 9024 h 10000"/>
              <a:gd name="connsiteX141" fmla="*/ 6738 w 10000"/>
              <a:gd name="connsiteY141" fmla="*/ 9006 h 10000"/>
              <a:gd name="connsiteX142" fmla="*/ 6738 w 10000"/>
              <a:gd name="connsiteY142" fmla="*/ 8987 h 10000"/>
              <a:gd name="connsiteX143" fmla="*/ 6717 w 10000"/>
              <a:gd name="connsiteY143" fmla="*/ 8949 h 10000"/>
              <a:gd name="connsiteX144" fmla="*/ 6738 w 10000"/>
              <a:gd name="connsiteY144" fmla="*/ 8949 h 10000"/>
              <a:gd name="connsiteX145" fmla="*/ 6790 w 10000"/>
              <a:gd name="connsiteY145" fmla="*/ 8931 h 10000"/>
              <a:gd name="connsiteX146" fmla="*/ 6831 w 10000"/>
              <a:gd name="connsiteY146" fmla="*/ 9062 h 10000"/>
              <a:gd name="connsiteX147" fmla="*/ 7102 w 10000"/>
              <a:gd name="connsiteY147" fmla="*/ 9137 h 10000"/>
              <a:gd name="connsiteX148" fmla="*/ 7102 w 10000"/>
              <a:gd name="connsiteY148" fmla="*/ 9193 h 10000"/>
              <a:gd name="connsiteX149" fmla="*/ 7019 w 10000"/>
              <a:gd name="connsiteY149" fmla="*/ 9588 h 10000"/>
              <a:gd name="connsiteX150" fmla="*/ 6998 w 10000"/>
              <a:gd name="connsiteY150" fmla="*/ 9588 h 10000"/>
              <a:gd name="connsiteX151" fmla="*/ 6978 w 10000"/>
              <a:gd name="connsiteY151" fmla="*/ 9531 h 10000"/>
              <a:gd name="connsiteX152" fmla="*/ 6748 w 10000"/>
              <a:gd name="connsiteY152" fmla="*/ 9494 h 10000"/>
              <a:gd name="connsiteX153" fmla="*/ 6675 w 10000"/>
              <a:gd name="connsiteY153" fmla="*/ 9494 h 10000"/>
              <a:gd name="connsiteX154" fmla="*/ 6592 w 10000"/>
              <a:gd name="connsiteY154" fmla="*/ 9401 h 10000"/>
              <a:gd name="connsiteX155" fmla="*/ 6550 w 10000"/>
              <a:gd name="connsiteY155" fmla="*/ 9438 h 10000"/>
              <a:gd name="connsiteX156" fmla="*/ 6436 w 10000"/>
              <a:gd name="connsiteY156" fmla="*/ 9287 h 10000"/>
              <a:gd name="connsiteX157" fmla="*/ 6426 w 10000"/>
              <a:gd name="connsiteY157" fmla="*/ 9287 h 10000"/>
              <a:gd name="connsiteX158" fmla="*/ 6383 w 10000"/>
              <a:gd name="connsiteY158" fmla="*/ 9287 h 10000"/>
              <a:gd name="connsiteX159" fmla="*/ 6279 w 10000"/>
              <a:gd name="connsiteY159" fmla="*/ 9175 h 10000"/>
              <a:gd name="connsiteX160" fmla="*/ 6248 w 10000"/>
              <a:gd name="connsiteY160" fmla="*/ 9344 h 10000"/>
              <a:gd name="connsiteX161" fmla="*/ 6154 w 10000"/>
              <a:gd name="connsiteY161" fmla="*/ 9513 h 10000"/>
              <a:gd name="connsiteX162" fmla="*/ 6061 w 10000"/>
              <a:gd name="connsiteY162" fmla="*/ 9550 h 10000"/>
              <a:gd name="connsiteX163" fmla="*/ 6061 w 10000"/>
              <a:gd name="connsiteY163" fmla="*/ 9607 h 10000"/>
              <a:gd name="connsiteX164" fmla="*/ 5988 w 10000"/>
              <a:gd name="connsiteY164" fmla="*/ 9738 h 10000"/>
              <a:gd name="connsiteX165" fmla="*/ 5905 w 10000"/>
              <a:gd name="connsiteY165" fmla="*/ 9794 h 10000"/>
              <a:gd name="connsiteX166" fmla="*/ 5800 w 10000"/>
              <a:gd name="connsiteY166" fmla="*/ 9945 h 10000"/>
              <a:gd name="connsiteX167" fmla="*/ 5144 w 10000"/>
              <a:gd name="connsiteY167" fmla="*/ 9794 h 10000"/>
              <a:gd name="connsiteX168" fmla="*/ 5019 w 10000"/>
              <a:gd name="connsiteY168" fmla="*/ 9794 h 10000"/>
              <a:gd name="connsiteX169" fmla="*/ 4791 w 10000"/>
              <a:gd name="connsiteY169" fmla="*/ 9645 h 10000"/>
              <a:gd name="connsiteX170" fmla="*/ 4728 w 10000"/>
              <a:gd name="connsiteY170" fmla="*/ 9513 h 10000"/>
              <a:gd name="connsiteX171" fmla="*/ 4728 w 10000"/>
              <a:gd name="connsiteY171" fmla="*/ 9401 h 10000"/>
              <a:gd name="connsiteX172" fmla="*/ 4665 w 10000"/>
              <a:gd name="connsiteY172" fmla="*/ 9344 h 10000"/>
              <a:gd name="connsiteX173" fmla="*/ 4967 w 10000"/>
              <a:gd name="connsiteY173" fmla="*/ 9212 h 10000"/>
              <a:gd name="connsiteX174" fmla="*/ 5186 w 10000"/>
              <a:gd name="connsiteY174" fmla="*/ 9232 h 10000"/>
              <a:gd name="connsiteX175" fmla="*/ 5540 w 10000"/>
              <a:gd name="connsiteY175" fmla="*/ 9193 h 10000"/>
              <a:gd name="connsiteX176" fmla="*/ 5582 w 10000"/>
              <a:gd name="connsiteY176" fmla="*/ 9100 h 10000"/>
              <a:gd name="connsiteX177" fmla="*/ 5530 w 10000"/>
              <a:gd name="connsiteY177" fmla="*/ 8987 h 10000"/>
              <a:gd name="connsiteX178" fmla="*/ 5332 w 10000"/>
              <a:gd name="connsiteY178" fmla="*/ 8931 h 10000"/>
              <a:gd name="connsiteX179" fmla="*/ 5009 w 10000"/>
              <a:gd name="connsiteY179" fmla="*/ 8743 h 10000"/>
              <a:gd name="connsiteX180" fmla="*/ 4760 w 10000"/>
              <a:gd name="connsiteY180" fmla="*/ 8593 h 10000"/>
              <a:gd name="connsiteX181" fmla="*/ 4884 w 10000"/>
              <a:gd name="connsiteY181" fmla="*/ 8479 h 10000"/>
              <a:gd name="connsiteX182" fmla="*/ 4540 w 10000"/>
              <a:gd name="connsiteY182" fmla="*/ 8273 h 10000"/>
              <a:gd name="connsiteX183" fmla="*/ 4353 w 10000"/>
              <a:gd name="connsiteY183" fmla="*/ 8085 h 10000"/>
              <a:gd name="connsiteX184" fmla="*/ 4155 w 10000"/>
              <a:gd name="connsiteY184" fmla="*/ 8029 h 10000"/>
              <a:gd name="connsiteX185" fmla="*/ 3884 w 10000"/>
              <a:gd name="connsiteY185" fmla="*/ 8011 h 10000"/>
              <a:gd name="connsiteX186" fmla="*/ 3718 w 10000"/>
              <a:gd name="connsiteY186" fmla="*/ 7841 h 10000"/>
              <a:gd name="connsiteX187" fmla="*/ 3540 w 10000"/>
              <a:gd name="connsiteY187" fmla="*/ 7804 h 10000"/>
              <a:gd name="connsiteX188" fmla="*/ 3468 w 10000"/>
              <a:gd name="connsiteY188" fmla="*/ 7596 h 10000"/>
              <a:gd name="connsiteX189" fmla="*/ 3291 w 10000"/>
              <a:gd name="connsiteY189" fmla="*/ 7635 h 10000"/>
              <a:gd name="connsiteX190" fmla="*/ 3239 w 10000"/>
              <a:gd name="connsiteY190" fmla="*/ 7672 h 10000"/>
              <a:gd name="connsiteX191" fmla="*/ 3166 w 10000"/>
              <a:gd name="connsiteY191" fmla="*/ 7672 h 10000"/>
              <a:gd name="connsiteX192" fmla="*/ 3166 w 10000"/>
              <a:gd name="connsiteY192" fmla="*/ 7635 h 10000"/>
              <a:gd name="connsiteX193" fmla="*/ 3197 w 10000"/>
              <a:gd name="connsiteY193" fmla="*/ 7541 h 10000"/>
              <a:gd name="connsiteX194" fmla="*/ 3040 w 10000"/>
              <a:gd name="connsiteY194" fmla="*/ 7503 h 10000"/>
              <a:gd name="connsiteX195" fmla="*/ 2988 w 10000"/>
              <a:gd name="connsiteY195" fmla="*/ 7409 h 10000"/>
              <a:gd name="connsiteX196" fmla="*/ 2884 w 10000"/>
              <a:gd name="connsiteY196" fmla="*/ 7466 h 10000"/>
              <a:gd name="connsiteX197" fmla="*/ 2645 w 10000"/>
              <a:gd name="connsiteY197" fmla="*/ 7447 h 10000"/>
              <a:gd name="connsiteX198" fmla="*/ 2521 w 10000"/>
              <a:gd name="connsiteY198" fmla="*/ 7484 h 10000"/>
              <a:gd name="connsiteX199" fmla="*/ 2468 w 10000"/>
              <a:gd name="connsiteY199" fmla="*/ 7596 h 10000"/>
              <a:gd name="connsiteX200" fmla="*/ 2270 w 10000"/>
              <a:gd name="connsiteY200" fmla="*/ 7635 h 10000"/>
              <a:gd name="connsiteX201" fmla="*/ 2218 w 10000"/>
              <a:gd name="connsiteY201" fmla="*/ 7710 h 10000"/>
              <a:gd name="connsiteX202" fmla="*/ 1936 w 10000"/>
              <a:gd name="connsiteY202" fmla="*/ 7691 h 10000"/>
              <a:gd name="connsiteX203" fmla="*/ 1822 w 10000"/>
              <a:gd name="connsiteY203" fmla="*/ 7559 h 10000"/>
              <a:gd name="connsiteX204" fmla="*/ 1666 w 10000"/>
              <a:gd name="connsiteY204" fmla="*/ 7522 h 10000"/>
              <a:gd name="connsiteX205" fmla="*/ 1718 w 10000"/>
              <a:gd name="connsiteY205" fmla="*/ 7503 h 10000"/>
              <a:gd name="connsiteX206" fmla="*/ 1718 w 10000"/>
              <a:gd name="connsiteY206" fmla="*/ 7484 h 10000"/>
              <a:gd name="connsiteX207" fmla="*/ 1666 w 10000"/>
              <a:gd name="connsiteY207" fmla="*/ 7484 h 10000"/>
              <a:gd name="connsiteX208" fmla="*/ 1552 w 10000"/>
              <a:gd name="connsiteY208" fmla="*/ 7503 h 10000"/>
              <a:gd name="connsiteX209" fmla="*/ 1343 w 10000"/>
              <a:gd name="connsiteY209" fmla="*/ 7427 h 10000"/>
              <a:gd name="connsiteX210" fmla="*/ 1343 w 10000"/>
              <a:gd name="connsiteY210" fmla="*/ 7484 h 10000"/>
              <a:gd name="connsiteX211" fmla="*/ 1291 w 10000"/>
              <a:gd name="connsiteY211" fmla="*/ 7466 h 10000"/>
              <a:gd name="connsiteX212" fmla="*/ 1291 w 10000"/>
              <a:gd name="connsiteY212" fmla="*/ 7409 h 10000"/>
              <a:gd name="connsiteX213" fmla="*/ 1197 w 10000"/>
              <a:gd name="connsiteY213" fmla="*/ 7466 h 10000"/>
              <a:gd name="connsiteX214" fmla="*/ 1177 w 10000"/>
              <a:gd name="connsiteY214" fmla="*/ 7409 h 10000"/>
              <a:gd name="connsiteX215" fmla="*/ 812 w 10000"/>
              <a:gd name="connsiteY215" fmla="*/ 7427 h 10000"/>
              <a:gd name="connsiteX216" fmla="*/ 635 w 10000"/>
              <a:gd name="connsiteY216" fmla="*/ 7409 h 10000"/>
              <a:gd name="connsiteX217" fmla="*/ 594 w 10000"/>
              <a:gd name="connsiteY217" fmla="*/ 7334 h 10000"/>
              <a:gd name="connsiteX218" fmla="*/ 427 w 10000"/>
              <a:gd name="connsiteY218" fmla="*/ 7352 h 10000"/>
              <a:gd name="connsiteX219" fmla="*/ 396 w 10000"/>
              <a:gd name="connsiteY219" fmla="*/ 7297 h 10000"/>
              <a:gd name="connsiteX220" fmla="*/ 292 w 10000"/>
              <a:gd name="connsiteY220" fmla="*/ 7315 h 10000"/>
              <a:gd name="connsiteX221" fmla="*/ 270 w 10000"/>
              <a:gd name="connsiteY221" fmla="*/ 7240 h 10000"/>
              <a:gd name="connsiteX222" fmla="*/ 177 w 10000"/>
              <a:gd name="connsiteY222" fmla="*/ 7240 h 10000"/>
              <a:gd name="connsiteX223" fmla="*/ 42 w 10000"/>
              <a:gd name="connsiteY223" fmla="*/ 7165 h 10000"/>
              <a:gd name="connsiteX224" fmla="*/ 0 w 10000"/>
              <a:gd name="connsiteY224" fmla="*/ 7090 h 10000"/>
              <a:gd name="connsiteX225" fmla="*/ 156 w 10000"/>
              <a:gd name="connsiteY225" fmla="*/ 7052 h 10000"/>
              <a:gd name="connsiteX226" fmla="*/ 375 w 10000"/>
              <a:gd name="connsiteY226" fmla="*/ 7090 h 10000"/>
              <a:gd name="connsiteX227" fmla="*/ 739 w 10000"/>
              <a:gd name="connsiteY227" fmla="*/ 7165 h 10000"/>
              <a:gd name="connsiteX228" fmla="*/ 749 w 10000"/>
              <a:gd name="connsiteY228" fmla="*/ 7090 h 10000"/>
              <a:gd name="connsiteX229" fmla="*/ 687 w 10000"/>
              <a:gd name="connsiteY229" fmla="*/ 6996 h 10000"/>
              <a:gd name="connsiteX230" fmla="*/ 697 w 10000"/>
              <a:gd name="connsiteY230" fmla="*/ 6996 h 10000"/>
              <a:gd name="connsiteX231" fmla="*/ 697 w 10000"/>
              <a:gd name="connsiteY231" fmla="*/ 6977 h 10000"/>
              <a:gd name="connsiteX232" fmla="*/ 801 w 10000"/>
              <a:gd name="connsiteY232" fmla="*/ 7014 h 10000"/>
              <a:gd name="connsiteX233" fmla="*/ 801 w 10000"/>
              <a:gd name="connsiteY233" fmla="*/ 6939 h 10000"/>
              <a:gd name="connsiteX234" fmla="*/ 739 w 10000"/>
              <a:gd name="connsiteY234" fmla="*/ 6921 h 10000"/>
              <a:gd name="connsiteX235" fmla="*/ 739 w 10000"/>
              <a:gd name="connsiteY235" fmla="*/ 6845 h 10000"/>
              <a:gd name="connsiteX236" fmla="*/ 760 w 10000"/>
              <a:gd name="connsiteY236" fmla="*/ 6845 h 10000"/>
              <a:gd name="connsiteX237" fmla="*/ 812 w 10000"/>
              <a:gd name="connsiteY237" fmla="*/ 6883 h 10000"/>
              <a:gd name="connsiteX238" fmla="*/ 812 w 10000"/>
              <a:gd name="connsiteY238" fmla="*/ 6845 h 10000"/>
              <a:gd name="connsiteX239" fmla="*/ 948 w 10000"/>
              <a:gd name="connsiteY239" fmla="*/ 6714 h 10000"/>
              <a:gd name="connsiteX240" fmla="*/ 1104 w 10000"/>
              <a:gd name="connsiteY240" fmla="*/ 6676 h 10000"/>
              <a:gd name="connsiteX241" fmla="*/ 1104 w 10000"/>
              <a:gd name="connsiteY241" fmla="*/ 6658 h 10000"/>
              <a:gd name="connsiteX242" fmla="*/ 927 w 10000"/>
              <a:gd name="connsiteY242" fmla="*/ 6658 h 10000"/>
              <a:gd name="connsiteX243" fmla="*/ 927 w 10000"/>
              <a:gd name="connsiteY243" fmla="*/ 6639 h 10000"/>
              <a:gd name="connsiteX244" fmla="*/ 958 w 10000"/>
              <a:gd name="connsiteY244" fmla="*/ 6583 h 10000"/>
              <a:gd name="connsiteX245" fmla="*/ 1010 w 10000"/>
              <a:gd name="connsiteY245" fmla="*/ 6601 h 10000"/>
              <a:gd name="connsiteX246" fmla="*/ 1042 w 10000"/>
              <a:gd name="connsiteY246" fmla="*/ 6564 h 10000"/>
              <a:gd name="connsiteX247" fmla="*/ 1042 w 10000"/>
              <a:gd name="connsiteY247" fmla="*/ 6546 h 10000"/>
              <a:gd name="connsiteX248" fmla="*/ 990 w 10000"/>
              <a:gd name="connsiteY248" fmla="*/ 6470 h 10000"/>
              <a:gd name="connsiteX249" fmla="*/ 1021 w 10000"/>
              <a:gd name="connsiteY249" fmla="*/ 6470 h 10000"/>
              <a:gd name="connsiteX250" fmla="*/ 1042 w 10000"/>
              <a:gd name="connsiteY250" fmla="*/ 6489 h 10000"/>
              <a:gd name="connsiteX251" fmla="*/ 1052 w 10000"/>
              <a:gd name="connsiteY251" fmla="*/ 6432 h 10000"/>
              <a:gd name="connsiteX252" fmla="*/ 1000 w 10000"/>
              <a:gd name="connsiteY252" fmla="*/ 6376 h 10000"/>
              <a:gd name="connsiteX253" fmla="*/ 990 w 10000"/>
              <a:gd name="connsiteY253" fmla="*/ 6414 h 10000"/>
              <a:gd name="connsiteX254" fmla="*/ 990 w 10000"/>
              <a:gd name="connsiteY254" fmla="*/ 6376 h 10000"/>
              <a:gd name="connsiteX255" fmla="*/ 979 w 10000"/>
              <a:gd name="connsiteY255" fmla="*/ 6376 h 10000"/>
              <a:gd name="connsiteX256" fmla="*/ 979 w 10000"/>
              <a:gd name="connsiteY256" fmla="*/ 6357 h 10000"/>
              <a:gd name="connsiteX257" fmla="*/ 1052 w 10000"/>
              <a:gd name="connsiteY257" fmla="*/ 6320 h 10000"/>
              <a:gd name="connsiteX258" fmla="*/ 1052 w 10000"/>
              <a:gd name="connsiteY258" fmla="*/ 6300 h 10000"/>
              <a:gd name="connsiteX259" fmla="*/ 938 w 10000"/>
              <a:gd name="connsiteY259" fmla="*/ 6226 h 10000"/>
              <a:gd name="connsiteX260" fmla="*/ 917 w 10000"/>
              <a:gd name="connsiteY260" fmla="*/ 6282 h 10000"/>
              <a:gd name="connsiteX261" fmla="*/ 844 w 10000"/>
              <a:gd name="connsiteY261" fmla="*/ 6226 h 10000"/>
              <a:gd name="connsiteX262" fmla="*/ 875 w 10000"/>
              <a:gd name="connsiteY262" fmla="*/ 6188 h 10000"/>
              <a:gd name="connsiteX263" fmla="*/ 834 w 10000"/>
              <a:gd name="connsiteY263" fmla="*/ 6188 h 10000"/>
              <a:gd name="connsiteX264" fmla="*/ 708 w 10000"/>
              <a:gd name="connsiteY264" fmla="*/ 6245 h 10000"/>
              <a:gd name="connsiteX265" fmla="*/ 708 w 10000"/>
              <a:gd name="connsiteY265" fmla="*/ 6188 h 10000"/>
              <a:gd name="connsiteX266" fmla="*/ 760 w 10000"/>
              <a:gd name="connsiteY266" fmla="*/ 6038 h 10000"/>
              <a:gd name="connsiteX267" fmla="*/ 739 w 10000"/>
              <a:gd name="connsiteY267" fmla="*/ 6000 h 10000"/>
              <a:gd name="connsiteX268" fmla="*/ 760 w 10000"/>
              <a:gd name="connsiteY268" fmla="*/ 6000 h 10000"/>
              <a:gd name="connsiteX269" fmla="*/ 854 w 10000"/>
              <a:gd name="connsiteY269" fmla="*/ 5962 h 10000"/>
              <a:gd name="connsiteX270" fmla="*/ 886 w 10000"/>
              <a:gd name="connsiteY270" fmla="*/ 5907 h 10000"/>
              <a:gd name="connsiteX271" fmla="*/ 865 w 10000"/>
              <a:gd name="connsiteY271" fmla="*/ 5850 h 10000"/>
              <a:gd name="connsiteX272" fmla="*/ 938 w 10000"/>
              <a:gd name="connsiteY272" fmla="*/ 5831 h 10000"/>
              <a:gd name="connsiteX273" fmla="*/ 938 w 10000"/>
              <a:gd name="connsiteY273" fmla="*/ 5907 h 10000"/>
              <a:gd name="connsiteX274" fmla="*/ 1062 w 10000"/>
              <a:gd name="connsiteY274" fmla="*/ 5907 h 10000"/>
              <a:gd name="connsiteX275" fmla="*/ 1187 w 10000"/>
              <a:gd name="connsiteY275" fmla="*/ 5681 h 10000"/>
              <a:gd name="connsiteX276" fmla="*/ 1385 w 10000"/>
              <a:gd name="connsiteY276" fmla="*/ 5738 h 10000"/>
              <a:gd name="connsiteX277" fmla="*/ 1385 w 10000"/>
              <a:gd name="connsiteY277" fmla="*/ 5756 h 10000"/>
              <a:gd name="connsiteX278" fmla="*/ 1374 w 10000"/>
              <a:gd name="connsiteY278" fmla="*/ 5812 h 10000"/>
              <a:gd name="connsiteX279" fmla="*/ 1353 w 10000"/>
              <a:gd name="connsiteY279" fmla="*/ 5850 h 10000"/>
              <a:gd name="connsiteX280" fmla="*/ 1239 w 10000"/>
              <a:gd name="connsiteY280" fmla="*/ 5887 h 10000"/>
              <a:gd name="connsiteX281" fmla="*/ 1229 w 10000"/>
              <a:gd name="connsiteY281" fmla="*/ 6038 h 10000"/>
              <a:gd name="connsiteX282" fmla="*/ 1249 w 10000"/>
              <a:gd name="connsiteY282" fmla="*/ 6056 h 10000"/>
              <a:gd name="connsiteX283" fmla="*/ 1479 w 10000"/>
              <a:gd name="connsiteY283" fmla="*/ 6263 h 10000"/>
              <a:gd name="connsiteX284" fmla="*/ 1510 w 10000"/>
              <a:gd name="connsiteY284" fmla="*/ 6263 h 10000"/>
              <a:gd name="connsiteX285" fmla="*/ 1583 w 10000"/>
              <a:gd name="connsiteY285" fmla="*/ 6790 h 10000"/>
              <a:gd name="connsiteX286" fmla="*/ 1781 w 10000"/>
              <a:gd name="connsiteY286" fmla="*/ 6583 h 10000"/>
              <a:gd name="connsiteX287" fmla="*/ 1781 w 10000"/>
              <a:gd name="connsiteY287" fmla="*/ 6526 h 10000"/>
              <a:gd name="connsiteX288" fmla="*/ 1708 w 10000"/>
              <a:gd name="connsiteY288" fmla="*/ 6526 h 10000"/>
              <a:gd name="connsiteX289" fmla="*/ 1677 w 10000"/>
              <a:gd name="connsiteY289" fmla="*/ 6451 h 10000"/>
              <a:gd name="connsiteX290" fmla="*/ 1677 w 10000"/>
              <a:gd name="connsiteY290" fmla="*/ 6414 h 10000"/>
              <a:gd name="connsiteX291" fmla="*/ 1687 w 10000"/>
              <a:gd name="connsiteY291" fmla="*/ 6414 h 10000"/>
              <a:gd name="connsiteX292" fmla="*/ 1687 w 10000"/>
              <a:gd name="connsiteY292" fmla="*/ 6395 h 10000"/>
              <a:gd name="connsiteX293" fmla="*/ 1822 w 10000"/>
              <a:gd name="connsiteY293" fmla="*/ 6320 h 10000"/>
              <a:gd name="connsiteX294" fmla="*/ 1801 w 10000"/>
              <a:gd name="connsiteY294" fmla="*/ 6300 h 10000"/>
              <a:gd name="connsiteX295" fmla="*/ 1666 w 10000"/>
              <a:gd name="connsiteY295" fmla="*/ 6263 h 10000"/>
              <a:gd name="connsiteX296" fmla="*/ 1666 w 10000"/>
              <a:gd name="connsiteY296" fmla="*/ 6207 h 10000"/>
              <a:gd name="connsiteX297" fmla="*/ 1614 w 10000"/>
              <a:gd name="connsiteY297" fmla="*/ 6188 h 10000"/>
              <a:gd name="connsiteX298" fmla="*/ 1614 w 10000"/>
              <a:gd name="connsiteY298" fmla="*/ 6188 h 10000"/>
              <a:gd name="connsiteX299" fmla="*/ 1635 w 10000"/>
              <a:gd name="connsiteY299" fmla="*/ 6131 h 10000"/>
              <a:gd name="connsiteX300" fmla="*/ 1552 w 10000"/>
              <a:gd name="connsiteY300" fmla="*/ 6038 h 10000"/>
              <a:gd name="connsiteX301" fmla="*/ 1333 w 10000"/>
              <a:gd name="connsiteY301" fmla="*/ 5982 h 10000"/>
              <a:gd name="connsiteX302" fmla="*/ 1500 w 10000"/>
              <a:gd name="connsiteY302" fmla="*/ 5962 h 10000"/>
              <a:gd name="connsiteX303" fmla="*/ 1521 w 10000"/>
              <a:gd name="connsiteY303" fmla="*/ 5869 h 10000"/>
              <a:gd name="connsiteX304" fmla="*/ 1458 w 10000"/>
              <a:gd name="connsiteY304" fmla="*/ 5738 h 10000"/>
              <a:gd name="connsiteX305" fmla="*/ 1479 w 10000"/>
              <a:gd name="connsiteY305" fmla="*/ 5738 h 10000"/>
              <a:gd name="connsiteX306" fmla="*/ 1822 w 10000"/>
              <a:gd name="connsiteY306" fmla="*/ 5775 h 10000"/>
              <a:gd name="connsiteX307" fmla="*/ 1916 w 10000"/>
              <a:gd name="connsiteY307" fmla="*/ 5663 h 10000"/>
              <a:gd name="connsiteX308" fmla="*/ 1989 w 10000"/>
              <a:gd name="connsiteY308" fmla="*/ 5643 h 10000"/>
              <a:gd name="connsiteX309" fmla="*/ 1916 w 10000"/>
              <a:gd name="connsiteY309" fmla="*/ 5606 h 10000"/>
              <a:gd name="connsiteX310" fmla="*/ 1614 w 10000"/>
              <a:gd name="connsiteY310" fmla="*/ 5718 h 10000"/>
              <a:gd name="connsiteX311" fmla="*/ 1583 w 10000"/>
              <a:gd name="connsiteY311" fmla="*/ 5663 h 10000"/>
              <a:gd name="connsiteX312" fmla="*/ 1604 w 10000"/>
              <a:gd name="connsiteY312" fmla="*/ 5606 h 10000"/>
              <a:gd name="connsiteX313" fmla="*/ 1573 w 10000"/>
              <a:gd name="connsiteY313" fmla="*/ 5512 h 10000"/>
              <a:gd name="connsiteX314" fmla="*/ 1500 w 10000"/>
              <a:gd name="connsiteY314" fmla="*/ 5531 h 10000"/>
              <a:gd name="connsiteX315" fmla="*/ 1257 w 10000"/>
              <a:gd name="connsiteY315" fmla="*/ 5300 h 10000"/>
              <a:gd name="connsiteX316" fmla="*/ 1541 w 10000"/>
              <a:gd name="connsiteY316" fmla="*/ 5286 h 10000"/>
              <a:gd name="connsiteX317" fmla="*/ 1884 w 10000"/>
              <a:gd name="connsiteY317" fmla="*/ 5286 h 10000"/>
              <a:gd name="connsiteX318" fmla="*/ 1989 w 10000"/>
              <a:gd name="connsiteY318" fmla="*/ 5117 h 10000"/>
              <a:gd name="connsiteX319" fmla="*/ 1989 w 10000"/>
              <a:gd name="connsiteY319" fmla="*/ 5061 h 10000"/>
              <a:gd name="connsiteX320" fmla="*/ 2052 w 10000"/>
              <a:gd name="connsiteY320" fmla="*/ 5042 h 10000"/>
              <a:gd name="connsiteX321" fmla="*/ 2083 w 10000"/>
              <a:gd name="connsiteY321" fmla="*/ 5174 h 10000"/>
              <a:gd name="connsiteX322" fmla="*/ 2521 w 10000"/>
              <a:gd name="connsiteY322" fmla="*/ 5193 h 10000"/>
              <a:gd name="connsiteX323" fmla="*/ 2499 w 10000"/>
              <a:gd name="connsiteY323" fmla="*/ 5286 h 10000"/>
              <a:gd name="connsiteX324" fmla="*/ 2531 w 10000"/>
              <a:gd name="connsiteY324" fmla="*/ 5286 h 10000"/>
              <a:gd name="connsiteX325" fmla="*/ 2583 w 10000"/>
              <a:gd name="connsiteY325" fmla="*/ 5249 h 10000"/>
              <a:gd name="connsiteX326" fmla="*/ 2583 w 10000"/>
              <a:gd name="connsiteY326" fmla="*/ 5268 h 10000"/>
              <a:gd name="connsiteX327" fmla="*/ 2562 w 10000"/>
              <a:gd name="connsiteY327" fmla="*/ 5286 h 10000"/>
              <a:gd name="connsiteX328" fmla="*/ 2625 w 10000"/>
              <a:gd name="connsiteY328" fmla="*/ 5286 h 10000"/>
              <a:gd name="connsiteX329" fmla="*/ 2728 w 10000"/>
              <a:gd name="connsiteY329" fmla="*/ 5286 h 10000"/>
              <a:gd name="connsiteX330" fmla="*/ 2728 w 10000"/>
              <a:gd name="connsiteY330" fmla="*/ 5362 h 10000"/>
              <a:gd name="connsiteX331" fmla="*/ 2749 w 10000"/>
              <a:gd name="connsiteY331" fmla="*/ 5362 h 10000"/>
              <a:gd name="connsiteX332" fmla="*/ 2822 w 10000"/>
              <a:gd name="connsiteY332" fmla="*/ 5286 h 10000"/>
              <a:gd name="connsiteX333" fmla="*/ 2822 w 10000"/>
              <a:gd name="connsiteY333" fmla="*/ 5211 h 10000"/>
              <a:gd name="connsiteX334" fmla="*/ 2884 w 10000"/>
              <a:gd name="connsiteY334" fmla="*/ 5211 h 10000"/>
              <a:gd name="connsiteX335" fmla="*/ 2916 w 10000"/>
              <a:gd name="connsiteY335" fmla="*/ 5268 h 10000"/>
              <a:gd name="connsiteX336" fmla="*/ 2916 w 10000"/>
              <a:gd name="connsiteY336" fmla="*/ 5399 h 10000"/>
              <a:gd name="connsiteX337" fmla="*/ 3030 w 10000"/>
              <a:gd name="connsiteY337" fmla="*/ 5399 h 10000"/>
              <a:gd name="connsiteX338" fmla="*/ 3040 w 10000"/>
              <a:gd name="connsiteY338" fmla="*/ 5305 h 10000"/>
              <a:gd name="connsiteX339" fmla="*/ 3040 w 10000"/>
              <a:gd name="connsiteY339" fmla="*/ 5286 h 10000"/>
              <a:gd name="connsiteX340" fmla="*/ 3040 w 10000"/>
              <a:gd name="connsiteY340" fmla="*/ 5286 h 10000"/>
              <a:gd name="connsiteX341" fmla="*/ 3145 w 10000"/>
              <a:gd name="connsiteY341" fmla="*/ 5305 h 10000"/>
              <a:gd name="connsiteX342" fmla="*/ 3166 w 10000"/>
              <a:gd name="connsiteY342" fmla="*/ 5211 h 10000"/>
              <a:gd name="connsiteX343" fmla="*/ 3270 w 10000"/>
              <a:gd name="connsiteY343" fmla="*/ 5249 h 10000"/>
              <a:gd name="connsiteX344" fmla="*/ 3270 w 10000"/>
              <a:gd name="connsiteY344" fmla="*/ 5193 h 10000"/>
              <a:gd name="connsiteX345" fmla="*/ 3447 w 10000"/>
              <a:gd name="connsiteY345" fmla="*/ 5268 h 10000"/>
              <a:gd name="connsiteX346" fmla="*/ 3447 w 10000"/>
              <a:gd name="connsiteY346" fmla="*/ 5193 h 10000"/>
              <a:gd name="connsiteX347" fmla="*/ 3488 w 10000"/>
              <a:gd name="connsiteY347" fmla="*/ 5193 h 10000"/>
              <a:gd name="connsiteX348" fmla="*/ 3488 w 10000"/>
              <a:gd name="connsiteY348" fmla="*/ 5268 h 10000"/>
              <a:gd name="connsiteX349" fmla="*/ 3509 w 10000"/>
              <a:gd name="connsiteY349" fmla="*/ 5268 h 10000"/>
              <a:gd name="connsiteX350" fmla="*/ 3509 w 10000"/>
              <a:gd name="connsiteY350" fmla="*/ 5249 h 10000"/>
              <a:gd name="connsiteX351" fmla="*/ 3520 w 10000"/>
              <a:gd name="connsiteY351" fmla="*/ 5117 h 10000"/>
              <a:gd name="connsiteX352" fmla="*/ 3530 w 10000"/>
              <a:gd name="connsiteY352" fmla="*/ 5117 h 10000"/>
              <a:gd name="connsiteX353" fmla="*/ 3540 w 10000"/>
              <a:gd name="connsiteY353" fmla="*/ 5193 h 10000"/>
              <a:gd name="connsiteX354" fmla="*/ 3624 w 10000"/>
              <a:gd name="connsiteY354" fmla="*/ 5117 h 10000"/>
              <a:gd name="connsiteX355" fmla="*/ 3624 w 10000"/>
              <a:gd name="connsiteY355" fmla="*/ 5155 h 10000"/>
              <a:gd name="connsiteX356" fmla="*/ 3697 w 10000"/>
              <a:gd name="connsiteY356" fmla="*/ 5117 h 10000"/>
              <a:gd name="connsiteX357" fmla="*/ 3697 w 10000"/>
              <a:gd name="connsiteY357" fmla="*/ 5099 h 10000"/>
              <a:gd name="connsiteX358" fmla="*/ 3676 w 10000"/>
              <a:gd name="connsiteY358" fmla="*/ 5061 h 10000"/>
              <a:gd name="connsiteX359" fmla="*/ 3708 w 10000"/>
              <a:gd name="connsiteY359" fmla="*/ 5061 h 10000"/>
              <a:gd name="connsiteX360" fmla="*/ 3749 w 10000"/>
              <a:gd name="connsiteY360" fmla="*/ 5099 h 10000"/>
              <a:gd name="connsiteX361" fmla="*/ 3749 w 10000"/>
              <a:gd name="connsiteY361" fmla="*/ 5061 h 10000"/>
              <a:gd name="connsiteX362" fmla="*/ 3728 w 10000"/>
              <a:gd name="connsiteY362" fmla="*/ 5005 h 10000"/>
              <a:gd name="connsiteX363" fmla="*/ 3832 w 10000"/>
              <a:gd name="connsiteY363" fmla="*/ 4949 h 10000"/>
              <a:gd name="connsiteX364" fmla="*/ 3832 w 10000"/>
              <a:gd name="connsiteY364" fmla="*/ 4930 h 10000"/>
              <a:gd name="connsiteX365" fmla="*/ 3656 w 10000"/>
              <a:gd name="connsiteY365" fmla="*/ 4910 h 10000"/>
              <a:gd name="connsiteX366" fmla="*/ 3666 w 10000"/>
              <a:gd name="connsiteY366" fmla="*/ 5024 h 10000"/>
              <a:gd name="connsiteX367" fmla="*/ 3656 w 10000"/>
              <a:gd name="connsiteY367" fmla="*/ 5024 h 10000"/>
              <a:gd name="connsiteX368" fmla="*/ 3457 w 10000"/>
              <a:gd name="connsiteY368" fmla="*/ 4910 h 10000"/>
              <a:gd name="connsiteX369" fmla="*/ 3457 w 10000"/>
              <a:gd name="connsiteY369" fmla="*/ 4930 h 10000"/>
              <a:gd name="connsiteX370" fmla="*/ 3468 w 10000"/>
              <a:gd name="connsiteY370" fmla="*/ 4930 h 10000"/>
              <a:gd name="connsiteX371" fmla="*/ 3447 w 10000"/>
              <a:gd name="connsiteY371" fmla="*/ 4949 h 10000"/>
              <a:gd name="connsiteX372" fmla="*/ 3395 w 10000"/>
              <a:gd name="connsiteY372" fmla="*/ 4873 h 10000"/>
              <a:gd name="connsiteX373" fmla="*/ 3384 w 10000"/>
              <a:gd name="connsiteY373" fmla="*/ 4835 h 10000"/>
              <a:gd name="connsiteX374" fmla="*/ 3499 w 10000"/>
              <a:gd name="connsiteY374" fmla="*/ 4817 h 10000"/>
              <a:gd name="connsiteX375" fmla="*/ 3499 w 10000"/>
              <a:gd name="connsiteY375" fmla="*/ 4666 h 10000"/>
              <a:gd name="connsiteX376" fmla="*/ 3478 w 10000"/>
              <a:gd name="connsiteY376" fmla="*/ 4666 h 10000"/>
              <a:gd name="connsiteX377" fmla="*/ 3353 w 10000"/>
              <a:gd name="connsiteY377" fmla="*/ 4798 h 10000"/>
              <a:gd name="connsiteX378" fmla="*/ 3332 w 10000"/>
              <a:gd name="connsiteY378" fmla="*/ 4780 h 10000"/>
              <a:gd name="connsiteX379" fmla="*/ 3332 w 10000"/>
              <a:gd name="connsiteY379" fmla="*/ 4704 h 10000"/>
              <a:gd name="connsiteX380" fmla="*/ 3322 w 10000"/>
              <a:gd name="connsiteY380" fmla="*/ 4648 h 10000"/>
              <a:gd name="connsiteX381" fmla="*/ 3249 w 10000"/>
              <a:gd name="connsiteY381" fmla="*/ 4648 h 10000"/>
              <a:gd name="connsiteX382" fmla="*/ 3239 w 10000"/>
              <a:gd name="connsiteY382" fmla="*/ 4591 h 10000"/>
              <a:gd name="connsiteX383" fmla="*/ 3249 w 10000"/>
              <a:gd name="connsiteY383" fmla="*/ 4591 h 10000"/>
              <a:gd name="connsiteX384" fmla="*/ 3249 w 10000"/>
              <a:gd name="connsiteY384" fmla="*/ 4572 h 10000"/>
              <a:gd name="connsiteX385" fmla="*/ 3426 w 10000"/>
              <a:gd name="connsiteY385" fmla="*/ 4479 h 10000"/>
              <a:gd name="connsiteX386" fmla="*/ 3364 w 10000"/>
              <a:gd name="connsiteY386" fmla="*/ 4479 h 10000"/>
              <a:gd name="connsiteX387" fmla="*/ 3343 w 10000"/>
              <a:gd name="connsiteY387" fmla="*/ 4479 h 10000"/>
              <a:gd name="connsiteX388" fmla="*/ 3332 w 10000"/>
              <a:gd name="connsiteY388" fmla="*/ 4479 h 10000"/>
              <a:gd name="connsiteX389" fmla="*/ 3332 w 10000"/>
              <a:gd name="connsiteY389" fmla="*/ 4460 h 10000"/>
              <a:gd name="connsiteX390" fmla="*/ 3436 w 10000"/>
              <a:gd name="connsiteY390" fmla="*/ 4385 h 10000"/>
              <a:gd name="connsiteX391" fmla="*/ 3436 w 10000"/>
              <a:gd name="connsiteY391" fmla="*/ 4385 h 10000"/>
              <a:gd name="connsiteX392" fmla="*/ 3405 w 10000"/>
              <a:gd name="connsiteY392" fmla="*/ 4385 h 10000"/>
              <a:gd name="connsiteX393" fmla="*/ 3384 w 10000"/>
              <a:gd name="connsiteY393" fmla="*/ 4403 h 10000"/>
              <a:gd name="connsiteX394" fmla="*/ 3374 w 10000"/>
              <a:gd name="connsiteY394" fmla="*/ 4366 h 10000"/>
              <a:gd name="connsiteX395" fmla="*/ 3208 w 10000"/>
              <a:gd name="connsiteY395" fmla="*/ 4310 h 10000"/>
              <a:gd name="connsiteX396" fmla="*/ 3156 w 10000"/>
              <a:gd name="connsiteY396" fmla="*/ 4197 h 10000"/>
              <a:gd name="connsiteX397" fmla="*/ 3114 w 10000"/>
              <a:gd name="connsiteY397" fmla="*/ 4253 h 10000"/>
              <a:gd name="connsiteX398" fmla="*/ 3030 w 10000"/>
              <a:gd name="connsiteY398" fmla="*/ 4216 h 10000"/>
              <a:gd name="connsiteX399" fmla="*/ 2884 w 10000"/>
              <a:gd name="connsiteY399" fmla="*/ 4197 h 10000"/>
              <a:gd name="connsiteX400" fmla="*/ 2832 w 10000"/>
              <a:gd name="connsiteY400" fmla="*/ 4235 h 10000"/>
              <a:gd name="connsiteX401" fmla="*/ 2780 w 10000"/>
              <a:gd name="connsiteY401" fmla="*/ 4178 h 10000"/>
              <a:gd name="connsiteX402" fmla="*/ 2708 w 10000"/>
              <a:gd name="connsiteY402" fmla="*/ 4235 h 10000"/>
              <a:gd name="connsiteX403" fmla="*/ 2677 w 10000"/>
              <a:gd name="connsiteY403" fmla="*/ 4178 h 10000"/>
              <a:gd name="connsiteX404" fmla="*/ 2593 w 10000"/>
              <a:gd name="connsiteY404" fmla="*/ 4328 h 10000"/>
              <a:gd name="connsiteX405" fmla="*/ 2395 w 10000"/>
              <a:gd name="connsiteY405" fmla="*/ 4253 h 10000"/>
              <a:gd name="connsiteX406" fmla="*/ 2395 w 10000"/>
              <a:gd name="connsiteY406" fmla="*/ 4216 h 10000"/>
              <a:gd name="connsiteX407" fmla="*/ 2416 w 10000"/>
              <a:gd name="connsiteY407" fmla="*/ 4178 h 10000"/>
              <a:gd name="connsiteX408" fmla="*/ 2343 w 10000"/>
              <a:gd name="connsiteY408" fmla="*/ 4178 h 10000"/>
              <a:gd name="connsiteX409" fmla="*/ 2145 w 10000"/>
              <a:gd name="connsiteY409" fmla="*/ 4273 h 10000"/>
              <a:gd name="connsiteX410" fmla="*/ 2145 w 10000"/>
              <a:gd name="connsiteY410" fmla="*/ 4253 h 10000"/>
              <a:gd name="connsiteX411" fmla="*/ 2166 w 10000"/>
              <a:gd name="connsiteY411" fmla="*/ 4216 h 10000"/>
              <a:gd name="connsiteX412" fmla="*/ 2052 w 10000"/>
              <a:gd name="connsiteY412" fmla="*/ 4216 h 10000"/>
              <a:gd name="connsiteX413" fmla="*/ 1969 w 10000"/>
              <a:gd name="connsiteY413" fmla="*/ 4141 h 10000"/>
              <a:gd name="connsiteX414" fmla="*/ 1843 w 10000"/>
              <a:gd name="connsiteY414" fmla="*/ 4122 h 10000"/>
              <a:gd name="connsiteX415" fmla="*/ 1864 w 10000"/>
              <a:gd name="connsiteY415" fmla="*/ 4122 h 10000"/>
              <a:gd name="connsiteX416" fmla="*/ 1895 w 10000"/>
              <a:gd name="connsiteY416" fmla="*/ 4084 h 10000"/>
              <a:gd name="connsiteX417" fmla="*/ 1884 w 10000"/>
              <a:gd name="connsiteY417" fmla="*/ 4047 h 10000"/>
              <a:gd name="connsiteX418" fmla="*/ 1801 w 10000"/>
              <a:gd name="connsiteY418" fmla="*/ 3990 h 10000"/>
              <a:gd name="connsiteX419" fmla="*/ 1708 w 10000"/>
              <a:gd name="connsiteY419" fmla="*/ 4028 h 10000"/>
              <a:gd name="connsiteX420" fmla="*/ 1278 w 10000"/>
              <a:gd name="connsiteY420" fmla="*/ 3974 h 10000"/>
              <a:gd name="connsiteX421" fmla="*/ 1479 w 10000"/>
              <a:gd name="connsiteY421" fmla="*/ 3821 h 10000"/>
              <a:gd name="connsiteX422" fmla="*/ 1489 w 10000"/>
              <a:gd name="connsiteY422" fmla="*/ 3803 h 10000"/>
              <a:gd name="connsiteX423" fmla="*/ 1625 w 10000"/>
              <a:gd name="connsiteY423" fmla="*/ 3765 h 10000"/>
              <a:gd name="connsiteX424" fmla="*/ 1625 w 10000"/>
              <a:gd name="connsiteY424" fmla="*/ 3803 h 10000"/>
              <a:gd name="connsiteX425" fmla="*/ 1739 w 10000"/>
              <a:gd name="connsiteY425" fmla="*/ 3878 h 10000"/>
              <a:gd name="connsiteX426" fmla="*/ 1749 w 10000"/>
              <a:gd name="connsiteY426" fmla="*/ 3840 h 10000"/>
              <a:gd name="connsiteX427" fmla="*/ 1760 w 10000"/>
              <a:gd name="connsiteY427" fmla="*/ 3878 h 10000"/>
              <a:gd name="connsiteX428" fmla="*/ 1916 w 10000"/>
              <a:gd name="connsiteY428" fmla="*/ 3746 h 10000"/>
              <a:gd name="connsiteX429" fmla="*/ 2000 w 10000"/>
              <a:gd name="connsiteY429" fmla="*/ 3821 h 10000"/>
              <a:gd name="connsiteX430" fmla="*/ 2177 w 10000"/>
              <a:gd name="connsiteY430" fmla="*/ 3784 h 10000"/>
              <a:gd name="connsiteX431" fmla="*/ 2343 w 10000"/>
              <a:gd name="connsiteY431" fmla="*/ 3803 h 10000"/>
              <a:gd name="connsiteX432" fmla="*/ 2343 w 10000"/>
              <a:gd name="connsiteY432" fmla="*/ 3728 h 10000"/>
              <a:gd name="connsiteX433" fmla="*/ 2457 w 10000"/>
              <a:gd name="connsiteY433" fmla="*/ 3728 h 10000"/>
              <a:gd name="connsiteX434" fmla="*/ 2488 w 10000"/>
              <a:gd name="connsiteY434" fmla="*/ 3671 h 10000"/>
              <a:gd name="connsiteX435" fmla="*/ 2488 w 10000"/>
              <a:gd name="connsiteY435" fmla="*/ 3596 h 10000"/>
              <a:gd name="connsiteX436" fmla="*/ 2457 w 10000"/>
              <a:gd name="connsiteY436" fmla="*/ 3596 h 10000"/>
              <a:gd name="connsiteX437" fmla="*/ 2457 w 10000"/>
              <a:gd name="connsiteY437" fmla="*/ 3559 h 10000"/>
              <a:gd name="connsiteX438" fmla="*/ 2447 w 10000"/>
              <a:gd name="connsiteY438" fmla="*/ 3502 h 10000"/>
              <a:gd name="connsiteX439" fmla="*/ 1843 w 10000"/>
              <a:gd name="connsiteY439" fmla="*/ 3502 h 10000"/>
              <a:gd name="connsiteX440" fmla="*/ 1541 w 10000"/>
              <a:gd name="connsiteY440" fmla="*/ 3483 h 10000"/>
              <a:gd name="connsiteX441" fmla="*/ 1697 w 10000"/>
              <a:gd name="connsiteY441" fmla="*/ 3408 h 10000"/>
              <a:gd name="connsiteX442" fmla="*/ 1948 w 10000"/>
              <a:gd name="connsiteY442" fmla="*/ 3427 h 10000"/>
              <a:gd name="connsiteX443" fmla="*/ 1958 w 10000"/>
              <a:gd name="connsiteY443" fmla="*/ 3314 h 10000"/>
              <a:gd name="connsiteX444" fmla="*/ 2000 w 10000"/>
              <a:gd name="connsiteY444" fmla="*/ 3296 h 10000"/>
              <a:gd name="connsiteX445" fmla="*/ 2031 w 10000"/>
              <a:gd name="connsiteY445" fmla="*/ 3352 h 10000"/>
              <a:gd name="connsiteX446" fmla="*/ 2062 w 10000"/>
              <a:gd name="connsiteY446" fmla="*/ 3276 h 10000"/>
              <a:gd name="connsiteX447" fmla="*/ 2062 w 10000"/>
              <a:gd name="connsiteY447" fmla="*/ 3314 h 10000"/>
              <a:gd name="connsiteX448" fmla="*/ 2041 w 10000"/>
              <a:gd name="connsiteY448" fmla="*/ 3352 h 10000"/>
              <a:gd name="connsiteX449" fmla="*/ 2301 w 10000"/>
              <a:gd name="connsiteY449" fmla="*/ 3296 h 10000"/>
              <a:gd name="connsiteX450" fmla="*/ 2312 w 10000"/>
              <a:gd name="connsiteY450" fmla="*/ 3239 h 10000"/>
              <a:gd name="connsiteX451" fmla="*/ 2301 w 10000"/>
              <a:gd name="connsiteY451" fmla="*/ 3221 h 10000"/>
              <a:gd name="connsiteX452" fmla="*/ 1936 w 10000"/>
              <a:gd name="connsiteY452" fmla="*/ 3239 h 10000"/>
              <a:gd name="connsiteX453" fmla="*/ 1926 w 10000"/>
              <a:gd name="connsiteY453" fmla="*/ 3183 h 10000"/>
              <a:gd name="connsiteX454" fmla="*/ 1936 w 10000"/>
              <a:gd name="connsiteY454" fmla="*/ 3164 h 10000"/>
              <a:gd name="connsiteX455" fmla="*/ 2093 w 10000"/>
              <a:gd name="connsiteY455" fmla="*/ 3126 h 10000"/>
              <a:gd name="connsiteX456" fmla="*/ 2062 w 10000"/>
              <a:gd name="connsiteY456" fmla="*/ 3107 h 10000"/>
              <a:gd name="connsiteX457" fmla="*/ 2093 w 10000"/>
              <a:gd name="connsiteY457" fmla="*/ 3089 h 10000"/>
              <a:gd name="connsiteX458" fmla="*/ 2083 w 10000"/>
              <a:gd name="connsiteY458" fmla="*/ 2995 h 10000"/>
              <a:gd name="connsiteX459" fmla="*/ 2031 w 10000"/>
              <a:gd name="connsiteY459" fmla="*/ 2901 h 10000"/>
              <a:gd name="connsiteX460" fmla="*/ 2052 w 10000"/>
              <a:gd name="connsiteY460" fmla="*/ 2863 h 10000"/>
              <a:gd name="connsiteX461" fmla="*/ 2041 w 10000"/>
              <a:gd name="connsiteY461" fmla="*/ 2788 h 10000"/>
              <a:gd name="connsiteX462" fmla="*/ 2093 w 10000"/>
              <a:gd name="connsiteY462" fmla="*/ 2713 h 10000"/>
              <a:gd name="connsiteX463" fmla="*/ 2093 w 10000"/>
              <a:gd name="connsiteY463" fmla="*/ 2769 h 10000"/>
              <a:gd name="connsiteX464" fmla="*/ 2270 w 10000"/>
              <a:gd name="connsiteY464" fmla="*/ 2807 h 10000"/>
              <a:gd name="connsiteX465" fmla="*/ 2281 w 10000"/>
              <a:gd name="connsiteY465" fmla="*/ 2901 h 10000"/>
              <a:gd name="connsiteX466" fmla="*/ 2426 w 10000"/>
              <a:gd name="connsiteY466" fmla="*/ 2882 h 10000"/>
              <a:gd name="connsiteX467" fmla="*/ 2478 w 10000"/>
              <a:gd name="connsiteY467" fmla="*/ 2713 h 10000"/>
              <a:gd name="connsiteX468" fmla="*/ 2322 w 10000"/>
              <a:gd name="connsiteY468" fmla="*/ 2657 h 10000"/>
              <a:gd name="connsiteX469" fmla="*/ 2322 w 10000"/>
              <a:gd name="connsiteY469" fmla="*/ 2600 h 10000"/>
              <a:gd name="connsiteX470" fmla="*/ 2395 w 10000"/>
              <a:gd name="connsiteY470" fmla="*/ 2582 h 10000"/>
              <a:gd name="connsiteX471" fmla="*/ 2395 w 10000"/>
              <a:gd name="connsiteY471" fmla="*/ 2563 h 10000"/>
              <a:gd name="connsiteX472" fmla="*/ 2260 w 10000"/>
              <a:gd name="connsiteY472" fmla="*/ 2450 h 10000"/>
              <a:gd name="connsiteX473" fmla="*/ 2239 w 10000"/>
              <a:gd name="connsiteY473" fmla="*/ 2525 h 10000"/>
              <a:gd name="connsiteX474" fmla="*/ 2239 w 10000"/>
              <a:gd name="connsiteY474" fmla="*/ 2507 h 10000"/>
              <a:gd name="connsiteX475" fmla="*/ 2114 w 10000"/>
              <a:gd name="connsiteY475" fmla="*/ 2356 h 10000"/>
              <a:gd name="connsiteX476" fmla="*/ 2041 w 10000"/>
              <a:gd name="connsiteY476" fmla="*/ 2375 h 10000"/>
              <a:gd name="connsiteX477" fmla="*/ 2041 w 10000"/>
              <a:gd name="connsiteY477" fmla="*/ 2319 h 10000"/>
              <a:gd name="connsiteX478" fmla="*/ 2021 w 10000"/>
              <a:gd name="connsiteY478" fmla="*/ 2281 h 10000"/>
              <a:gd name="connsiteX479" fmla="*/ 1843 w 10000"/>
              <a:gd name="connsiteY479" fmla="*/ 2244 h 10000"/>
              <a:gd name="connsiteX480" fmla="*/ 1833 w 10000"/>
              <a:gd name="connsiteY480" fmla="*/ 2187 h 10000"/>
              <a:gd name="connsiteX481" fmla="*/ 1843 w 10000"/>
              <a:gd name="connsiteY481" fmla="*/ 2169 h 10000"/>
              <a:gd name="connsiteX482" fmla="*/ 2041 w 10000"/>
              <a:gd name="connsiteY482" fmla="*/ 2169 h 10000"/>
              <a:gd name="connsiteX483" fmla="*/ 2104 w 10000"/>
              <a:gd name="connsiteY483" fmla="*/ 2131 h 10000"/>
              <a:gd name="connsiteX484" fmla="*/ 2249 w 10000"/>
              <a:gd name="connsiteY484" fmla="*/ 2169 h 10000"/>
              <a:gd name="connsiteX485" fmla="*/ 2322 w 10000"/>
              <a:gd name="connsiteY485" fmla="*/ 2075 h 10000"/>
              <a:gd name="connsiteX486" fmla="*/ 2573 w 10000"/>
              <a:gd name="connsiteY486" fmla="*/ 2018 h 10000"/>
              <a:gd name="connsiteX487" fmla="*/ 2760 w 10000"/>
              <a:gd name="connsiteY487" fmla="*/ 2131 h 10000"/>
              <a:gd name="connsiteX488" fmla="*/ 3073 w 10000"/>
              <a:gd name="connsiteY488" fmla="*/ 2055 h 10000"/>
              <a:gd name="connsiteX489" fmla="*/ 3073 w 10000"/>
              <a:gd name="connsiteY489" fmla="*/ 2037 h 10000"/>
              <a:gd name="connsiteX490" fmla="*/ 3062 w 10000"/>
              <a:gd name="connsiteY490" fmla="*/ 2000 h 10000"/>
              <a:gd name="connsiteX491" fmla="*/ 3176 w 10000"/>
              <a:gd name="connsiteY491" fmla="*/ 1962 h 10000"/>
              <a:gd name="connsiteX492" fmla="*/ 3156 w 10000"/>
              <a:gd name="connsiteY492" fmla="*/ 1905 h 10000"/>
              <a:gd name="connsiteX493" fmla="*/ 3218 w 10000"/>
              <a:gd name="connsiteY493" fmla="*/ 1905 h 10000"/>
              <a:gd name="connsiteX494" fmla="*/ 3260 w 10000"/>
              <a:gd name="connsiteY494" fmla="*/ 1924 h 10000"/>
              <a:gd name="connsiteX495" fmla="*/ 3291 w 10000"/>
              <a:gd name="connsiteY495" fmla="*/ 1868 h 10000"/>
              <a:gd name="connsiteX496" fmla="*/ 3291 w 10000"/>
              <a:gd name="connsiteY496" fmla="*/ 1849 h 10000"/>
              <a:gd name="connsiteX497" fmla="*/ 3218 w 10000"/>
              <a:gd name="connsiteY497" fmla="*/ 1736 h 10000"/>
              <a:gd name="connsiteX498" fmla="*/ 3228 w 10000"/>
              <a:gd name="connsiteY498" fmla="*/ 1661 h 10000"/>
              <a:gd name="connsiteX499" fmla="*/ 3073 w 10000"/>
              <a:gd name="connsiteY499" fmla="*/ 1587 h 10000"/>
              <a:gd name="connsiteX500" fmla="*/ 3073 w 10000"/>
              <a:gd name="connsiteY500" fmla="*/ 1511 h 10000"/>
              <a:gd name="connsiteX501" fmla="*/ 3040 w 10000"/>
              <a:gd name="connsiteY501" fmla="*/ 1473 h 10000"/>
              <a:gd name="connsiteX502" fmla="*/ 3009 w 10000"/>
              <a:gd name="connsiteY502" fmla="*/ 1511 h 10000"/>
              <a:gd name="connsiteX503" fmla="*/ 2999 w 10000"/>
              <a:gd name="connsiteY503" fmla="*/ 1436 h 10000"/>
              <a:gd name="connsiteX504" fmla="*/ 2884 w 10000"/>
              <a:gd name="connsiteY504" fmla="*/ 1492 h 10000"/>
              <a:gd name="connsiteX505" fmla="*/ 2770 w 10000"/>
              <a:gd name="connsiteY505" fmla="*/ 1417 h 10000"/>
              <a:gd name="connsiteX506" fmla="*/ 2739 w 10000"/>
              <a:gd name="connsiteY506" fmla="*/ 1473 h 10000"/>
              <a:gd name="connsiteX507" fmla="*/ 2708 w 10000"/>
              <a:gd name="connsiteY507" fmla="*/ 1398 h 10000"/>
              <a:gd name="connsiteX508" fmla="*/ 2614 w 10000"/>
              <a:gd name="connsiteY508" fmla="*/ 1436 h 10000"/>
              <a:gd name="connsiteX509" fmla="*/ 2614 w 10000"/>
              <a:gd name="connsiteY509" fmla="*/ 1379 h 10000"/>
              <a:gd name="connsiteX510" fmla="*/ 2541 w 10000"/>
              <a:gd name="connsiteY510" fmla="*/ 1286 h 10000"/>
              <a:gd name="connsiteX511" fmla="*/ 2812 w 10000"/>
              <a:gd name="connsiteY511" fmla="*/ 1060 h 10000"/>
              <a:gd name="connsiteX512" fmla="*/ 2905 w 10000"/>
              <a:gd name="connsiteY512" fmla="*/ 1117 h 10000"/>
              <a:gd name="connsiteX513" fmla="*/ 3040 w 10000"/>
              <a:gd name="connsiteY513" fmla="*/ 1060 h 10000"/>
              <a:gd name="connsiteX514" fmla="*/ 3040 w 10000"/>
              <a:gd name="connsiteY514" fmla="*/ 1117 h 10000"/>
              <a:gd name="connsiteX515" fmla="*/ 3312 w 10000"/>
              <a:gd name="connsiteY515" fmla="*/ 1117 h 10000"/>
              <a:gd name="connsiteX516" fmla="*/ 3312 w 10000"/>
              <a:gd name="connsiteY516" fmla="*/ 1042 h 10000"/>
              <a:gd name="connsiteX517" fmla="*/ 3457 w 10000"/>
              <a:gd name="connsiteY517" fmla="*/ 966 h 10000"/>
              <a:gd name="connsiteX518" fmla="*/ 3499 w 10000"/>
              <a:gd name="connsiteY518" fmla="*/ 873 h 10000"/>
              <a:gd name="connsiteX519" fmla="*/ 3728 w 10000"/>
              <a:gd name="connsiteY519" fmla="*/ 834 h 10000"/>
              <a:gd name="connsiteX520" fmla="*/ 3739 w 10000"/>
              <a:gd name="connsiteY520" fmla="*/ 779 h 10000"/>
              <a:gd name="connsiteX521" fmla="*/ 3770 w 10000"/>
              <a:gd name="connsiteY521" fmla="*/ 779 h 10000"/>
              <a:gd name="connsiteX522" fmla="*/ 3801 w 10000"/>
              <a:gd name="connsiteY522" fmla="*/ 834 h 10000"/>
              <a:gd name="connsiteX523" fmla="*/ 3864 w 10000"/>
              <a:gd name="connsiteY523" fmla="*/ 797 h 10000"/>
              <a:gd name="connsiteX524" fmla="*/ 3926 w 10000"/>
              <a:gd name="connsiteY524" fmla="*/ 834 h 10000"/>
              <a:gd name="connsiteX525" fmla="*/ 4571 w 10000"/>
              <a:gd name="connsiteY525" fmla="*/ 722 h 10000"/>
              <a:gd name="connsiteX526" fmla="*/ 4582 w 10000"/>
              <a:gd name="connsiteY526" fmla="*/ 779 h 10000"/>
              <a:gd name="connsiteX527" fmla="*/ 4707 w 10000"/>
              <a:gd name="connsiteY527" fmla="*/ 779 h 10000"/>
              <a:gd name="connsiteX528" fmla="*/ 4707 w 10000"/>
              <a:gd name="connsiteY528" fmla="*/ 722 h 10000"/>
              <a:gd name="connsiteX529" fmla="*/ 4791 w 10000"/>
              <a:gd name="connsiteY529" fmla="*/ 779 h 10000"/>
              <a:gd name="connsiteX530" fmla="*/ 4895 w 10000"/>
              <a:gd name="connsiteY530" fmla="*/ 741 h 10000"/>
              <a:gd name="connsiteX531" fmla="*/ 4957 w 10000"/>
              <a:gd name="connsiteY531" fmla="*/ 779 h 10000"/>
              <a:gd name="connsiteX532" fmla="*/ 4999 w 10000"/>
              <a:gd name="connsiteY532" fmla="*/ 704 h 10000"/>
              <a:gd name="connsiteX533" fmla="*/ 5082 w 10000"/>
              <a:gd name="connsiteY533" fmla="*/ 684 h 10000"/>
              <a:gd name="connsiteX534" fmla="*/ 5082 w 10000"/>
              <a:gd name="connsiteY534" fmla="*/ 741 h 10000"/>
              <a:gd name="connsiteX535" fmla="*/ 5291 w 10000"/>
              <a:gd name="connsiteY535" fmla="*/ 704 h 10000"/>
              <a:gd name="connsiteX536" fmla="*/ 5478 w 10000"/>
              <a:gd name="connsiteY536" fmla="*/ 779 h 10000"/>
              <a:gd name="connsiteX537" fmla="*/ 5623 w 10000"/>
              <a:gd name="connsiteY537" fmla="*/ 759 h 10000"/>
              <a:gd name="connsiteX538" fmla="*/ 5947 w 10000"/>
              <a:gd name="connsiteY538" fmla="*/ 684 h 10000"/>
              <a:gd name="connsiteX539" fmla="*/ 6144 w 10000"/>
              <a:gd name="connsiteY539" fmla="*/ 609 h 10000"/>
              <a:gd name="connsiteX540" fmla="*/ 6321 w 10000"/>
              <a:gd name="connsiteY540" fmla="*/ 647 h 10000"/>
              <a:gd name="connsiteX541" fmla="*/ 6373 w 10000"/>
              <a:gd name="connsiteY541" fmla="*/ 553 h 10000"/>
              <a:gd name="connsiteX542" fmla="*/ 6467 w 10000"/>
              <a:gd name="connsiteY542" fmla="*/ 572 h 10000"/>
              <a:gd name="connsiteX543" fmla="*/ 6540 w 10000"/>
              <a:gd name="connsiteY543" fmla="*/ 496 h 10000"/>
              <a:gd name="connsiteX544" fmla="*/ 6613 w 10000"/>
              <a:gd name="connsiteY544" fmla="*/ 553 h 10000"/>
              <a:gd name="connsiteX545" fmla="*/ 6904 w 10000"/>
              <a:gd name="connsiteY545" fmla="*/ 572 h 10000"/>
              <a:gd name="connsiteX546" fmla="*/ 7050 w 10000"/>
              <a:gd name="connsiteY546" fmla="*/ 572 h 10000"/>
              <a:gd name="connsiteX547" fmla="*/ 7061 w 10000"/>
              <a:gd name="connsiteY547" fmla="*/ 628 h 10000"/>
              <a:gd name="connsiteX548" fmla="*/ 7258 w 10000"/>
              <a:gd name="connsiteY548" fmla="*/ 590 h 10000"/>
              <a:gd name="connsiteX549" fmla="*/ 7269 w 10000"/>
              <a:gd name="connsiteY549" fmla="*/ 515 h 10000"/>
              <a:gd name="connsiteX550" fmla="*/ 7186 w 10000"/>
              <a:gd name="connsiteY550" fmla="*/ 496 h 10000"/>
              <a:gd name="connsiteX551" fmla="*/ 7227 w 10000"/>
              <a:gd name="connsiteY551" fmla="*/ 403 h 10000"/>
              <a:gd name="connsiteX552" fmla="*/ 7300 w 10000"/>
              <a:gd name="connsiteY552" fmla="*/ 346 h 10000"/>
              <a:gd name="connsiteX553" fmla="*/ 7269 w 10000"/>
              <a:gd name="connsiteY553" fmla="*/ 309 h 10000"/>
              <a:gd name="connsiteX554" fmla="*/ 7206 w 10000"/>
              <a:gd name="connsiteY554" fmla="*/ 346 h 10000"/>
              <a:gd name="connsiteX555" fmla="*/ 7175 w 10000"/>
              <a:gd name="connsiteY555" fmla="*/ 309 h 10000"/>
              <a:gd name="connsiteX556" fmla="*/ 7009 w 10000"/>
              <a:gd name="connsiteY556" fmla="*/ 365 h 10000"/>
              <a:gd name="connsiteX557" fmla="*/ 7009 w 10000"/>
              <a:gd name="connsiteY557" fmla="*/ 309 h 10000"/>
              <a:gd name="connsiteX558" fmla="*/ 6998 w 10000"/>
              <a:gd name="connsiteY558" fmla="*/ 309 h 10000"/>
              <a:gd name="connsiteX559" fmla="*/ 6342 w 10000"/>
              <a:gd name="connsiteY559" fmla="*/ 328 h 10000"/>
              <a:gd name="connsiteX560" fmla="*/ 6331 w 10000"/>
              <a:gd name="connsiteY560" fmla="*/ 271 h 10000"/>
              <a:gd name="connsiteX561" fmla="*/ 6436 w 10000"/>
              <a:gd name="connsiteY561" fmla="*/ 196 h 10000"/>
              <a:gd name="connsiteX562" fmla="*/ 6779 w 10000"/>
              <a:gd name="connsiteY562" fmla="*/ 159 h 10000"/>
              <a:gd name="connsiteX563" fmla="*/ 7279 w 10000"/>
              <a:gd name="connsiteY563" fmla="*/ 120 h 10000"/>
              <a:gd name="connsiteX564" fmla="*/ 7497 w 10000"/>
              <a:gd name="connsiteY564" fmla="*/ 8 h 10000"/>
              <a:gd name="connsiteX565" fmla="*/ 7748 w 10000"/>
              <a:gd name="connsiteY565" fmla="*/ 140 h 10000"/>
              <a:gd name="connsiteX566" fmla="*/ 7810 w 10000"/>
              <a:gd name="connsiteY566" fmla="*/ 46 h 10000"/>
              <a:gd name="connsiteX567" fmla="*/ 7935 w 10000"/>
              <a:gd name="connsiteY567" fmla="*/ 27 h 10000"/>
              <a:gd name="connsiteX568" fmla="*/ 8039 w 10000"/>
              <a:gd name="connsiteY568" fmla="*/ 140 h 10000"/>
              <a:gd name="connsiteX569" fmla="*/ 8061 w 10000"/>
              <a:gd name="connsiteY569" fmla="*/ 102 h 10000"/>
              <a:gd name="connsiteX570" fmla="*/ 8092 w 10000"/>
              <a:gd name="connsiteY570" fmla="*/ 252 h 10000"/>
              <a:gd name="connsiteX571" fmla="*/ 8061 w 10000"/>
              <a:gd name="connsiteY571" fmla="*/ 328 h 10000"/>
              <a:gd name="connsiteX572" fmla="*/ 8061 w 10000"/>
              <a:gd name="connsiteY572" fmla="*/ 421 h 10000"/>
              <a:gd name="connsiteX0" fmla="*/ 8061 w 10000"/>
              <a:gd name="connsiteY0" fmla="*/ 421 h 10000"/>
              <a:gd name="connsiteX1" fmla="*/ 8123 w 10000"/>
              <a:gd name="connsiteY1" fmla="*/ 440 h 10000"/>
              <a:gd name="connsiteX2" fmla="*/ 8134 w 10000"/>
              <a:gd name="connsiteY2" fmla="*/ 515 h 10000"/>
              <a:gd name="connsiteX3" fmla="*/ 8102 w 10000"/>
              <a:gd name="connsiteY3" fmla="*/ 590 h 10000"/>
              <a:gd name="connsiteX4" fmla="*/ 8144 w 10000"/>
              <a:gd name="connsiteY4" fmla="*/ 590 h 10000"/>
              <a:gd name="connsiteX5" fmla="*/ 8154 w 10000"/>
              <a:gd name="connsiteY5" fmla="*/ 647 h 10000"/>
              <a:gd name="connsiteX6" fmla="*/ 8102 w 10000"/>
              <a:gd name="connsiteY6" fmla="*/ 704 h 10000"/>
              <a:gd name="connsiteX7" fmla="*/ 8029 w 10000"/>
              <a:gd name="connsiteY7" fmla="*/ 928 h 10000"/>
              <a:gd name="connsiteX8" fmla="*/ 8123 w 10000"/>
              <a:gd name="connsiteY8" fmla="*/ 1003 h 10000"/>
              <a:gd name="connsiteX9" fmla="*/ 8144 w 10000"/>
              <a:gd name="connsiteY9" fmla="*/ 873 h 10000"/>
              <a:gd name="connsiteX10" fmla="*/ 8154 w 10000"/>
              <a:gd name="connsiteY10" fmla="*/ 873 h 10000"/>
              <a:gd name="connsiteX11" fmla="*/ 8154 w 10000"/>
              <a:gd name="connsiteY11" fmla="*/ 891 h 10000"/>
              <a:gd name="connsiteX12" fmla="*/ 8175 w 10000"/>
              <a:gd name="connsiteY12" fmla="*/ 1210 h 10000"/>
              <a:gd name="connsiteX13" fmla="*/ 8154 w 10000"/>
              <a:gd name="connsiteY13" fmla="*/ 1210 h 10000"/>
              <a:gd name="connsiteX14" fmla="*/ 8123 w 10000"/>
              <a:gd name="connsiteY14" fmla="*/ 1229 h 10000"/>
              <a:gd name="connsiteX15" fmla="*/ 8123 w 10000"/>
              <a:gd name="connsiteY15" fmla="*/ 1286 h 10000"/>
              <a:gd name="connsiteX16" fmla="*/ 7883 w 10000"/>
              <a:gd name="connsiteY16" fmla="*/ 1605 h 10000"/>
              <a:gd name="connsiteX17" fmla="*/ 7925 w 10000"/>
              <a:gd name="connsiteY17" fmla="*/ 1605 h 10000"/>
              <a:gd name="connsiteX18" fmla="*/ 8092 w 10000"/>
              <a:gd name="connsiteY18" fmla="*/ 1587 h 10000"/>
              <a:gd name="connsiteX19" fmla="*/ 8092 w 10000"/>
              <a:gd name="connsiteY19" fmla="*/ 1680 h 10000"/>
              <a:gd name="connsiteX20" fmla="*/ 8165 w 10000"/>
              <a:gd name="connsiteY20" fmla="*/ 1774 h 10000"/>
              <a:gd name="connsiteX21" fmla="*/ 8383 w 10000"/>
              <a:gd name="connsiteY21" fmla="*/ 1680 h 10000"/>
              <a:gd name="connsiteX22" fmla="*/ 8435 w 10000"/>
              <a:gd name="connsiteY22" fmla="*/ 1567 h 10000"/>
              <a:gd name="connsiteX23" fmla="*/ 8497 w 10000"/>
              <a:gd name="connsiteY23" fmla="*/ 1587 h 10000"/>
              <a:gd name="connsiteX24" fmla="*/ 8508 w 10000"/>
              <a:gd name="connsiteY24" fmla="*/ 1530 h 10000"/>
              <a:gd name="connsiteX25" fmla="*/ 8654 w 10000"/>
              <a:gd name="connsiteY25" fmla="*/ 1605 h 10000"/>
              <a:gd name="connsiteX26" fmla="*/ 8601 w 10000"/>
              <a:gd name="connsiteY26" fmla="*/ 1980 h 10000"/>
              <a:gd name="connsiteX27" fmla="*/ 8539 w 10000"/>
              <a:gd name="connsiteY27" fmla="*/ 2075 h 10000"/>
              <a:gd name="connsiteX28" fmla="*/ 8539 w 10000"/>
              <a:gd name="connsiteY28" fmla="*/ 2131 h 10000"/>
              <a:gd name="connsiteX29" fmla="*/ 8831 w 10000"/>
              <a:gd name="connsiteY29" fmla="*/ 2206 h 10000"/>
              <a:gd name="connsiteX30" fmla="*/ 8810 w 10000"/>
              <a:gd name="connsiteY30" fmla="*/ 2769 h 10000"/>
              <a:gd name="connsiteX31" fmla="*/ 8810 w 10000"/>
              <a:gd name="connsiteY31" fmla="*/ 2938 h 10000"/>
              <a:gd name="connsiteX32" fmla="*/ 8779 w 10000"/>
              <a:gd name="connsiteY32" fmla="*/ 2957 h 10000"/>
              <a:gd name="connsiteX33" fmla="*/ 8789 w 10000"/>
              <a:gd name="connsiteY33" fmla="*/ 2995 h 10000"/>
              <a:gd name="connsiteX34" fmla="*/ 8769 w 10000"/>
              <a:gd name="connsiteY34" fmla="*/ 3032 h 10000"/>
              <a:gd name="connsiteX35" fmla="*/ 8956 w 10000"/>
              <a:gd name="connsiteY35" fmla="*/ 3014 h 10000"/>
              <a:gd name="connsiteX36" fmla="*/ 9049 w 10000"/>
              <a:gd name="connsiteY36" fmla="*/ 3164 h 10000"/>
              <a:gd name="connsiteX37" fmla="*/ 9185 w 10000"/>
              <a:gd name="connsiteY37" fmla="*/ 3145 h 10000"/>
              <a:gd name="connsiteX38" fmla="*/ 9185 w 10000"/>
              <a:gd name="connsiteY38" fmla="*/ 3164 h 10000"/>
              <a:gd name="connsiteX39" fmla="*/ 9196 w 10000"/>
              <a:gd name="connsiteY39" fmla="*/ 3164 h 10000"/>
              <a:gd name="connsiteX40" fmla="*/ 9206 w 10000"/>
              <a:gd name="connsiteY40" fmla="*/ 3314 h 10000"/>
              <a:gd name="connsiteX41" fmla="*/ 9237 w 10000"/>
              <a:gd name="connsiteY41" fmla="*/ 3296 h 10000"/>
              <a:gd name="connsiteX42" fmla="*/ 9289 w 10000"/>
              <a:gd name="connsiteY42" fmla="*/ 3070 h 10000"/>
              <a:gd name="connsiteX43" fmla="*/ 9341 w 10000"/>
              <a:gd name="connsiteY43" fmla="*/ 3126 h 10000"/>
              <a:gd name="connsiteX44" fmla="*/ 9362 w 10000"/>
              <a:gd name="connsiteY44" fmla="*/ 3052 h 10000"/>
              <a:gd name="connsiteX45" fmla="*/ 9393 w 10000"/>
              <a:gd name="connsiteY45" fmla="*/ 3052 h 10000"/>
              <a:gd name="connsiteX46" fmla="*/ 9424 w 10000"/>
              <a:gd name="connsiteY46" fmla="*/ 3126 h 10000"/>
              <a:gd name="connsiteX47" fmla="*/ 9414 w 10000"/>
              <a:gd name="connsiteY47" fmla="*/ 3239 h 10000"/>
              <a:gd name="connsiteX48" fmla="*/ 9487 w 10000"/>
              <a:gd name="connsiteY48" fmla="*/ 3314 h 10000"/>
              <a:gd name="connsiteX49" fmla="*/ 9487 w 10000"/>
              <a:gd name="connsiteY49" fmla="*/ 3427 h 10000"/>
              <a:gd name="connsiteX50" fmla="*/ 9528 w 10000"/>
              <a:gd name="connsiteY50" fmla="*/ 3483 h 10000"/>
              <a:gd name="connsiteX51" fmla="*/ 9497 w 10000"/>
              <a:gd name="connsiteY51" fmla="*/ 3596 h 10000"/>
              <a:gd name="connsiteX52" fmla="*/ 9508 w 10000"/>
              <a:gd name="connsiteY52" fmla="*/ 3596 h 10000"/>
              <a:gd name="connsiteX53" fmla="*/ 9539 w 10000"/>
              <a:gd name="connsiteY53" fmla="*/ 3577 h 10000"/>
              <a:gd name="connsiteX54" fmla="*/ 9539 w 10000"/>
              <a:gd name="connsiteY54" fmla="*/ 3689 h 10000"/>
              <a:gd name="connsiteX55" fmla="*/ 9508 w 10000"/>
              <a:gd name="connsiteY55" fmla="*/ 3728 h 10000"/>
              <a:gd name="connsiteX56" fmla="*/ 9487 w 10000"/>
              <a:gd name="connsiteY56" fmla="*/ 3689 h 10000"/>
              <a:gd name="connsiteX57" fmla="*/ 9476 w 10000"/>
              <a:gd name="connsiteY57" fmla="*/ 3746 h 10000"/>
              <a:gd name="connsiteX58" fmla="*/ 9445 w 10000"/>
              <a:gd name="connsiteY58" fmla="*/ 3728 h 10000"/>
              <a:gd name="connsiteX59" fmla="*/ 9352 w 10000"/>
              <a:gd name="connsiteY59" fmla="*/ 3953 h 10000"/>
              <a:gd name="connsiteX60" fmla="*/ 9373 w 10000"/>
              <a:gd name="connsiteY60" fmla="*/ 4347 h 10000"/>
              <a:gd name="connsiteX61" fmla="*/ 9237 w 10000"/>
              <a:gd name="connsiteY61" fmla="*/ 4310 h 10000"/>
              <a:gd name="connsiteX62" fmla="*/ 9196 w 10000"/>
              <a:gd name="connsiteY62" fmla="*/ 4385 h 10000"/>
              <a:gd name="connsiteX63" fmla="*/ 9258 w 10000"/>
              <a:gd name="connsiteY63" fmla="*/ 4572 h 10000"/>
              <a:gd name="connsiteX64" fmla="*/ 9321 w 10000"/>
              <a:gd name="connsiteY64" fmla="*/ 4572 h 10000"/>
              <a:gd name="connsiteX65" fmla="*/ 9321 w 10000"/>
              <a:gd name="connsiteY65" fmla="*/ 4591 h 10000"/>
              <a:gd name="connsiteX66" fmla="*/ 9206 w 10000"/>
              <a:gd name="connsiteY66" fmla="*/ 4686 h 10000"/>
              <a:gd name="connsiteX67" fmla="*/ 9196 w 10000"/>
              <a:gd name="connsiteY67" fmla="*/ 4741 h 10000"/>
              <a:gd name="connsiteX68" fmla="*/ 9331 w 10000"/>
              <a:gd name="connsiteY68" fmla="*/ 4910 h 10000"/>
              <a:gd name="connsiteX69" fmla="*/ 9352 w 10000"/>
              <a:gd name="connsiteY69" fmla="*/ 5005 h 10000"/>
              <a:gd name="connsiteX70" fmla="*/ 9487 w 10000"/>
              <a:gd name="connsiteY70" fmla="*/ 5136 h 10000"/>
              <a:gd name="connsiteX71" fmla="*/ 9456 w 10000"/>
              <a:gd name="connsiteY71" fmla="*/ 5494 h 10000"/>
              <a:gd name="connsiteX72" fmla="*/ 9570 w 10000"/>
              <a:gd name="connsiteY72" fmla="*/ 5437 h 10000"/>
              <a:gd name="connsiteX73" fmla="*/ 9570 w 10000"/>
              <a:gd name="connsiteY73" fmla="*/ 5380 h 10000"/>
              <a:gd name="connsiteX74" fmla="*/ 9549 w 10000"/>
              <a:gd name="connsiteY74" fmla="*/ 5324 h 10000"/>
              <a:gd name="connsiteX75" fmla="*/ 9580 w 10000"/>
              <a:gd name="connsiteY75" fmla="*/ 5324 h 10000"/>
              <a:gd name="connsiteX76" fmla="*/ 9664 w 10000"/>
              <a:gd name="connsiteY76" fmla="*/ 5399 h 10000"/>
              <a:gd name="connsiteX77" fmla="*/ 9664 w 10000"/>
              <a:gd name="connsiteY77" fmla="*/ 5474 h 10000"/>
              <a:gd name="connsiteX78" fmla="*/ 9987 w 10000"/>
              <a:gd name="connsiteY78" fmla="*/ 5793 h 10000"/>
              <a:gd name="connsiteX79" fmla="*/ 9976 w 10000"/>
              <a:gd name="connsiteY79" fmla="*/ 6151 h 10000"/>
              <a:gd name="connsiteX80" fmla="*/ 9924 w 10000"/>
              <a:gd name="connsiteY80" fmla="*/ 6056 h 10000"/>
              <a:gd name="connsiteX81" fmla="*/ 9748 w 10000"/>
              <a:gd name="connsiteY81" fmla="*/ 6094 h 10000"/>
              <a:gd name="connsiteX82" fmla="*/ 9362 w 10000"/>
              <a:gd name="connsiteY82" fmla="*/ 6188 h 10000"/>
              <a:gd name="connsiteX83" fmla="*/ 9331 w 10000"/>
              <a:gd name="connsiteY83" fmla="*/ 6526 h 10000"/>
              <a:gd name="connsiteX84" fmla="*/ 9289 w 10000"/>
              <a:gd name="connsiteY84" fmla="*/ 6564 h 10000"/>
              <a:gd name="connsiteX85" fmla="*/ 9289 w 10000"/>
              <a:gd name="connsiteY85" fmla="*/ 6977 h 10000"/>
              <a:gd name="connsiteX86" fmla="*/ 9393 w 10000"/>
              <a:gd name="connsiteY86" fmla="*/ 7014 h 10000"/>
              <a:gd name="connsiteX87" fmla="*/ 9383 w 10000"/>
              <a:gd name="connsiteY87" fmla="*/ 7052 h 10000"/>
              <a:gd name="connsiteX88" fmla="*/ 9237 w 10000"/>
              <a:gd name="connsiteY88" fmla="*/ 7409 h 10000"/>
              <a:gd name="connsiteX89" fmla="*/ 9227 w 10000"/>
              <a:gd name="connsiteY89" fmla="*/ 7672 h 10000"/>
              <a:gd name="connsiteX90" fmla="*/ 9258 w 10000"/>
              <a:gd name="connsiteY90" fmla="*/ 7860 h 10000"/>
              <a:gd name="connsiteX91" fmla="*/ 9206 w 10000"/>
              <a:gd name="connsiteY91" fmla="*/ 7916 h 10000"/>
              <a:gd name="connsiteX92" fmla="*/ 9101 w 10000"/>
              <a:gd name="connsiteY92" fmla="*/ 7728 h 10000"/>
              <a:gd name="connsiteX93" fmla="*/ 8925 w 10000"/>
              <a:gd name="connsiteY93" fmla="*/ 7578 h 10000"/>
              <a:gd name="connsiteX94" fmla="*/ 8925 w 10000"/>
              <a:gd name="connsiteY94" fmla="*/ 7541 h 10000"/>
              <a:gd name="connsiteX95" fmla="*/ 8966 w 10000"/>
              <a:gd name="connsiteY95" fmla="*/ 7541 h 10000"/>
              <a:gd name="connsiteX96" fmla="*/ 8966 w 10000"/>
              <a:gd name="connsiteY96" fmla="*/ 7522 h 10000"/>
              <a:gd name="connsiteX97" fmla="*/ 8945 w 10000"/>
              <a:gd name="connsiteY97" fmla="*/ 7522 h 10000"/>
              <a:gd name="connsiteX98" fmla="*/ 8883 w 10000"/>
              <a:gd name="connsiteY98" fmla="*/ 7541 h 10000"/>
              <a:gd name="connsiteX99" fmla="*/ 8904 w 10000"/>
              <a:gd name="connsiteY99" fmla="*/ 7616 h 10000"/>
              <a:gd name="connsiteX100" fmla="*/ 8862 w 10000"/>
              <a:gd name="connsiteY100" fmla="*/ 7635 h 10000"/>
              <a:gd name="connsiteX101" fmla="*/ 8966 w 10000"/>
              <a:gd name="connsiteY101" fmla="*/ 7916 h 10000"/>
              <a:gd name="connsiteX102" fmla="*/ 8966 w 10000"/>
              <a:gd name="connsiteY102" fmla="*/ 8123 h 10000"/>
              <a:gd name="connsiteX103" fmla="*/ 8904 w 10000"/>
              <a:gd name="connsiteY103" fmla="*/ 8235 h 10000"/>
              <a:gd name="connsiteX104" fmla="*/ 8727 w 10000"/>
              <a:gd name="connsiteY104" fmla="*/ 8217 h 10000"/>
              <a:gd name="connsiteX105" fmla="*/ 8665 w 10000"/>
              <a:gd name="connsiteY105" fmla="*/ 8123 h 10000"/>
              <a:gd name="connsiteX106" fmla="*/ 8601 w 10000"/>
              <a:gd name="connsiteY106" fmla="*/ 8180 h 10000"/>
              <a:gd name="connsiteX107" fmla="*/ 8644 w 10000"/>
              <a:gd name="connsiteY107" fmla="*/ 8573 h 10000"/>
              <a:gd name="connsiteX108" fmla="*/ 8613 w 10000"/>
              <a:gd name="connsiteY108" fmla="*/ 8648 h 10000"/>
              <a:gd name="connsiteX109" fmla="*/ 8414 w 10000"/>
              <a:gd name="connsiteY109" fmla="*/ 8668 h 10000"/>
              <a:gd name="connsiteX110" fmla="*/ 8269 w 10000"/>
              <a:gd name="connsiteY110" fmla="*/ 8235 h 10000"/>
              <a:gd name="connsiteX111" fmla="*/ 8258 w 10000"/>
              <a:gd name="connsiteY111" fmla="*/ 7991 h 10000"/>
              <a:gd name="connsiteX112" fmla="*/ 8217 w 10000"/>
              <a:gd name="connsiteY112" fmla="*/ 7991 h 10000"/>
              <a:gd name="connsiteX113" fmla="*/ 8039 w 10000"/>
              <a:gd name="connsiteY113" fmla="*/ 7991 h 10000"/>
              <a:gd name="connsiteX114" fmla="*/ 7935 w 10000"/>
              <a:gd name="connsiteY114" fmla="*/ 7766 h 10000"/>
              <a:gd name="connsiteX115" fmla="*/ 7841 w 10000"/>
              <a:gd name="connsiteY115" fmla="*/ 7710 h 10000"/>
              <a:gd name="connsiteX116" fmla="*/ 7779 w 10000"/>
              <a:gd name="connsiteY116" fmla="*/ 7785 h 10000"/>
              <a:gd name="connsiteX117" fmla="*/ 7789 w 10000"/>
              <a:gd name="connsiteY117" fmla="*/ 8104 h 10000"/>
              <a:gd name="connsiteX118" fmla="*/ 7748 w 10000"/>
              <a:gd name="connsiteY118" fmla="*/ 8404 h 10000"/>
              <a:gd name="connsiteX119" fmla="*/ 7686 w 10000"/>
              <a:gd name="connsiteY119" fmla="*/ 8424 h 10000"/>
              <a:gd name="connsiteX120" fmla="*/ 7644 w 10000"/>
              <a:gd name="connsiteY120" fmla="*/ 8536 h 10000"/>
              <a:gd name="connsiteX121" fmla="*/ 7634 w 10000"/>
              <a:gd name="connsiteY121" fmla="*/ 8536 h 10000"/>
              <a:gd name="connsiteX122" fmla="*/ 7634 w 10000"/>
              <a:gd name="connsiteY122" fmla="*/ 8479 h 10000"/>
              <a:gd name="connsiteX123" fmla="*/ 7654 w 10000"/>
              <a:gd name="connsiteY123" fmla="*/ 8424 h 10000"/>
              <a:gd name="connsiteX124" fmla="*/ 7477 w 10000"/>
              <a:gd name="connsiteY124" fmla="*/ 8180 h 10000"/>
              <a:gd name="connsiteX125" fmla="*/ 7362 w 10000"/>
              <a:gd name="connsiteY125" fmla="*/ 8085 h 10000"/>
              <a:gd name="connsiteX126" fmla="*/ 7300 w 10000"/>
              <a:gd name="connsiteY126" fmla="*/ 8142 h 10000"/>
              <a:gd name="connsiteX127" fmla="*/ 7269 w 10000"/>
              <a:gd name="connsiteY127" fmla="*/ 8085 h 10000"/>
              <a:gd name="connsiteX128" fmla="*/ 7238 w 10000"/>
              <a:gd name="connsiteY128" fmla="*/ 8217 h 10000"/>
              <a:gd name="connsiteX129" fmla="*/ 7373 w 10000"/>
              <a:gd name="connsiteY129" fmla="*/ 8593 h 10000"/>
              <a:gd name="connsiteX130" fmla="*/ 7217 w 10000"/>
              <a:gd name="connsiteY130" fmla="*/ 8780 h 10000"/>
              <a:gd name="connsiteX131" fmla="*/ 7050 w 10000"/>
              <a:gd name="connsiteY131" fmla="*/ 8705 h 10000"/>
              <a:gd name="connsiteX132" fmla="*/ 6988 w 10000"/>
              <a:gd name="connsiteY132" fmla="*/ 8856 h 10000"/>
              <a:gd name="connsiteX133" fmla="*/ 6914 w 10000"/>
              <a:gd name="connsiteY133" fmla="*/ 8912 h 10000"/>
              <a:gd name="connsiteX134" fmla="*/ 6914 w 10000"/>
              <a:gd name="connsiteY134" fmla="*/ 8837 h 10000"/>
              <a:gd name="connsiteX135" fmla="*/ 6790 w 10000"/>
              <a:gd name="connsiteY135" fmla="*/ 8799 h 10000"/>
              <a:gd name="connsiteX136" fmla="*/ 6706 w 10000"/>
              <a:gd name="connsiteY136" fmla="*/ 8893 h 10000"/>
              <a:gd name="connsiteX137" fmla="*/ 6613 w 10000"/>
              <a:gd name="connsiteY137" fmla="*/ 8912 h 10000"/>
              <a:gd name="connsiteX138" fmla="*/ 6613 w 10000"/>
              <a:gd name="connsiteY138" fmla="*/ 8968 h 10000"/>
              <a:gd name="connsiteX139" fmla="*/ 6550 w 10000"/>
              <a:gd name="connsiteY139" fmla="*/ 8987 h 10000"/>
              <a:gd name="connsiteX140" fmla="*/ 6571 w 10000"/>
              <a:gd name="connsiteY140" fmla="*/ 9024 h 10000"/>
              <a:gd name="connsiteX141" fmla="*/ 6738 w 10000"/>
              <a:gd name="connsiteY141" fmla="*/ 9006 h 10000"/>
              <a:gd name="connsiteX142" fmla="*/ 6738 w 10000"/>
              <a:gd name="connsiteY142" fmla="*/ 8987 h 10000"/>
              <a:gd name="connsiteX143" fmla="*/ 6717 w 10000"/>
              <a:gd name="connsiteY143" fmla="*/ 8949 h 10000"/>
              <a:gd name="connsiteX144" fmla="*/ 6738 w 10000"/>
              <a:gd name="connsiteY144" fmla="*/ 8949 h 10000"/>
              <a:gd name="connsiteX145" fmla="*/ 6790 w 10000"/>
              <a:gd name="connsiteY145" fmla="*/ 8931 h 10000"/>
              <a:gd name="connsiteX146" fmla="*/ 6831 w 10000"/>
              <a:gd name="connsiteY146" fmla="*/ 9062 h 10000"/>
              <a:gd name="connsiteX147" fmla="*/ 7102 w 10000"/>
              <a:gd name="connsiteY147" fmla="*/ 9137 h 10000"/>
              <a:gd name="connsiteX148" fmla="*/ 7102 w 10000"/>
              <a:gd name="connsiteY148" fmla="*/ 9193 h 10000"/>
              <a:gd name="connsiteX149" fmla="*/ 7019 w 10000"/>
              <a:gd name="connsiteY149" fmla="*/ 9588 h 10000"/>
              <a:gd name="connsiteX150" fmla="*/ 6998 w 10000"/>
              <a:gd name="connsiteY150" fmla="*/ 9588 h 10000"/>
              <a:gd name="connsiteX151" fmla="*/ 6978 w 10000"/>
              <a:gd name="connsiteY151" fmla="*/ 9531 h 10000"/>
              <a:gd name="connsiteX152" fmla="*/ 6748 w 10000"/>
              <a:gd name="connsiteY152" fmla="*/ 9494 h 10000"/>
              <a:gd name="connsiteX153" fmla="*/ 6675 w 10000"/>
              <a:gd name="connsiteY153" fmla="*/ 9494 h 10000"/>
              <a:gd name="connsiteX154" fmla="*/ 6592 w 10000"/>
              <a:gd name="connsiteY154" fmla="*/ 9401 h 10000"/>
              <a:gd name="connsiteX155" fmla="*/ 6550 w 10000"/>
              <a:gd name="connsiteY155" fmla="*/ 9438 h 10000"/>
              <a:gd name="connsiteX156" fmla="*/ 6436 w 10000"/>
              <a:gd name="connsiteY156" fmla="*/ 9287 h 10000"/>
              <a:gd name="connsiteX157" fmla="*/ 6426 w 10000"/>
              <a:gd name="connsiteY157" fmla="*/ 9287 h 10000"/>
              <a:gd name="connsiteX158" fmla="*/ 6383 w 10000"/>
              <a:gd name="connsiteY158" fmla="*/ 9287 h 10000"/>
              <a:gd name="connsiteX159" fmla="*/ 6279 w 10000"/>
              <a:gd name="connsiteY159" fmla="*/ 9175 h 10000"/>
              <a:gd name="connsiteX160" fmla="*/ 6248 w 10000"/>
              <a:gd name="connsiteY160" fmla="*/ 9344 h 10000"/>
              <a:gd name="connsiteX161" fmla="*/ 6154 w 10000"/>
              <a:gd name="connsiteY161" fmla="*/ 9513 h 10000"/>
              <a:gd name="connsiteX162" fmla="*/ 6061 w 10000"/>
              <a:gd name="connsiteY162" fmla="*/ 9550 h 10000"/>
              <a:gd name="connsiteX163" fmla="*/ 6061 w 10000"/>
              <a:gd name="connsiteY163" fmla="*/ 9607 h 10000"/>
              <a:gd name="connsiteX164" fmla="*/ 5988 w 10000"/>
              <a:gd name="connsiteY164" fmla="*/ 9738 h 10000"/>
              <a:gd name="connsiteX165" fmla="*/ 5905 w 10000"/>
              <a:gd name="connsiteY165" fmla="*/ 9794 h 10000"/>
              <a:gd name="connsiteX166" fmla="*/ 5800 w 10000"/>
              <a:gd name="connsiteY166" fmla="*/ 9945 h 10000"/>
              <a:gd name="connsiteX167" fmla="*/ 5144 w 10000"/>
              <a:gd name="connsiteY167" fmla="*/ 9794 h 10000"/>
              <a:gd name="connsiteX168" fmla="*/ 5019 w 10000"/>
              <a:gd name="connsiteY168" fmla="*/ 9794 h 10000"/>
              <a:gd name="connsiteX169" fmla="*/ 4791 w 10000"/>
              <a:gd name="connsiteY169" fmla="*/ 9645 h 10000"/>
              <a:gd name="connsiteX170" fmla="*/ 4728 w 10000"/>
              <a:gd name="connsiteY170" fmla="*/ 9513 h 10000"/>
              <a:gd name="connsiteX171" fmla="*/ 4728 w 10000"/>
              <a:gd name="connsiteY171" fmla="*/ 9401 h 10000"/>
              <a:gd name="connsiteX172" fmla="*/ 4665 w 10000"/>
              <a:gd name="connsiteY172" fmla="*/ 9344 h 10000"/>
              <a:gd name="connsiteX173" fmla="*/ 4967 w 10000"/>
              <a:gd name="connsiteY173" fmla="*/ 9212 h 10000"/>
              <a:gd name="connsiteX174" fmla="*/ 5186 w 10000"/>
              <a:gd name="connsiteY174" fmla="*/ 9232 h 10000"/>
              <a:gd name="connsiteX175" fmla="*/ 5540 w 10000"/>
              <a:gd name="connsiteY175" fmla="*/ 9193 h 10000"/>
              <a:gd name="connsiteX176" fmla="*/ 5582 w 10000"/>
              <a:gd name="connsiteY176" fmla="*/ 9100 h 10000"/>
              <a:gd name="connsiteX177" fmla="*/ 5530 w 10000"/>
              <a:gd name="connsiteY177" fmla="*/ 8987 h 10000"/>
              <a:gd name="connsiteX178" fmla="*/ 5332 w 10000"/>
              <a:gd name="connsiteY178" fmla="*/ 8931 h 10000"/>
              <a:gd name="connsiteX179" fmla="*/ 5009 w 10000"/>
              <a:gd name="connsiteY179" fmla="*/ 8743 h 10000"/>
              <a:gd name="connsiteX180" fmla="*/ 4760 w 10000"/>
              <a:gd name="connsiteY180" fmla="*/ 8593 h 10000"/>
              <a:gd name="connsiteX181" fmla="*/ 4884 w 10000"/>
              <a:gd name="connsiteY181" fmla="*/ 8479 h 10000"/>
              <a:gd name="connsiteX182" fmla="*/ 4540 w 10000"/>
              <a:gd name="connsiteY182" fmla="*/ 8273 h 10000"/>
              <a:gd name="connsiteX183" fmla="*/ 4353 w 10000"/>
              <a:gd name="connsiteY183" fmla="*/ 8085 h 10000"/>
              <a:gd name="connsiteX184" fmla="*/ 4155 w 10000"/>
              <a:gd name="connsiteY184" fmla="*/ 8029 h 10000"/>
              <a:gd name="connsiteX185" fmla="*/ 3884 w 10000"/>
              <a:gd name="connsiteY185" fmla="*/ 8011 h 10000"/>
              <a:gd name="connsiteX186" fmla="*/ 3718 w 10000"/>
              <a:gd name="connsiteY186" fmla="*/ 7841 h 10000"/>
              <a:gd name="connsiteX187" fmla="*/ 3540 w 10000"/>
              <a:gd name="connsiteY187" fmla="*/ 7804 h 10000"/>
              <a:gd name="connsiteX188" fmla="*/ 3468 w 10000"/>
              <a:gd name="connsiteY188" fmla="*/ 7596 h 10000"/>
              <a:gd name="connsiteX189" fmla="*/ 3291 w 10000"/>
              <a:gd name="connsiteY189" fmla="*/ 7635 h 10000"/>
              <a:gd name="connsiteX190" fmla="*/ 3239 w 10000"/>
              <a:gd name="connsiteY190" fmla="*/ 7672 h 10000"/>
              <a:gd name="connsiteX191" fmla="*/ 3166 w 10000"/>
              <a:gd name="connsiteY191" fmla="*/ 7672 h 10000"/>
              <a:gd name="connsiteX192" fmla="*/ 3166 w 10000"/>
              <a:gd name="connsiteY192" fmla="*/ 7635 h 10000"/>
              <a:gd name="connsiteX193" fmla="*/ 3197 w 10000"/>
              <a:gd name="connsiteY193" fmla="*/ 7541 h 10000"/>
              <a:gd name="connsiteX194" fmla="*/ 3040 w 10000"/>
              <a:gd name="connsiteY194" fmla="*/ 7503 h 10000"/>
              <a:gd name="connsiteX195" fmla="*/ 2988 w 10000"/>
              <a:gd name="connsiteY195" fmla="*/ 7409 h 10000"/>
              <a:gd name="connsiteX196" fmla="*/ 2884 w 10000"/>
              <a:gd name="connsiteY196" fmla="*/ 7466 h 10000"/>
              <a:gd name="connsiteX197" fmla="*/ 2645 w 10000"/>
              <a:gd name="connsiteY197" fmla="*/ 7447 h 10000"/>
              <a:gd name="connsiteX198" fmla="*/ 2521 w 10000"/>
              <a:gd name="connsiteY198" fmla="*/ 7484 h 10000"/>
              <a:gd name="connsiteX199" fmla="*/ 2468 w 10000"/>
              <a:gd name="connsiteY199" fmla="*/ 7596 h 10000"/>
              <a:gd name="connsiteX200" fmla="*/ 2270 w 10000"/>
              <a:gd name="connsiteY200" fmla="*/ 7635 h 10000"/>
              <a:gd name="connsiteX201" fmla="*/ 2218 w 10000"/>
              <a:gd name="connsiteY201" fmla="*/ 7710 h 10000"/>
              <a:gd name="connsiteX202" fmla="*/ 1936 w 10000"/>
              <a:gd name="connsiteY202" fmla="*/ 7691 h 10000"/>
              <a:gd name="connsiteX203" fmla="*/ 1822 w 10000"/>
              <a:gd name="connsiteY203" fmla="*/ 7559 h 10000"/>
              <a:gd name="connsiteX204" fmla="*/ 1666 w 10000"/>
              <a:gd name="connsiteY204" fmla="*/ 7522 h 10000"/>
              <a:gd name="connsiteX205" fmla="*/ 1718 w 10000"/>
              <a:gd name="connsiteY205" fmla="*/ 7503 h 10000"/>
              <a:gd name="connsiteX206" fmla="*/ 1718 w 10000"/>
              <a:gd name="connsiteY206" fmla="*/ 7484 h 10000"/>
              <a:gd name="connsiteX207" fmla="*/ 1666 w 10000"/>
              <a:gd name="connsiteY207" fmla="*/ 7484 h 10000"/>
              <a:gd name="connsiteX208" fmla="*/ 1552 w 10000"/>
              <a:gd name="connsiteY208" fmla="*/ 7503 h 10000"/>
              <a:gd name="connsiteX209" fmla="*/ 1343 w 10000"/>
              <a:gd name="connsiteY209" fmla="*/ 7427 h 10000"/>
              <a:gd name="connsiteX210" fmla="*/ 1343 w 10000"/>
              <a:gd name="connsiteY210" fmla="*/ 7484 h 10000"/>
              <a:gd name="connsiteX211" fmla="*/ 1291 w 10000"/>
              <a:gd name="connsiteY211" fmla="*/ 7466 h 10000"/>
              <a:gd name="connsiteX212" fmla="*/ 1291 w 10000"/>
              <a:gd name="connsiteY212" fmla="*/ 7409 h 10000"/>
              <a:gd name="connsiteX213" fmla="*/ 1197 w 10000"/>
              <a:gd name="connsiteY213" fmla="*/ 7466 h 10000"/>
              <a:gd name="connsiteX214" fmla="*/ 1177 w 10000"/>
              <a:gd name="connsiteY214" fmla="*/ 7409 h 10000"/>
              <a:gd name="connsiteX215" fmla="*/ 812 w 10000"/>
              <a:gd name="connsiteY215" fmla="*/ 7427 h 10000"/>
              <a:gd name="connsiteX216" fmla="*/ 635 w 10000"/>
              <a:gd name="connsiteY216" fmla="*/ 7409 h 10000"/>
              <a:gd name="connsiteX217" fmla="*/ 594 w 10000"/>
              <a:gd name="connsiteY217" fmla="*/ 7334 h 10000"/>
              <a:gd name="connsiteX218" fmla="*/ 427 w 10000"/>
              <a:gd name="connsiteY218" fmla="*/ 7352 h 10000"/>
              <a:gd name="connsiteX219" fmla="*/ 396 w 10000"/>
              <a:gd name="connsiteY219" fmla="*/ 7297 h 10000"/>
              <a:gd name="connsiteX220" fmla="*/ 292 w 10000"/>
              <a:gd name="connsiteY220" fmla="*/ 7315 h 10000"/>
              <a:gd name="connsiteX221" fmla="*/ 270 w 10000"/>
              <a:gd name="connsiteY221" fmla="*/ 7240 h 10000"/>
              <a:gd name="connsiteX222" fmla="*/ 177 w 10000"/>
              <a:gd name="connsiteY222" fmla="*/ 7240 h 10000"/>
              <a:gd name="connsiteX223" fmla="*/ 42 w 10000"/>
              <a:gd name="connsiteY223" fmla="*/ 7165 h 10000"/>
              <a:gd name="connsiteX224" fmla="*/ 0 w 10000"/>
              <a:gd name="connsiteY224" fmla="*/ 7090 h 10000"/>
              <a:gd name="connsiteX225" fmla="*/ 156 w 10000"/>
              <a:gd name="connsiteY225" fmla="*/ 7052 h 10000"/>
              <a:gd name="connsiteX226" fmla="*/ 375 w 10000"/>
              <a:gd name="connsiteY226" fmla="*/ 7090 h 10000"/>
              <a:gd name="connsiteX227" fmla="*/ 739 w 10000"/>
              <a:gd name="connsiteY227" fmla="*/ 7165 h 10000"/>
              <a:gd name="connsiteX228" fmla="*/ 749 w 10000"/>
              <a:gd name="connsiteY228" fmla="*/ 7090 h 10000"/>
              <a:gd name="connsiteX229" fmla="*/ 687 w 10000"/>
              <a:gd name="connsiteY229" fmla="*/ 6996 h 10000"/>
              <a:gd name="connsiteX230" fmla="*/ 697 w 10000"/>
              <a:gd name="connsiteY230" fmla="*/ 6996 h 10000"/>
              <a:gd name="connsiteX231" fmla="*/ 697 w 10000"/>
              <a:gd name="connsiteY231" fmla="*/ 6977 h 10000"/>
              <a:gd name="connsiteX232" fmla="*/ 801 w 10000"/>
              <a:gd name="connsiteY232" fmla="*/ 7014 h 10000"/>
              <a:gd name="connsiteX233" fmla="*/ 801 w 10000"/>
              <a:gd name="connsiteY233" fmla="*/ 6939 h 10000"/>
              <a:gd name="connsiteX234" fmla="*/ 739 w 10000"/>
              <a:gd name="connsiteY234" fmla="*/ 6921 h 10000"/>
              <a:gd name="connsiteX235" fmla="*/ 739 w 10000"/>
              <a:gd name="connsiteY235" fmla="*/ 6845 h 10000"/>
              <a:gd name="connsiteX236" fmla="*/ 760 w 10000"/>
              <a:gd name="connsiteY236" fmla="*/ 6845 h 10000"/>
              <a:gd name="connsiteX237" fmla="*/ 812 w 10000"/>
              <a:gd name="connsiteY237" fmla="*/ 6883 h 10000"/>
              <a:gd name="connsiteX238" fmla="*/ 812 w 10000"/>
              <a:gd name="connsiteY238" fmla="*/ 6845 h 10000"/>
              <a:gd name="connsiteX239" fmla="*/ 948 w 10000"/>
              <a:gd name="connsiteY239" fmla="*/ 6714 h 10000"/>
              <a:gd name="connsiteX240" fmla="*/ 1104 w 10000"/>
              <a:gd name="connsiteY240" fmla="*/ 6676 h 10000"/>
              <a:gd name="connsiteX241" fmla="*/ 1104 w 10000"/>
              <a:gd name="connsiteY241" fmla="*/ 6658 h 10000"/>
              <a:gd name="connsiteX242" fmla="*/ 927 w 10000"/>
              <a:gd name="connsiteY242" fmla="*/ 6658 h 10000"/>
              <a:gd name="connsiteX243" fmla="*/ 927 w 10000"/>
              <a:gd name="connsiteY243" fmla="*/ 6639 h 10000"/>
              <a:gd name="connsiteX244" fmla="*/ 958 w 10000"/>
              <a:gd name="connsiteY244" fmla="*/ 6583 h 10000"/>
              <a:gd name="connsiteX245" fmla="*/ 1010 w 10000"/>
              <a:gd name="connsiteY245" fmla="*/ 6601 h 10000"/>
              <a:gd name="connsiteX246" fmla="*/ 1042 w 10000"/>
              <a:gd name="connsiteY246" fmla="*/ 6564 h 10000"/>
              <a:gd name="connsiteX247" fmla="*/ 1042 w 10000"/>
              <a:gd name="connsiteY247" fmla="*/ 6546 h 10000"/>
              <a:gd name="connsiteX248" fmla="*/ 990 w 10000"/>
              <a:gd name="connsiteY248" fmla="*/ 6470 h 10000"/>
              <a:gd name="connsiteX249" fmla="*/ 1021 w 10000"/>
              <a:gd name="connsiteY249" fmla="*/ 6470 h 10000"/>
              <a:gd name="connsiteX250" fmla="*/ 1042 w 10000"/>
              <a:gd name="connsiteY250" fmla="*/ 6489 h 10000"/>
              <a:gd name="connsiteX251" fmla="*/ 1052 w 10000"/>
              <a:gd name="connsiteY251" fmla="*/ 6432 h 10000"/>
              <a:gd name="connsiteX252" fmla="*/ 1000 w 10000"/>
              <a:gd name="connsiteY252" fmla="*/ 6376 h 10000"/>
              <a:gd name="connsiteX253" fmla="*/ 990 w 10000"/>
              <a:gd name="connsiteY253" fmla="*/ 6414 h 10000"/>
              <a:gd name="connsiteX254" fmla="*/ 990 w 10000"/>
              <a:gd name="connsiteY254" fmla="*/ 6376 h 10000"/>
              <a:gd name="connsiteX255" fmla="*/ 979 w 10000"/>
              <a:gd name="connsiteY255" fmla="*/ 6376 h 10000"/>
              <a:gd name="connsiteX256" fmla="*/ 979 w 10000"/>
              <a:gd name="connsiteY256" fmla="*/ 6357 h 10000"/>
              <a:gd name="connsiteX257" fmla="*/ 1052 w 10000"/>
              <a:gd name="connsiteY257" fmla="*/ 6320 h 10000"/>
              <a:gd name="connsiteX258" fmla="*/ 1052 w 10000"/>
              <a:gd name="connsiteY258" fmla="*/ 6300 h 10000"/>
              <a:gd name="connsiteX259" fmla="*/ 938 w 10000"/>
              <a:gd name="connsiteY259" fmla="*/ 6226 h 10000"/>
              <a:gd name="connsiteX260" fmla="*/ 917 w 10000"/>
              <a:gd name="connsiteY260" fmla="*/ 6282 h 10000"/>
              <a:gd name="connsiteX261" fmla="*/ 844 w 10000"/>
              <a:gd name="connsiteY261" fmla="*/ 6226 h 10000"/>
              <a:gd name="connsiteX262" fmla="*/ 875 w 10000"/>
              <a:gd name="connsiteY262" fmla="*/ 6188 h 10000"/>
              <a:gd name="connsiteX263" fmla="*/ 834 w 10000"/>
              <a:gd name="connsiteY263" fmla="*/ 6188 h 10000"/>
              <a:gd name="connsiteX264" fmla="*/ 708 w 10000"/>
              <a:gd name="connsiteY264" fmla="*/ 6245 h 10000"/>
              <a:gd name="connsiteX265" fmla="*/ 708 w 10000"/>
              <a:gd name="connsiteY265" fmla="*/ 6188 h 10000"/>
              <a:gd name="connsiteX266" fmla="*/ 760 w 10000"/>
              <a:gd name="connsiteY266" fmla="*/ 6038 h 10000"/>
              <a:gd name="connsiteX267" fmla="*/ 739 w 10000"/>
              <a:gd name="connsiteY267" fmla="*/ 6000 h 10000"/>
              <a:gd name="connsiteX268" fmla="*/ 760 w 10000"/>
              <a:gd name="connsiteY268" fmla="*/ 6000 h 10000"/>
              <a:gd name="connsiteX269" fmla="*/ 854 w 10000"/>
              <a:gd name="connsiteY269" fmla="*/ 5962 h 10000"/>
              <a:gd name="connsiteX270" fmla="*/ 886 w 10000"/>
              <a:gd name="connsiteY270" fmla="*/ 5907 h 10000"/>
              <a:gd name="connsiteX271" fmla="*/ 865 w 10000"/>
              <a:gd name="connsiteY271" fmla="*/ 5850 h 10000"/>
              <a:gd name="connsiteX272" fmla="*/ 938 w 10000"/>
              <a:gd name="connsiteY272" fmla="*/ 5831 h 10000"/>
              <a:gd name="connsiteX273" fmla="*/ 938 w 10000"/>
              <a:gd name="connsiteY273" fmla="*/ 5907 h 10000"/>
              <a:gd name="connsiteX274" fmla="*/ 1062 w 10000"/>
              <a:gd name="connsiteY274" fmla="*/ 5907 h 10000"/>
              <a:gd name="connsiteX275" fmla="*/ 1187 w 10000"/>
              <a:gd name="connsiteY275" fmla="*/ 5681 h 10000"/>
              <a:gd name="connsiteX276" fmla="*/ 1385 w 10000"/>
              <a:gd name="connsiteY276" fmla="*/ 5738 h 10000"/>
              <a:gd name="connsiteX277" fmla="*/ 1385 w 10000"/>
              <a:gd name="connsiteY277" fmla="*/ 5756 h 10000"/>
              <a:gd name="connsiteX278" fmla="*/ 1374 w 10000"/>
              <a:gd name="connsiteY278" fmla="*/ 5812 h 10000"/>
              <a:gd name="connsiteX279" fmla="*/ 1353 w 10000"/>
              <a:gd name="connsiteY279" fmla="*/ 5850 h 10000"/>
              <a:gd name="connsiteX280" fmla="*/ 1239 w 10000"/>
              <a:gd name="connsiteY280" fmla="*/ 5887 h 10000"/>
              <a:gd name="connsiteX281" fmla="*/ 1229 w 10000"/>
              <a:gd name="connsiteY281" fmla="*/ 6038 h 10000"/>
              <a:gd name="connsiteX282" fmla="*/ 1249 w 10000"/>
              <a:gd name="connsiteY282" fmla="*/ 6056 h 10000"/>
              <a:gd name="connsiteX283" fmla="*/ 1479 w 10000"/>
              <a:gd name="connsiteY283" fmla="*/ 6263 h 10000"/>
              <a:gd name="connsiteX284" fmla="*/ 1510 w 10000"/>
              <a:gd name="connsiteY284" fmla="*/ 6263 h 10000"/>
              <a:gd name="connsiteX285" fmla="*/ 1583 w 10000"/>
              <a:gd name="connsiteY285" fmla="*/ 6790 h 10000"/>
              <a:gd name="connsiteX286" fmla="*/ 1781 w 10000"/>
              <a:gd name="connsiteY286" fmla="*/ 6583 h 10000"/>
              <a:gd name="connsiteX287" fmla="*/ 1781 w 10000"/>
              <a:gd name="connsiteY287" fmla="*/ 6526 h 10000"/>
              <a:gd name="connsiteX288" fmla="*/ 1708 w 10000"/>
              <a:gd name="connsiteY288" fmla="*/ 6526 h 10000"/>
              <a:gd name="connsiteX289" fmla="*/ 1677 w 10000"/>
              <a:gd name="connsiteY289" fmla="*/ 6451 h 10000"/>
              <a:gd name="connsiteX290" fmla="*/ 1677 w 10000"/>
              <a:gd name="connsiteY290" fmla="*/ 6414 h 10000"/>
              <a:gd name="connsiteX291" fmla="*/ 1687 w 10000"/>
              <a:gd name="connsiteY291" fmla="*/ 6414 h 10000"/>
              <a:gd name="connsiteX292" fmla="*/ 1687 w 10000"/>
              <a:gd name="connsiteY292" fmla="*/ 6395 h 10000"/>
              <a:gd name="connsiteX293" fmla="*/ 1822 w 10000"/>
              <a:gd name="connsiteY293" fmla="*/ 6320 h 10000"/>
              <a:gd name="connsiteX294" fmla="*/ 1801 w 10000"/>
              <a:gd name="connsiteY294" fmla="*/ 6300 h 10000"/>
              <a:gd name="connsiteX295" fmla="*/ 1666 w 10000"/>
              <a:gd name="connsiteY295" fmla="*/ 6263 h 10000"/>
              <a:gd name="connsiteX296" fmla="*/ 1666 w 10000"/>
              <a:gd name="connsiteY296" fmla="*/ 6207 h 10000"/>
              <a:gd name="connsiteX297" fmla="*/ 1614 w 10000"/>
              <a:gd name="connsiteY297" fmla="*/ 6188 h 10000"/>
              <a:gd name="connsiteX298" fmla="*/ 1614 w 10000"/>
              <a:gd name="connsiteY298" fmla="*/ 6188 h 10000"/>
              <a:gd name="connsiteX299" fmla="*/ 1635 w 10000"/>
              <a:gd name="connsiteY299" fmla="*/ 6131 h 10000"/>
              <a:gd name="connsiteX300" fmla="*/ 1552 w 10000"/>
              <a:gd name="connsiteY300" fmla="*/ 6038 h 10000"/>
              <a:gd name="connsiteX301" fmla="*/ 1333 w 10000"/>
              <a:gd name="connsiteY301" fmla="*/ 5982 h 10000"/>
              <a:gd name="connsiteX302" fmla="*/ 1500 w 10000"/>
              <a:gd name="connsiteY302" fmla="*/ 5962 h 10000"/>
              <a:gd name="connsiteX303" fmla="*/ 1521 w 10000"/>
              <a:gd name="connsiteY303" fmla="*/ 5869 h 10000"/>
              <a:gd name="connsiteX304" fmla="*/ 1458 w 10000"/>
              <a:gd name="connsiteY304" fmla="*/ 5738 h 10000"/>
              <a:gd name="connsiteX305" fmla="*/ 1479 w 10000"/>
              <a:gd name="connsiteY305" fmla="*/ 5738 h 10000"/>
              <a:gd name="connsiteX306" fmla="*/ 1822 w 10000"/>
              <a:gd name="connsiteY306" fmla="*/ 5775 h 10000"/>
              <a:gd name="connsiteX307" fmla="*/ 1916 w 10000"/>
              <a:gd name="connsiteY307" fmla="*/ 5663 h 10000"/>
              <a:gd name="connsiteX308" fmla="*/ 1989 w 10000"/>
              <a:gd name="connsiteY308" fmla="*/ 5643 h 10000"/>
              <a:gd name="connsiteX309" fmla="*/ 1916 w 10000"/>
              <a:gd name="connsiteY309" fmla="*/ 5606 h 10000"/>
              <a:gd name="connsiteX310" fmla="*/ 1614 w 10000"/>
              <a:gd name="connsiteY310" fmla="*/ 5718 h 10000"/>
              <a:gd name="connsiteX311" fmla="*/ 1583 w 10000"/>
              <a:gd name="connsiteY311" fmla="*/ 5663 h 10000"/>
              <a:gd name="connsiteX312" fmla="*/ 1604 w 10000"/>
              <a:gd name="connsiteY312" fmla="*/ 5606 h 10000"/>
              <a:gd name="connsiteX313" fmla="*/ 1573 w 10000"/>
              <a:gd name="connsiteY313" fmla="*/ 5512 h 10000"/>
              <a:gd name="connsiteX314" fmla="*/ 1500 w 10000"/>
              <a:gd name="connsiteY314" fmla="*/ 5531 h 10000"/>
              <a:gd name="connsiteX315" fmla="*/ 1257 w 10000"/>
              <a:gd name="connsiteY315" fmla="*/ 5300 h 10000"/>
              <a:gd name="connsiteX316" fmla="*/ 1541 w 10000"/>
              <a:gd name="connsiteY316" fmla="*/ 5286 h 10000"/>
              <a:gd name="connsiteX317" fmla="*/ 1884 w 10000"/>
              <a:gd name="connsiteY317" fmla="*/ 5286 h 10000"/>
              <a:gd name="connsiteX318" fmla="*/ 1989 w 10000"/>
              <a:gd name="connsiteY318" fmla="*/ 5117 h 10000"/>
              <a:gd name="connsiteX319" fmla="*/ 1989 w 10000"/>
              <a:gd name="connsiteY319" fmla="*/ 5061 h 10000"/>
              <a:gd name="connsiteX320" fmla="*/ 2052 w 10000"/>
              <a:gd name="connsiteY320" fmla="*/ 5042 h 10000"/>
              <a:gd name="connsiteX321" fmla="*/ 2083 w 10000"/>
              <a:gd name="connsiteY321" fmla="*/ 5174 h 10000"/>
              <a:gd name="connsiteX322" fmla="*/ 2521 w 10000"/>
              <a:gd name="connsiteY322" fmla="*/ 5193 h 10000"/>
              <a:gd name="connsiteX323" fmla="*/ 2499 w 10000"/>
              <a:gd name="connsiteY323" fmla="*/ 5286 h 10000"/>
              <a:gd name="connsiteX324" fmla="*/ 2531 w 10000"/>
              <a:gd name="connsiteY324" fmla="*/ 5286 h 10000"/>
              <a:gd name="connsiteX325" fmla="*/ 2583 w 10000"/>
              <a:gd name="connsiteY325" fmla="*/ 5249 h 10000"/>
              <a:gd name="connsiteX326" fmla="*/ 2583 w 10000"/>
              <a:gd name="connsiteY326" fmla="*/ 5268 h 10000"/>
              <a:gd name="connsiteX327" fmla="*/ 2562 w 10000"/>
              <a:gd name="connsiteY327" fmla="*/ 5286 h 10000"/>
              <a:gd name="connsiteX328" fmla="*/ 2625 w 10000"/>
              <a:gd name="connsiteY328" fmla="*/ 5286 h 10000"/>
              <a:gd name="connsiteX329" fmla="*/ 2728 w 10000"/>
              <a:gd name="connsiteY329" fmla="*/ 5286 h 10000"/>
              <a:gd name="connsiteX330" fmla="*/ 2728 w 10000"/>
              <a:gd name="connsiteY330" fmla="*/ 5362 h 10000"/>
              <a:gd name="connsiteX331" fmla="*/ 2749 w 10000"/>
              <a:gd name="connsiteY331" fmla="*/ 5362 h 10000"/>
              <a:gd name="connsiteX332" fmla="*/ 2822 w 10000"/>
              <a:gd name="connsiteY332" fmla="*/ 5286 h 10000"/>
              <a:gd name="connsiteX333" fmla="*/ 2822 w 10000"/>
              <a:gd name="connsiteY333" fmla="*/ 5211 h 10000"/>
              <a:gd name="connsiteX334" fmla="*/ 2884 w 10000"/>
              <a:gd name="connsiteY334" fmla="*/ 5211 h 10000"/>
              <a:gd name="connsiteX335" fmla="*/ 2916 w 10000"/>
              <a:gd name="connsiteY335" fmla="*/ 5268 h 10000"/>
              <a:gd name="connsiteX336" fmla="*/ 2916 w 10000"/>
              <a:gd name="connsiteY336" fmla="*/ 5399 h 10000"/>
              <a:gd name="connsiteX337" fmla="*/ 3030 w 10000"/>
              <a:gd name="connsiteY337" fmla="*/ 5399 h 10000"/>
              <a:gd name="connsiteX338" fmla="*/ 3040 w 10000"/>
              <a:gd name="connsiteY338" fmla="*/ 5305 h 10000"/>
              <a:gd name="connsiteX339" fmla="*/ 3040 w 10000"/>
              <a:gd name="connsiteY339" fmla="*/ 5286 h 10000"/>
              <a:gd name="connsiteX340" fmla="*/ 3040 w 10000"/>
              <a:gd name="connsiteY340" fmla="*/ 5286 h 10000"/>
              <a:gd name="connsiteX341" fmla="*/ 3145 w 10000"/>
              <a:gd name="connsiteY341" fmla="*/ 5305 h 10000"/>
              <a:gd name="connsiteX342" fmla="*/ 3166 w 10000"/>
              <a:gd name="connsiteY342" fmla="*/ 5211 h 10000"/>
              <a:gd name="connsiteX343" fmla="*/ 3270 w 10000"/>
              <a:gd name="connsiteY343" fmla="*/ 5249 h 10000"/>
              <a:gd name="connsiteX344" fmla="*/ 3270 w 10000"/>
              <a:gd name="connsiteY344" fmla="*/ 5193 h 10000"/>
              <a:gd name="connsiteX345" fmla="*/ 3447 w 10000"/>
              <a:gd name="connsiteY345" fmla="*/ 5268 h 10000"/>
              <a:gd name="connsiteX346" fmla="*/ 3447 w 10000"/>
              <a:gd name="connsiteY346" fmla="*/ 5193 h 10000"/>
              <a:gd name="connsiteX347" fmla="*/ 3488 w 10000"/>
              <a:gd name="connsiteY347" fmla="*/ 5193 h 10000"/>
              <a:gd name="connsiteX348" fmla="*/ 3488 w 10000"/>
              <a:gd name="connsiteY348" fmla="*/ 5268 h 10000"/>
              <a:gd name="connsiteX349" fmla="*/ 3509 w 10000"/>
              <a:gd name="connsiteY349" fmla="*/ 5268 h 10000"/>
              <a:gd name="connsiteX350" fmla="*/ 3509 w 10000"/>
              <a:gd name="connsiteY350" fmla="*/ 5249 h 10000"/>
              <a:gd name="connsiteX351" fmla="*/ 3520 w 10000"/>
              <a:gd name="connsiteY351" fmla="*/ 5117 h 10000"/>
              <a:gd name="connsiteX352" fmla="*/ 3530 w 10000"/>
              <a:gd name="connsiteY352" fmla="*/ 5117 h 10000"/>
              <a:gd name="connsiteX353" fmla="*/ 3540 w 10000"/>
              <a:gd name="connsiteY353" fmla="*/ 5193 h 10000"/>
              <a:gd name="connsiteX354" fmla="*/ 3624 w 10000"/>
              <a:gd name="connsiteY354" fmla="*/ 5117 h 10000"/>
              <a:gd name="connsiteX355" fmla="*/ 3624 w 10000"/>
              <a:gd name="connsiteY355" fmla="*/ 5155 h 10000"/>
              <a:gd name="connsiteX356" fmla="*/ 3697 w 10000"/>
              <a:gd name="connsiteY356" fmla="*/ 5117 h 10000"/>
              <a:gd name="connsiteX357" fmla="*/ 3697 w 10000"/>
              <a:gd name="connsiteY357" fmla="*/ 5099 h 10000"/>
              <a:gd name="connsiteX358" fmla="*/ 3676 w 10000"/>
              <a:gd name="connsiteY358" fmla="*/ 5061 h 10000"/>
              <a:gd name="connsiteX359" fmla="*/ 3708 w 10000"/>
              <a:gd name="connsiteY359" fmla="*/ 5061 h 10000"/>
              <a:gd name="connsiteX360" fmla="*/ 3749 w 10000"/>
              <a:gd name="connsiteY360" fmla="*/ 5099 h 10000"/>
              <a:gd name="connsiteX361" fmla="*/ 3749 w 10000"/>
              <a:gd name="connsiteY361" fmla="*/ 5061 h 10000"/>
              <a:gd name="connsiteX362" fmla="*/ 3728 w 10000"/>
              <a:gd name="connsiteY362" fmla="*/ 5005 h 10000"/>
              <a:gd name="connsiteX363" fmla="*/ 3832 w 10000"/>
              <a:gd name="connsiteY363" fmla="*/ 4949 h 10000"/>
              <a:gd name="connsiteX364" fmla="*/ 3832 w 10000"/>
              <a:gd name="connsiteY364" fmla="*/ 4930 h 10000"/>
              <a:gd name="connsiteX365" fmla="*/ 3656 w 10000"/>
              <a:gd name="connsiteY365" fmla="*/ 4910 h 10000"/>
              <a:gd name="connsiteX366" fmla="*/ 3666 w 10000"/>
              <a:gd name="connsiteY366" fmla="*/ 5024 h 10000"/>
              <a:gd name="connsiteX367" fmla="*/ 3656 w 10000"/>
              <a:gd name="connsiteY367" fmla="*/ 5024 h 10000"/>
              <a:gd name="connsiteX368" fmla="*/ 3457 w 10000"/>
              <a:gd name="connsiteY368" fmla="*/ 4910 h 10000"/>
              <a:gd name="connsiteX369" fmla="*/ 3457 w 10000"/>
              <a:gd name="connsiteY369" fmla="*/ 4930 h 10000"/>
              <a:gd name="connsiteX370" fmla="*/ 3468 w 10000"/>
              <a:gd name="connsiteY370" fmla="*/ 4930 h 10000"/>
              <a:gd name="connsiteX371" fmla="*/ 3447 w 10000"/>
              <a:gd name="connsiteY371" fmla="*/ 4949 h 10000"/>
              <a:gd name="connsiteX372" fmla="*/ 3395 w 10000"/>
              <a:gd name="connsiteY372" fmla="*/ 4873 h 10000"/>
              <a:gd name="connsiteX373" fmla="*/ 3384 w 10000"/>
              <a:gd name="connsiteY373" fmla="*/ 4835 h 10000"/>
              <a:gd name="connsiteX374" fmla="*/ 3499 w 10000"/>
              <a:gd name="connsiteY374" fmla="*/ 4817 h 10000"/>
              <a:gd name="connsiteX375" fmla="*/ 3499 w 10000"/>
              <a:gd name="connsiteY375" fmla="*/ 4666 h 10000"/>
              <a:gd name="connsiteX376" fmla="*/ 3478 w 10000"/>
              <a:gd name="connsiteY376" fmla="*/ 4666 h 10000"/>
              <a:gd name="connsiteX377" fmla="*/ 3353 w 10000"/>
              <a:gd name="connsiteY377" fmla="*/ 4798 h 10000"/>
              <a:gd name="connsiteX378" fmla="*/ 3332 w 10000"/>
              <a:gd name="connsiteY378" fmla="*/ 4780 h 10000"/>
              <a:gd name="connsiteX379" fmla="*/ 3332 w 10000"/>
              <a:gd name="connsiteY379" fmla="*/ 4704 h 10000"/>
              <a:gd name="connsiteX380" fmla="*/ 3322 w 10000"/>
              <a:gd name="connsiteY380" fmla="*/ 4648 h 10000"/>
              <a:gd name="connsiteX381" fmla="*/ 3249 w 10000"/>
              <a:gd name="connsiteY381" fmla="*/ 4648 h 10000"/>
              <a:gd name="connsiteX382" fmla="*/ 3239 w 10000"/>
              <a:gd name="connsiteY382" fmla="*/ 4591 h 10000"/>
              <a:gd name="connsiteX383" fmla="*/ 3249 w 10000"/>
              <a:gd name="connsiteY383" fmla="*/ 4591 h 10000"/>
              <a:gd name="connsiteX384" fmla="*/ 3249 w 10000"/>
              <a:gd name="connsiteY384" fmla="*/ 4572 h 10000"/>
              <a:gd name="connsiteX385" fmla="*/ 3426 w 10000"/>
              <a:gd name="connsiteY385" fmla="*/ 4479 h 10000"/>
              <a:gd name="connsiteX386" fmla="*/ 3364 w 10000"/>
              <a:gd name="connsiteY386" fmla="*/ 4479 h 10000"/>
              <a:gd name="connsiteX387" fmla="*/ 3343 w 10000"/>
              <a:gd name="connsiteY387" fmla="*/ 4479 h 10000"/>
              <a:gd name="connsiteX388" fmla="*/ 3332 w 10000"/>
              <a:gd name="connsiteY388" fmla="*/ 4479 h 10000"/>
              <a:gd name="connsiteX389" fmla="*/ 3332 w 10000"/>
              <a:gd name="connsiteY389" fmla="*/ 4460 h 10000"/>
              <a:gd name="connsiteX390" fmla="*/ 3436 w 10000"/>
              <a:gd name="connsiteY390" fmla="*/ 4385 h 10000"/>
              <a:gd name="connsiteX391" fmla="*/ 3436 w 10000"/>
              <a:gd name="connsiteY391" fmla="*/ 4385 h 10000"/>
              <a:gd name="connsiteX392" fmla="*/ 3405 w 10000"/>
              <a:gd name="connsiteY392" fmla="*/ 4385 h 10000"/>
              <a:gd name="connsiteX393" fmla="*/ 3384 w 10000"/>
              <a:gd name="connsiteY393" fmla="*/ 4403 h 10000"/>
              <a:gd name="connsiteX394" fmla="*/ 3374 w 10000"/>
              <a:gd name="connsiteY394" fmla="*/ 4366 h 10000"/>
              <a:gd name="connsiteX395" fmla="*/ 3208 w 10000"/>
              <a:gd name="connsiteY395" fmla="*/ 4310 h 10000"/>
              <a:gd name="connsiteX396" fmla="*/ 3156 w 10000"/>
              <a:gd name="connsiteY396" fmla="*/ 4197 h 10000"/>
              <a:gd name="connsiteX397" fmla="*/ 3114 w 10000"/>
              <a:gd name="connsiteY397" fmla="*/ 4253 h 10000"/>
              <a:gd name="connsiteX398" fmla="*/ 3030 w 10000"/>
              <a:gd name="connsiteY398" fmla="*/ 4216 h 10000"/>
              <a:gd name="connsiteX399" fmla="*/ 2884 w 10000"/>
              <a:gd name="connsiteY399" fmla="*/ 4197 h 10000"/>
              <a:gd name="connsiteX400" fmla="*/ 2832 w 10000"/>
              <a:gd name="connsiteY400" fmla="*/ 4235 h 10000"/>
              <a:gd name="connsiteX401" fmla="*/ 2780 w 10000"/>
              <a:gd name="connsiteY401" fmla="*/ 4178 h 10000"/>
              <a:gd name="connsiteX402" fmla="*/ 2708 w 10000"/>
              <a:gd name="connsiteY402" fmla="*/ 4235 h 10000"/>
              <a:gd name="connsiteX403" fmla="*/ 2677 w 10000"/>
              <a:gd name="connsiteY403" fmla="*/ 4178 h 10000"/>
              <a:gd name="connsiteX404" fmla="*/ 2593 w 10000"/>
              <a:gd name="connsiteY404" fmla="*/ 4328 h 10000"/>
              <a:gd name="connsiteX405" fmla="*/ 2395 w 10000"/>
              <a:gd name="connsiteY405" fmla="*/ 4253 h 10000"/>
              <a:gd name="connsiteX406" fmla="*/ 2395 w 10000"/>
              <a:gd name="connsiteY406" fmla="*/ 4216 h 10000"/>
              <a:gd name="connsiteX407" fmla="*/ 2416 w 10000"/>
              <a:gd name="connsiteY407" fmla="*/ 4178 h 10000"/>
              <a:gd name="connsiteX408" fmla="*/ 2343 w 10000"/>
              <a:gd name="connsiteY408" fmla="*/ 4178 h 10000"/>
              <a:gd name="connsiteX409" fmla="*/ 2145 w 10000"/>
              <a:gd name="connsiteY409" fmla="*/ 4273 h 10000"/>
              <a:gd name="connsiteX410" fmla="*/ 2145 w 10000"/>
              <a:gd name="connsiteY410" fmla="*/ 4253 h 10000"/>
              <a:gd name="connsiteX411" fmla="*/ 2166 w 10000"/>
              <a:gd name="connsiteY411" fmla="*/ 4216 h 10000"/>
              <a:gd name="connsiteX412" fmla="*/ 2052 w 10000"/>
              <a:gd name="connsiteY412" fmla="*/ 4216 h 10000"/>
              <a:gd name="connsiteX413" fmla="*/ 1969 w 10000"/>
              <a:gd name="connsiteY413" fmla="*/ 4141 h 10000"/>
              <a:gd name="connsiteX414" fmla="*/ 1843 w 10000"/>
              <a:gd name="connsiteY414" fmla="*/ 4122 h 10000"/>
              <a:gd name="connsiteX415" fmla="*/ 1864 w 10000"/>
              <a:gd name="connsiteY415" fmla="*/ 4122 h 10000"/>
              <a:gd name="connsiteX416" fmla="*/ 1895 w 10000"/>
              <a:gd name="connsiteY416" fmla="*/ 4084 h 10000"/>
              <a:gd name="connsiteX417" fmla="*/ 1884 w 10000"/>
              <a:gd name="connsiteY417" fmla="*/ 4047 h 10000"/>
              <a:gd name="connsiteX418" fmla="*/ 1801 w 10000"/>
              <a:gd name="connsiteY418" fmla="*/ 3990 h 10000"/>
              <a:gd name="connsiteX419" fmla="*/ 1708 w 10000"/>
              <a:gd name="connsiteY419" fmla="*/ 4028 h 10000"/>
              <a:gd name="connsiteX420" fmla="*/ 1278 w 10000"/>
              <a:gd name="connsiteY420" fmla="*/ 3974 h 10000"/>
              <a:gd name="connsiteX421" fmla="*/ 1479 w 10000"/>
              <a:gd name="connsiteY421" fmla="*/ 3821 h 10000"/>
              <a:gd name="connsiteX422" fmla="*/ 1489 w 10000"/>
              <a:gd name="connsiteY422" fmla="*/ 3803 h 10000"/>
              <a:gd name="connsiteX423" fmla="*/ 1625 w 10000"/>
              <a:gd name="connsiteY423" fmla="*/ 3765 h 10000"/>
              <a:gd name="connsiteX424" fmla="*/ 1625 w 10000"/>
              <a:gd name="connsiteY424" fmla="*/ 3803 h 10000"/>
              <a:gd name="connsiteX425" fmla="*/ 1739 w 10000"/>
              <a:gd name="connsiteY425" fmla="*/ 3878 h 10000"/>
              <a:gd name="connsiteX426" fmla="*/ 1749 w 10000"/>
              <a:gd name="connsiteY426" fmla="*/ 3840 h 10000"/>
              <a:gd name="connsiteX427" fmla="*/ 1760 w 10000"/>
              <a:gd name="connsiteY427" fmla="*/ 3878 h 10000"/>
              <a:gd name="connsiteX428" fmla="*/ 1916 w 10000"/>
              <a:gd name="connsiteY428" fmla="*/ 3746 h 10000"/>
              <a:gd name="connsiteX429" fmla="*/ 2000 w 10000"/>
              <a:gd name="connsiteY429" fmla="*/ 3821 h 10000"/>
              <a:gd name="connsiteX430" fmla="*/ 2177 w 10000"/>
              <a:gd name="connsiteY430" fmla="*/ 3784 h 10000"/>
              <a:gd name="connsiteX431" fmla="*/ 2343 w 10000"/>
              <a:gd name="connsiteY431" fmla="*/ 3803 h 10000"/>
              <a:gd name="connsiteX432" fmla="*/ 2343 w 10000"/>
              <a:gd name="connsiteY432" fmla="*/ 3728 h 10000"/>
              <a:gd name="connsiteX433" fmla="*/ 2457 w 10000"/>
              <a:gd name="connsiteY433" fmla="*/ 3728 h 10000"/>
              <a:gd name="connsiteX434" fmla="*/ 2488 w 10000"/>
              <a:gd name="connsiteY434" fmla="*/ 3671 h 10000"/>
              <a:gd name="connsiteX435" fmla="*/ 2488 w 10000"/>
              <a:gd name="connsiteY435" fmla="*/ 3596 h 10000"/>
              <a:gd name="connsiteX436" fmla="*/ 2457 w 10000"/>
              <a:gd name="connsiteY436" fmla="*/ 3596 h 10000"/>
              <a:gd name="connsiteX437" fmla="*/ 2457 w 10000"/>
              <a:gd name="connsiteY437" fmla="*/ 3559 h 10000"/>
              <a:gd name="connsiteX438" fmla="*/ 2447 w 10000"/>
              <a:gd name="connsiteY438" fmla="*/ 3502 h 10000"/>
              <a:gd name="connsiteX439" fmla="*/ 1843 w 10000"/>
              <a:gd name="connsiteY439" fmla="*/ 3502 h 10000"/>
              <a:gd name="connsiteX440" fmla="*/ 1281 w 10000"/>
              <a:gd name="connsiteY440" fmla="*/ 3483 h 10000"/>
              <a:gd name="connsiteX441" fmla="*/ 1697 w 10000"/>
              <a:gd name="connsiteY441" fmla="*/ 3408 h 10000"/>
              <a:gd name="connsiteX442" fmla="*/ 1948 w 10000"/>
              <a:gd name="connsiteY442" fmla="*/ 3427 h 10000"/>
              <a:gd name="connsiteX443" fmla="*/ 1958 w 10000"/>
              <a:gd name="connsiteY443" fmla="*/ 3314 h 10000"/>
              <a:gd name="connsiteX444" fmla="*/ 2000 w 10000"/>
              <a:gd name="connsiteY444" fmla="*/ 3296 h 10000"/>
              <a:gd name="connsiteX445" fmla="*/ 2031 w 10000"/>
              <a:gd name="connsiteY445" fmla="*/ 3352 h 10000"/>
              <a:gd name="connsiteX446" fmla="*/ 2062 w 10000"/>
              <a:gd name="connsiteY446" fmla="*/ 3276 h 10000"/>
              <a:gd name="connsiteX447" fmla="*/ 2062 w 10000"/>
              <a:gd name="connsiteY447" fmla="*/ 3314 h 10000"/>
              <a:gd name="connsiteX448" fmla="*/ 2041 w 10000"/>
              <a:gd name="connsiteY448" fmla="*/ 3352 h 10000"/>
              <a:gd name="connsiteX449" fmla="*/ 2301 w 10000"/>
              <a:gd name="connsiteY449" fmla="*/ 3296 h 10000"/>
              <a:gd name="connsiteX450" fmla="*/ 2312 w 10000"/>
              <a:gd name="connsiteY450" fmla="*/ 3239 h 10000"/>
              <a:gd name="connsiteX451" fmla="*/ 2301 w 10000"/>
              <a:gd name="connsiteY451" fmla="*/ 3221 h 10000"/>
              <a:gd name="connsiteX452" fmla="*/ 1936 w 10000"/>
              <a:gd name="connsiteY452" fmla="*/ 3239 h 10000"/>
              <a:gd name="connsiteX453" fmla="*/ 1926 w 10000"/>
              <a:gd name="connsiteY453" fmla="*/ 3183 h 10000"/>
              <a:gd name="connsiteX454" fmla="*/ 1936 w 10000"/>
              <a:gd name="connsiteY454" fmla="*/ 3164 h 10000"/>
              <a:gd name="connsiteX455" fmla="*/ 2093 w 10000"/>
              <a:gd name="connsiteY455" fmla="*/ 3126 h 10000"/>
              <a:gd name="connsiteX456" fmla="*/ 2062 w 10000"/>
              <a:gd name="connsiteY456" fmla="*/ 3107 h 10000"/>
              <a:gd name="connsiteX457" fmla="*/ 2093 w 10000"/>
              <a:gd name="connsiteY457" fmla="*/ 3089 h 10000"/>
              <a:gd name="connsiteX458" fmla="*/ 2083 w 10000"/>
              <a:gd name="connsiteY458" fmla="*/ 2995 h 10000"/>
              <a:gd name="connsiteX459" fmla="*/ 2031 w 10000"/>
              <a:gd name="connsiteY459" fmla="*/ 2901 h 10000"/>
              <a:gd name="connsiteX460" fmla="*/ 2052 w 10000"/>
              <a:gd name="connsiteY460" fmla="*/ 2863 h 10000"/>
              <a:gd name="connsiteX461" fmla="*/ 2041 w 10000"/>
              <a:gd name="connsiteY461" fmla="*/ 2788 h 10000"/>
              <a:gd name="connsiteX462" fmla="*/ 2093 w 10000"/>
              <a:gd name="connsiteY462" fmla="*/ 2713 h 10000"/>
              <a:gd name="connsiteX463" fmla="*/ 2093 w 10000"/>
              <a:gd name="connsiteY463" fmla="*/ 2769 h 10000"/>
              <a:gd name="connsiteX464" fmla="*/ 2270 w 10000"/>
              <a:gd name="connsiteY464" fmla="*/ 2807 h 10000"/>
              <a:gd name="connsiteX465" fmla="*/ 2281 w 10000"/>
              <a:gd name="connsiteY465" fmla="*/ 2901 h 10000"/>
              <a:gd name="connsiteX466" fmla="*/ 2426 w 10000"/>
              <a:gd name="connsiteY466" fmla="*/ 2882 h 10000"/>
              <a:gd name="connsiteX467" fmla="*/ 2478 w 10000"/>
              <a:gd name="connsiteY467" fmla="*/ 2713 h 10000"/>
              <a:gd name="connsiteX468" fmla="*/ 2322 w 10000"/>
              <a:gd name="connsiteY468" fmla="*/ 2657 h 10000"/>
              <a:gd name="connsiteX469" fmla="*/ 2322 w 10000"/>
              <a:gd name="connsiteY469" fmla="*/ 2600 h 10000"/>
              <a:gd name="connsiteX470" fmla="*/ 2395 w 10000"/>
              <a:gd name="connsiteY470" fmla="*/ 2582 h 10000"/>
              <a:gd name="connsiteX471" fmla="*/ 2395 w 10000"/>
              <a:gd name="connsiteY471" fmla="*/ 2563 h 10000"/>
              <a:gd name="connsiteX472" fmla="*/ 2260 w 10000"/>
              <a:gd name="connsiteY472" fmla="*/ 2450 h 10000"/>
              <a:gd name="connsiteX473" fmla="*/ 2239 w 10000"/>
              <a:gd name="connsiteY473" fmla="*/ 2525 h 10000"/>
              <a:gd name="connsiteX474" fmla="*/ 2239 w 10000"/>
              <a:gd name="connsiteY474" fmla="*/ 2507 h 10000"/>
              <a:gd name="connsiteX475" fmla="*/ 2114 w 10000"/>
              <a:gd name="connsiteY475" fmla="*/ 2356 h 10000"/>
              <a:gd name="connsiteX476" fmla="*/ 2041 w 10000"/>
              <a:gd name="connsiteY476" fmla="*/ 2375 h 10000"/>
              <a:gd name="connsiteX477" fmla="*/ 2041 w 10000"/>
              <a:gd name="connsiteY477" fmla="*/ 2319 h 10000"/>
              <a:gd name="connsiteX478" fmla="*/ 2021 w 10000"/>
              <a:gd name="connsiteY478" fmla="*/ 2281 h 10000"/>
              <a:gd name="connsiteX479" fmla="*/ 1843 w 10000"/>
              <a:gd name="connsiteY479" fmla="*/ 2244 h 10000"/>
              <a:gd name="connsiteX480" fmla="*/ 1833 w 10000"/>
              <a:gd name="connsiteY480" fmla="*/ 2187 h 10000"/>
              <a:gd name="connsiteX481" fmla="*/ 1843 w 10000"/>
              <a:gd name="connsiteY481" fmla="*/ 2169 h 10000"/>
              <a:gd name="connsiteX482" fmla="*/ 2041 w 10000"/>
              <a:gd name="connsiteY482" fmla="*/ 2169 h 10000"/>
              <a:gd name="connsiteX483" fmla="*/ 2104 w 10000"/>
              <a:gd name="connsiteY483" fmla="*/ 2131 h 10000"/>
              <a:gd name="connsiteX484" fmla="*/ 2249 w 10000"/>
              <a:gd name="connsiteY484" fmla="*/ 2169 h 10000"/>
              <a:gd name="connsiteX485" fmla="*/ 2322 w 10000"/>
              <a:gd name="connsiteY485" fmla="*/ 2075 h 10000"/>
              <a:gd name="connsiteX486" fmla="*/ 2573 w 10000"/>
              <a:gd name="connsiteY486" fmla="*/ 2018 h 10000"/>
              <a:gd name="connsiteX487" fmla="*/ 2760 w 10000"/>
              <a:gd name="connsiteY487" fmla="*/ 2131 h 10000"/>
              <a:gd name="connsiteX488" fmla="*/ 3073 w 10000"/>
              <a:gd name="connsiteY488" fmla="*/ 2055 h 10000"/>
              <a:gd name="connsiteX489" fmla="*/ 3073 w 10000"/>
              <a:gd name="connsiteY489" fmla="*/ 2037 h 10000"/>
              <a:gd name="connsiteX490" fmla="*/ 3062 w 10000"/>
              <a:gd name="connsiteY490" fmla="*/ 2000 h 10000"/>
              <a:gd name="connsiteX491" fmla="*/ 3176 w 10000"/>
              <a:gd name="connsiteY491" fmla="*/ 1962 h 10000"/>
              <a:gd name="connsiteX492" fmla="*/ 3156 w 10000"/>
              <a:gd name="connsiteY492" fmla="*/ 1905 h 10000"/>
              <a:gd name="connsiteX493" fmla="*/ 3218 w 10000"/>
              <a:gd name="connsiteY493" fmla="*/ 1905 h 10000"/>
              <a:gd name="connsiteX494" fmla="*/ 3260 w 10000"/>
              <a:gd name="connsiteY494" fmla="*/ 1924 h 10000"/>
              <a:gd name="connsiteX495" fmla="*/ 3291 w 10000"/>
              <a:gd name="connsiteY495" fmla="*/ 1868 h 10000"/>
              <a:gd name="connsiteX496" fmla="*/ 3291 w 10000"/>
              <a:gd name="connsiteY496" fmla="*/ 1849 h 10000"/>
              <a:gd name="connsiteX497" fmla="*/ 3218 w 10000"/>
              <a:gd name="connsiteY497" fmla="*/ 1736 h 10000"/>
              <a:gd name="connsiteX498" fmla="*/ 3228 w 10000"/>
              <a:gd name="connsiteY498" fmla="*/ 1661 h 10000"/>
              <a:gd name="connsiteX499" fmla="*/ 3073 w 10000"/>
              <a:gd name="connsiteY499" fmla="*/ 1587 h 10000"/>
              <a:gd name="connsiteX500" fmla="*/ 3073 w 10000"/>
              <a:gd name="connsiteY500" fmla="*/ 1511 h 10000"/>
              <a:gd name="connsiteX501" fmla="*/ 3040 w 10000"/>
              <a:gd name="connsiteY501" fmla="*/ 1473 h 10000"/>
              <a:gd name="connsiteX502" fmla="*/ 3009 w 10000"/>
              <a:gd name="connsiteY502" fmla="*/ 1511 h 10000"/>
              <a:gd name="connsiteX503" fmla="*/ 2999 w 10000"/>
              <a:gd name="connsiteY503" fmla="*/ 1436 h 10000"/>
              <a:gd name="connsiteX504" fmla="*/ 2884 w 10000"/>
              <a:gd name="connsiteY504" fmla="*/ 1492 h 10000"/>
              <a:gd name="connsiteX505" fmla="*/ 2770 w 10000"/>
              <a:gd name="connsiteY505" fmla="*/ 1417 h 10000"/>
              <a:gd name="connsiteX506" fmla="*/ 2739 w 10000"/>
              <a:gd name="connsiteY506" fmla="*/ 1473 h 10000"/>
              <a:gd name="connsiteX507" fmla="*/ 2708 w 10000"/>
              <a:gd name="connsiteY507" fmla="*/ 1398 h 10000"/>
              <a:gd name="connsiteX508" fmla="*/ 2614 w 10000"/>
              <a:gd name="connsiteY508" fmla="*/ 1436 h 10000"/>
              <a:gd name="connsiteX509" fmla="*/ 2614 w 10000"/>
              <a:gd name="connsiteY509" fmla="*/ 1379 h 10000"/>
              <a:gd name="connsiteX510" fmla="*/ 2541 w 10000"/>
              <a:gd name="connsiteY510" fmla="*/ 1286 h 10000"/>
              <a:gd name="connsiteX511" fmla="*/ 2812 w 10000"/>
              <a:gd name="connsiteY511" fmla="*/ 1060 h 10000"/>
              <a:gd name="connsiteX512" fmla="*/ 2905 w 10000"/>
              <a:gd name="connsiteY512" fmla="*/ 1117 h 10000"/>
              <a:gd name="connsiteX513" fmla="*/ 3040 w 10000"/>
              <a:gd name="connsiteY513" fmla="*/ 1060 h 10000"/>
              <a:gd name="connsiteX514" fmla="*/ 3040 w 10000"/>
              <a:gd name="connsiteY514" fmla="*/ 1117 h 10000"/>
              <a:gd name="connsiteX515" fmla="*/ 3312 w 10000"/>
              <a:gd name="connsiteY515" fmla="*/ 1117 h 10000"/>
              <a:gd name="connsiteX516" fmla="*/ 3312 w 10000"/>
              <a:gd name="connsiteY516" fmla="*/ 1042 h 10000"/>
              <a:gd name="connsiteX517" fmla="*/ 3457 w 10000"/>
              <a:gd name="connsiteY517" fmla="*/ 966 h 10000"/>
              <a:gd name="connsiteX518" fmla="*/ 3499 w 10000"/>
              <a:gd name="connsiteY518" fmla="*/ 873 h 10000"/>
              <a:gd name="connsiteX519" fmla="*/ 3728 w 10000"/>
              <a:gd name="connsiteY519" fmla="*/ 834 h 10000"/>
              <a:gd name="connsiteX520" fmla="*/ 3739 w 10000"/>
              <a:gd name="connsiteY520" fmla="*/ 779 h 10000"/>
              <a:gd name="connsiteX521" fmla="*/ 3770 w 10000"/>
              <a:gd name="connsiteY521" fmla="*/ 779 h 10000"/>
              <a:gd name="connsiteX522" fmla="*/ 3801 w 10000"/>
              <a:gd name="connsiteY522" fmla="*/ 834 h 10000"/>
              <a:gd name="connsiteX523" fmla="*/ 3864 w 10000"/>
              <a:gd name="connsiteY523" fmla="*/ 797 h 10000"/>
              <a:gd name="connsiteX524" fmla="*/ 3926 w 10000"/>
              <a:gd name="connsiteY524" fmla="*/ 834 h 10000"/>
              <a:gd name="connsiteX525" fmla="*/ 4571 w 10000"/>
              <a:gd name="connsiteY525" fmla="*/ 722 h 10000"/>
              <a:gd name="connsiteX526" fmla="*/ 4582 w 10000"/>
              <a:gd name="connsiteY526" fmla="*/ 779 h 10000"/>
              <a:gd name="connsiteX527" fmla="*/ 4707 w 10000"/>
              <a:gd name="connsiteY527" fmla="*/ 779 h 10000"/>
              <a:gd name="connsiteX528" fmla="*/ 4707 w 10000"/>
              <a:gd name="connsiteY528" fmla="*/ 722 h 10000"/>
              <a:gd name="connsiteX529" fmla="*/ 4791 w 10000"/>
              <a:gd name="connsiteY529" fmla="*/ 779 h 10000"/>
              <a:gd name="connsiteX530" fmla="*/ 4895 w 10000"/>
              <a:gd name="connsiteY530" fmla="*/ 741 h 10000"/>
              <a:gd name="connsiteX531" fmla="*/ 4957 w 10000"/>
              <a:gd name="connsiteY531" fmla="*/ 779 h 10000"/>
              <a:gd name="connsiteX532" fmla="*/ 4999 w 10000"/>
              <a:gd name="connsiteY532" fmla="*/ 704 h 10000"/>
              <a:gd name="connsiteX533" fmla="*/ 5082 w 10000"/>
              <a:gd name="connsiteY533" fmla="*/ 684 h 10000"/>
              <a:gd name="connsiteX534" fmla="*/ 5082 w 10000"/>
              <a:gd name="connsiteY534" fmla="*/ 741 h 10000"/>
              <a:gd name="connsiteX535" fmla="*/ 5291 w 10000"/>
              <a:gd name="connsiteY535" fmla="*/ 704 h 10000"/>
              <a:gd name="connsiteX536" fmla="*/ 5478 w 10000"/>
              <a:gd name="connsiteY536" fmla="*/ 779 h 10000"/>
              <a:gd name="connsiteX537" fmla="*/ 5623 w 10000"/>
              <a:gd name="connsiteY537" fmla="*/ 759 h 10000"/>
              <a:gd name="connsiteX538" fmla="*/ 5947 w 10000"/>
              <a:gd name="connsiteY538" fmla="*/ 684 h 10000"/>
              <a:gd name="connsiteX539" fmla="*/ 6144 w 10000"/>
              <a:gd name="connsiteY539" fmla="*/ 609 h 10000"/>
              <a:gd name="connsiteX540" fmla="*/ 6321 w 10000"/>
              <a:gd name="connsiteY540" fmla="*/ 647 h 10000"/>
              <a:gd name="connsiteX541" fmla="*/ 6373 w 10000"/>
              <a:gd name="connsiteY541" fmla="*/ 553 h 10000"/>
              <a:gd name="connsiteX542" fmla="*/ 6467 w 10000"/>
              <a:gd name="connsiteY542" fmla="*/ 572 h 10000"/>
              <a:gd name="connsiteX543" fmla="*/ 6540 w 10000"/>
              <a:gd name="connsiteY543" fmla="*/ 496 h 10000"/>
              <a:gd name="connsiteX544" fmla="*/ 6613 w 10000"/>
              <a:gd name="connsiteY544" fmla="*/ 553 h 10000"/>
              <a:gd name="connsiteX545" fmla="*/ 6904 w 10000"/>
              <a:gd name="connsiteY545" fmla="*/ 572 h 10000"/>
              <a:gd name="connsiteX546" fmla="*/ 7050 w 10000"/>
              <a:gd name="connsiteY546" fmla="*/ 572 h 10000"/>
              <a:gd name="connsiteX547" fmla="*/ 7061 w 10000"/>
              <a:gd name="connsiteY547" fmla="*/ 628 h 10000"/>
              <a:gd name="connsiteX548" fmla="*/ 7258 w 10000"/>
              <a:gd name="connsiteY548" fmla="*/ 590 h 10000"/>
              <a:gd name="connsiteX549" fmla="*/ 7269 w 10000"/>
              <a:gd name="connsiteY549" fmla="*/ 515 h 10000"/>
              <a:gd name="connsiteX550" fmla="*/ 7186 w 10000"/>
              <a:gd name="connsiteY550" fmla="*/ 496 h 10000"/>
              <a:gd name="connsiteX551" fmla="*/ 7227 w 10000"/>
              <a:gd name="connsiteY551" fmla="*/ 403 h 10000"/>
              <a:gd name="connsiteX552" fmla="*/ 7300 w 10000"/>
              <a:gd name="connsiteY552" fmla="*/ 346 h 10000"/>
              <a:gd name="connsiteX553" fmla="*/ 7269 w 10000"/>
              <a:gd name="connsiteY553" fmla="*/ 309 h 10000"/>
              <a:gd name="connsiteX554" fmla="*/ 7206 w 10000"/>
              <a:gd name="connsiteY554" fmla="*/ 346 h 10000"/>
              <a:gd name="connsiteX555" fmla="*/ 7175 w 10000"/>
              <a:gd name="connsiteY555" fmla="*/ 309 h 10000"/>
              <a:gd name="connsiteX556" fmla="*/ 7009 w 10000"/>
              <a:gd name="connsiteY556" fmla="*/ 365 h 10000"/>
              <a:gd name="connsiteX557" fmla="*/ 7009 w 10000"/>
              <a:gd name="connsiteY557" fmla="*/ 309 h 10000"/>
              <a:gd name="connsiteX558" fmla="*/ 6998 w 10000"/>
              <a:gd name="connsiteY558" fmla="*/ 309 h 10000"/>
              <a:gd name="connsiteX559" fmla="*/ 6342 w 10000"/>
              <a:gd name="connsiteY559" fmla="*/ 328 h 10000"/>
              <a:gd name="connsiteX560" fmla="*/ 6331 w 10000"/>
              <a:gd name="connsiteY560" fmla="*/ 271 h 10000"/>
              <a:gd name="connsiteX561" fmla="*/ 6436 w 10000"/>
              <a:gd name="connsiteY561" fmla="*/ 196 h 10000"/>
              <a:gd name="connsiteX562" fmla="*/ 6779 w 10000"/>
              <a:gd name="connsiteY562" fmla="*/ 159 h 10000"/>
              <a:gd name="connsiteX563" fmla="*/ 7279 w 10000"/>
              <a:gd name="connsiteY563" fmla="*/ 120 h 10000"/>
              <a:gd name="connsiteX564" fmla="*/ 7497 w 10000"/>
              <a:gd name="connsiteY564" fmla="*/ 8 h 10000"/>
              <a:gd name="connsiteX565" fmla="*/ 7748 w 10000"/>
              <a:gd name="connsiteY565" fmla="*/ 140 h 10000"/>
              <a:gd name="connsiteX566" fmla="*/ 7810 w 10000"/>
              <a:gd name="connsiteY566" fmla="*/ 46 h 10000"/>
              <a:gd name="connsiteX567" fmla="*/ 7935 w 10000"/>
              <a:gd name="connsiteY567" fmla="*/ 27 h 10000"/>
              <a:gd name="connsiteX568" fmla="*/ 8039 w 10000"/>
              <a:gd name="connsiteY568" fmla="*/ 140 h 10000"/>
              <a:gd name="connsiteX569" fmla="*/ 8061 w 10000"/>
              <a:gd name="connsiteY569" fmla="*/ 102 h 10000"/>
              <a:gd name="connsiteX570" fmla="*/ 8092 w 10000"/>
              <a:gd name="connsiteY570" fmla="*/ 252 h 10000"/>
              <a:gd name="connsiteX571" fmla="*/ 8061 w 10000"/>
              <a:gd name="connsiteY571" fmla="*/ 328 h 10000"/>
              <a:gd name="connsiteX572" fmla="*/ 8061 w 10000"/>
              <a:gd name="connsiteY572" fmla="*/ 421 h 10000"/>
              <a:gd name="connsiteX0" fmla="*/ 8262 w 10201"/>
              <a:gd name="connsiteY0" fmla="*/ 421 h 10000"/>
              <a:gd name="connsiteX1" fmla="*/ 8324 w 10201"/>
              <a:gd name="connsiteY1" fmla="*/ 440 h 10000"/>
              <a:gd name="connsiteX2" fmla="*/ 8335 w 10201"/>
              <a:gd name="connsiteY2" fmla="*/ 515 h 10000"/>
              <a:gd name="connsiteX3" fmla="*/ 8303 w 10201"/>
              <a:gd name="connsiteY3" fmla="*/ 590 h 10000"/>
              <a:gd name="connsiteX4" fmla="*/ 8345 w 10201"/>
              <a:gd name="connsiteY4" fmla="*/ 590 h 10000"/>
              <a:gd name="connsiteX5" fmla="*/ 8355 w 10201"/>
              <a:gd name="connsiteY5" fmla="*/ 647 h 10000"/>
              <a:gd name="connsiteX6" fmla="*/ 8303 w 10201"/>
              <a:gd name="connsiteY6" fmla="*/ 704 h 10000"/>
              <a:gd name="connsiteX7" fmla="*/ 8230 w 10201"/>
              <a:gd name="connsiteY7" fmla="*/ 928 h 10000"/>
              <a:gd name="connsiteX8" fmla="*/ 8324 w 10201"/>
              <a:gd name="connsiteY8" fmla="*/ 1003 h 10000"/>
              <a:gd name="connsiteX9" fmla="*/ 8345 w 10201"/>
              <a:gd name="connsiteY9" fmla="*/ 873 h 10000"/>
              <a:gd name="connsiteX10" fmla="*/ 8355 w 10201"/>
              <a:gd name="connsiteY10" fmla="*/ 873 h 10000"/>
              <a:gd name="connsiteX11" fmla="*/ 8355 w 10201"/>
              <a:gd name="connsiteY11" fmla="*/ 891 h 10000"/>
              <a:gd name="connsiteX12" fmla="*/ 8376 w 10201"/>
              <a:gd name="connsiteY12" fmla="*/ 1210 h 10000"/>
              <a:gd name="connsiteX13" fmla="*/ 8355 w 10201"/>
              <a:gd name="connsiteY13" fmla="*/ 1210 h 10000"/>
              <a:gd name="connsiteX14" fmla="*/ 8324 w 10201"/>
              <a:gd name="connsiteY14" fmla="*/ 1229 h 10000"/>
              <a:gd name="connsiteX15" fmla="*/ 8324 w 10201"/>
              <a:gd name="connsiteY15" fmla="*/ 1286 h 10000"/>
              <a:gd name="connsiteX16" fmla="*/ 8084 w 10201"/>
              <a:gd name="connsiteY16" fmla="*/ 1605 h 10000"/>
              <a:gd name="connsiteX17" fmla="*/ 8126 w 10201"/>
              <a:gd name="connsiteY17" fmla="*/ 1605 h 10000"/>
              <a:gd name="connsiteX18" fmla="*/ 8293 w 10201"/>
              <a:gd name="connsiteY18" fmla="*/ 1587 h 10000"/>
              <a:gd name="connsiteX19" fmla="*/ 8293 w 10201"/>
              <a:gd name="connsiteY19" fmla="*/ 1680 h 10000"/>
              <a:gd name="connsiteX20" fmla="*/ 8366 w 10201"/>
              <a:gd name="connsiteY20" fmla="*/ 1774 h 10000"/>
              <a:gd name="connsiteX21" fmla="*/ 8584 w 10201"/>
              <a:gd name="connsiteY21" fmla="*/ 1680 h 10000"/>
              <a:gd name="connsiteX22" fmla="*/ 8636 w 10201"/>
              <a:gd name="connsiteY22" fmla="*/ 1567 h 10000"/>
              <a:gd name="connsiteX23" fmla="*/ 8698 w 10201"/>
              <a:gd name="connsiteY23" fmla="*/ 1587 h 10000"/>
              <a:gd name="connsiteX24" fmla="*/ 8709 w 10201"/>
              <a:gd name="connsiteY24" fmla="*/ 1530 h 10000"/>
              <a:gd name="connsiteX25" fmla="*/ 8855 w 10201"/>
              <a:gd name="connsiteY25" fmla="*/ 1605 h 10000"/>
              <a:gd name="connsiteX26" fmla="*/ 8802 w 10201"/>
              <a:gd name="connsiteY26" fmla="*/ 1980 h 10000"/>
              <a:gd name="connsiteX27" fmla="*/ 8740 w 10201"/>
              <a:gd name="connsiteY27" fmla="*/ 2075 h 10000"/>
              <a:gd name="connsiteX28" fmla="*/ 8740 w 10201"/>
              <a:gd name="connsiteY28" fmla="*/ 2131 h 10000"/>
              <a:gd name="connsiteX29" fmla="*/ 9032 w 10201"/>
              <a:gd name="connsiteY29" fmla="*/ 2206 h 10000"/>
              <a:gd name="connsiteX30" fmla="*/ 9011 w 10201"/>
              <a:gd name="connsiteY30" fmla="*/ 2769 h 10000"/>
              <a:gd name="connsiteX31" fmla="*/ 9011 w 10201"/>
              <a:gd name="connsiteY31" fmla="*/ 2938 h 10000"/>
              <a:gd name="connsiteX32" fmla="*/ 8980 w 10201"/>
              <a:gd name="connsiteY32" fmla="*/ 2957 h 10000"/>
              <a:gd name="connsiteX33" fmla="*/ 8990 w 10201"/>
              <a:gd name="connsiteY33" fmla="*/ 2995 h 10000"/>
              <a:gd name="connsiteX34" fmla="*/ 8970 w 10201"/>
              <a:gd name="connsiteY34" fmla="*/ 3032 h 10000"/>
              <a:gd name="connsiteX35" fmla="*/ 9157 w 10201"/>
              <a:gd name="connsiteY35" fmla="*/ 3014 h 10000"/>
              <a:gd name="connsiteX36" fmla="*/ 9250 w 10201"/>
              <a:gd name="connsiteY36" fmla="*/ 3164 h 10000"/>
              <a:gd name="connsiteX37" fmla="*/ 9386 w 10201"/>
              <a:gd name="connsiteY37" fmla="*/ 3145 h 10000"/>
              <a:gd name="connsiteX38" fmla="*/ 9386 w 10201"/>
              <a:gd name="connsiteY38" fmla="*/ 3164 h 10000"/>
              <a:gd name="connsiteX39" fmla="*/ 9397 w 10201"/>
              <a:gd name="connsiteY39" fmla="*/ 3164 h 10000"/>
              <a:gd name="connsiteX40" fmla="*/ 9407 w 10201"/>
              <a:gd name="connsiteY40" fmla="*/ 3314 h 10000"/>
              <a:gd name="connsiteX41" fmla="*/ 9438 w 10201"/>
              <a:gd name="connsiteY41" fmla="*/ 3296 h 10000"/>
              <a:gd name="connsiteX42" fmla="*/ 9490 w 10201"/>
              <a:gd name="connsiteY42" fmla="*/ 3070 h 10000"/>
              <a:gd name="connsiteX43" fmla="*/ 9542 w 10201"/>
              <a:gd name="connsiteY43" fmla="*/ 3126 h 10000"/>
              <a:gd name="connsiteX44" fmla="*/ 9563 w 10201"/>
              <a:gd name="connsiteY44" fmla="*/ 3052 h 10000"/>
              <a:gd name="connsiteX45" fmla="*/ 9594 w 10201"/>
              <a:gd name="connsiteY45" fmla="*/ 3052 h 10000"/>
              <a:gd name="connsiteX46" fmla="*/ 9625 w 10201"/>
              <a:gd name="connsiteY46" fmla="*/ 3126 h 10000"/>
              <a:gd name="connsiteX47" fmla="*/ 9615 w 10201"/>
              <a:gd name="connsiteY47" fmla="*/ 3239 h 10000"/>
              <a:gd name="connsiteX48" fmla="*/ 9688 w 10201"/>
              <a:gd name="connsiteY48" fmla="*/ 3314 h 10000"/>
              <a:gd name="connsiteX49" fmla="*/ 9688 w 10201"/>
              <a:gd name="connsiteY49" fmla="*/ 3427 h 10000"/>
              <a:gd name="connsiteX50" fmla="*/ 9729 w 10201"/>
              <a:gd name="connsiteY50" fmla="*/ 3483 h 10000"/>
              <a:gd name="connsiteX51" fmla="*/ 9698 w 10201"/>
              <a:gd name="connsiteY51" fmla="*/ 3596 h 10000"/>
              <a:gd name="connsiteX52" fmla="*/ 9709 w 10201"/>
              <a:gd name="connsiteY52" fmla="*/ 3596 h 10000"/>
              <a:gd name="connsiteX53" fmla="*/ 9740 w 10201"/>
              <a:gd name="connsiteY53" fmla="*/ 3577 h 10000"/>
              <a:gd name="connsiteX54" fmla="*/ 9740 w 10201"/>
              <a:gd name="connsiteY54" fmla="*/ 3689 h 10000"/>
              <a:gd name="connsiteX55" fmla="*/ 9709 w 10201"/>
              <a:gd name="connsiteY55" fmla="*/ 3728 h 10000"/>
              <a:gd name="connsiteX56" fmla="*/ 9688 w 10201"/>
              <a:gd name="connsiteY56" fmla="*/ 3689 h 10000"/>
              <a:gd name="connsiteX57" fmla="*/ 9677 w 10201"/>
              <a:gd name="connsiteY57" fmla="*/ 3746 h 10000"/>
              <a:gd name="connsiteX58" fmla="*/ 9646 w 10201"/>
              <a:gd name="connsiteY58" fmla="*/ 3728 h 10000"/>
              <a:gd name="connsiteX59" fmla="*/ 9553 w 10201"/>
              <a:gd name="connsiteY59" fmla="*/ 3953 h 10000"/>
              <a:gd name="connsiteX60" fmla="*/ 9574 w 10201"/>
              <a:gd name="connsiteY60" fmla="*/ 4347 h 10000"/>
              <a:gd name="connsiteX61" fmla="*/ 9438 w 10201"/>
              <a:gd name="connsiteY61" fmla="*/ 4310 h 10000"/>
              <a:gd name="connsiteX62" fmla="*/ 9397 w 10201"/>
              <a:gd name="connsiteY62" fmla="*/ 4385 h 10000"/>
              <a:gd name="connsiteX63" fmla="*/ 9459 w 10201"/>
              <a:gd name="connsiteY63" fmla="*/ 4572 h 10000"/>
              <a:gd name="connsiteX64" fmla="*/ 9522 w 10201"/>
              <a:gd name="connsiteY64" fmla="*/ 4572 h 10000"/>
              <a:gd name="connsiteX65" fmla="*/ 9522 w 10201"/>
              <a:gd name="connsiteY65" fmla="*/ 4591 h 10000"/>
              <a:gd name="connsiteX66" fmla="*/ 9407 w 10201"/>
              <a:gd name="connsiteY66" fmla="*/ 4686 h 10000"/>
              <a:gd name="connsiteX67" fmla="*/ 9397 w 10201"/>
              <a:gd name="connsiteY67" fmla="*/ 4741 h 10000"/>
              <a:gd name="connsiteX68" fmla="*/ 9532 w 10201"/>
              <a:gd name="connsiteY68" fmla="*/ 4910 h 10000"/>
              <a:gd name="connsiteX69" fmla="*/ 9553 w 10201"/>
              <a:gd name="connsiteY69" fmla="*/ 5005 h 10000"/>
              <a:gd name="connsiteX70" fmla="*/ 9688 w 10201"/>
              <a:gd name="connsiteY70" fmla="*/ 5136 h 10000"/>
              <a:gd name="connsiteX71" fmla="*/ 9657 w 10201"/>
              <a:gd name="connsiteY71" fmla="*/ 5494 h 10000"/>
              <a:gd name="connsiteX72" fmla="*/ 9771 w 10201"/>
              <a:gd name="connsiteY72" fmla="*/ 5437 h 10000"/>
              <a:gd name="connsiteX73" fmla="*/ 9771 w 10201"/>
              <a:gd name="connsiteY73" fmla="*/ 5380 h 10000"/>
              <a:gd name="connsiteX74" fmla="*/ 9750 w 10201"/>
              <a:gd name="connsiteY74" fmla="*/ 5324 h 10000"/>
              <a:gd name="connsiteX75" fmla="*/ 9781 w 10201"/>
              <a:gd name="connsiteY75" fmla="*/ 5324 h 10000"/>
              <a:gd name="connsiteX76" fmla="*/ 9865 w 10201"/>
              <a:gd name="connsiteY76" fmla="*/ 5399 h 10000"/>
              <a:gd name="connsiteX77" fmla="*/ 9865 w 10201"/>
              <a:gd name="connsiteY77" fmla="*/ 5474 h 10000"/>
              <a:gd name="connsiteX78" fmla="*/ 10188 w 10201"/>
              <a:gd name="connsiteY78" fmla="*/ 5793 h 10000"/>
              <a:gd name="connsiteX79" fmla="*/ 10177 w 10201"/>
              <a:gd name="connsiteY79" fmla="*/ 6151 h 10000"/>
              <a:gd name="connsiteX80" fmla="*/ 10125 w 10201"/>
              <a:gd name="connsiteY80" fmla="*/ 6056 h 10000"/>
              <a:gd name="connsiteX81" fmla="*/ 9949 w 10201"/>
              <a:gd name="connsiteY81" fmla="*/ 6094 h 10000"/>
              <a:gd name="connsiteX82" fmla="*/ 9563 w 10201"/>
              <a:gd name="connsiteY82" fmla="*/ 6188 h 10000"/>
              <a:gd name="connsiteX83" fmla="*/ 9532 w 10201"/>
              <a:gd name="connsiteY83" fmla="*/ 6526 h 10000"/>
              <a:gd name="connsiteX84" fmla="*/ 9490 w 10201"/>
              <a:gd name="connsiteY84" fmla="*/ 6564 h 10000"/>
              <a:gd name="connsiteX85" fmla="*/ 9490 w 10201"/>
              <a:gd name="connsiteY85" fmla="*/ 6977 h 10000"/>
              <a:gd name="connsiteX86" fmla="*/ 9594 w 10201"/>
              <a:gd name="connsiteY86" fmla="*/ 7014 h 10000"/>
              <a:gd name="connsiteX87" fmla="*/ 9584 w 10201"/>
              <a:gd name="connsiteY87" fmla="*/ 7052 h 10000"/>
              <a:gd name="connsiteX88" fmla="*/ 9438 w 10201"/>
              <a:gd name="connsiteY88" fmla="*/ 7409 h 10000"/>
              <a:gd name="connsiteX89" fmla="*/ 9428 w 10201"/>
              <a:gd name="connsiteY89" fmla="*/ 7672 h 10000"/>
              <a:gd name="connsiteX90" fmla="*/ 9459 w 10201"/>
              <a:gd name="connsiteY90" fmla="*/ 7860 h 10000"/>
              <a:gd name="connsiteX91" fmla="*/ 9407 w 10201"/>
              <a:gd name="connsiteY91" fmla="*/ 7916 h 10000"/>
              <a:gd name="connsiteX92" fmla="*/ 9302 w 10201"/>
              <a:gd name="connsiteY92" fmla="*/ 7728 h 10000"/>
              <a:gd name="connsiteX93" fmla="*/ 9126 w 10201"/>
              <a:gd name="connsiteY93" fmla="*/ 7578 h 10000"/>
              <a:gd name="connsiteX94" fmla="*/ 9126 w 10201"/>
              <a:gd name="connsiteY94" fmla="*/ 7541 h 10000"/>
              <a:gd name="connsiteX95" fmla="*/ 9167 w 10201"/>
              <a:gd name="connsiteY95" fmla="*/ 7541 h 10000"/>
              <a:gd name="connsiteX96" fmla="*/ 9167 w 10201"/>
              <a:gd name="connsiteY96" fmla="*/ 7522 h 10000"/>
              <a:gd name="connsiteX97" fmla="*/ 9146 w 10201"/>
              <a:gd name="connsiteY97" fmla="*/ 7522 h 10000"/>
              <a:gd name="connsiteX98" fmla="*/ 9084 w 10201"/>
              <a:gd name="connsiteY98" fmla="*/ 7541 h 10000"/>
              <a:gd name="connsiteX99" fmla="*/ 9105 w 10201"/>
              <a:gd name="connsiteY99" fmla="*/ 7616 h 10000"/>
              <a:gd name="connsiteX100" fmla="*/ 9063 w 10201"/>
              <a:gd name="connsiteY100" fmla="*/ 7635 h 10000"/>
              <a:gd name="connsiteX101" fmla="*/ 9167 w 10201"/>
              <a:gd name="connsiteY101" fmla="*/ 7916 h 10000"/>
              <a:gd name="connsiteX102" fmla="*/ 9167 w 10201"/>
              <a:gd name="connsiteY102" fmla="*/ 8123 h 10000"/>
              <a:gd name="connsiteX103" fmla="*/ 9105 w 10201"/>
              <a:gd name="connsiteY103" fmla="*/ 8235 h 10000"/>
              <a:gd name="connsiteX104" fmla="*/ 8928 w 10201"/>
              <a:gd name="connsiteY104" fmla="*/ 8217 h 10000"/>
              <a:gd name="connsiteX105" fmla="*/ 8866 w 10201"/>
              <a:gd name="connsiteY105" fmla="*/ 8123 h 10000"/>
              <a:gd name="connsiteX106" fmla="*/ 8802 w 10201"/>
              <a:gd name="connsiteY106" fmla="*/ 8180 h 10000"/>
              <a:gd name="connsiteX107" fmla="*/ 8845 w 10201"/>
              <a:gd name="connsiteY107" fmla="*/ 8573 h 10000"/>
              <a:gd name="connsiteX108" fmla="*/ 8814 w 10201"/>
              <a:gd name="connsiteY108" fmla="*/ 8648 h 10000"/>
              <a:gd name="connsiteX109" fmla="*/ 8615 w 10201"/>
              <a:gd name="connsiteY109" fmla="*/ 8668 h 10000"/>
              <a:gd name="connsiteX110" fmla="*/ 8470 w 10201"/>
              <a:gd name="connsiteY110" fmla="*/ 8235 h 10000"/>
              <a:gd name="connsiteX111" fmla="*/ 8459 w 10201"/>
              <a:gd name="connsiteY111" fmla="*/ 7991 h 10000"/>
              <a:gd name="connsiteX112" fmla="*/ 8418 w 10201"/>
              <a:gd name="connsiteY112" fmla="*/ 7991 h 10000"/>
              <a:gd name="connsiteX113" fmla="*/ 8240 w 10201"/>
              <a:gd name="connsiteY113" fmla="*/ 7991 h 10000"/>
              <a:gd name="connsiteX114" fmla="*/ 8136 w 10201"/>
              <a:gd name="connsiteY114" fmla="*/ 7766 h 10000"/>
              <a:gd name="connsiteX115" fmla="*/ 8042 w 10201"/>
              <a:gd name="connsiteY115" fmla="*/ 7710 h 10000"/>
              <a:gd name="connsiteX116" fmla="*/ 7980 w 10201"/>
              <a:gd name="connsiteY116" fmla="*/ 7785 h 10000"/>
              <a:gd name="connsiteX117" fmla="*/ 7990 w 10201"/>
              <a:gd name="connsiteY117" fmla="*/ 8104 h 10000"/>
              <a:gd name="connsiteX118" fmla="*/ 7949 w 10201"/>
              <a:gd name="connsiteY118" fmla="*/ 8404 h 10000"/>
              <a:gd name="connsiteX119" fmla="*/ 7887 w 10201"/>
              <a:gd name="connsiteY119" fmla="*/ 8424 h 10000"/>
              <a:gd name="connsiteX120" fmla="*/ 7845 w 10201"/>
              <a:gd name="connsiteY120" fmla="*/ 8536 h 10000"/>
              <a:gd name="connsiteX121" fmla="*/ 7835 w 10201"/>
              <a:gd name="connsiteY121" fmla="*/ 8536 h 10000"/>
              <a:gd name="connsiteX122" fmla="*/ 7835 w 10201"/>
              <a:gd name="connsiteY122" fmla="*/ 8479 h 10000"/>
              <a:gd name="connsiteX123" fmla="*/ 7855 w 10201"/>
              <a:gd name="connsiteY123" fmla="*/ 8424 h 10000"/>
              <a:gd name="connsiteX124" fmla="*/ 7678 w 10201"/>
              <a:gd name="connsiteY124" fmla="*/ 8180 h 10000"/>
              <a:gd name="connsiteX125" fmla="*/ 7563 w 10201"/>
              <a:gd name="connsiteY125" fmla="*/ 8085 h 10000"/>
              <a:gd name="connsiteX126" fmla="*/ 7501 w 10201"/>
              <a:gd name="connsiteY126" fmla="*/ 8142 h 10000"/>
              <a:gd name="connsiteX127" fmla="*/ 7470 w 10201"/>
              <a:gd name="connsiteY127" fmla="*/ 8085 h 10000"/>
              <a:gd name="connsiteX128" fmla="*/ 7439 w 10201"/>
              <a:gd name="connsiteY128" fmla="*/ 8217 h 10000"/>
              <a:gd name="connsiteX129" fmla="*/ 7574 w 10201"/>
              <a:gd name="connsiteY129" fmla="*/ 8593 h 10000"/>
              <a:gd name="connsiteX130" fmla="*/ 7418 w 10201"/>
              <a:gd name="connsiteY130" fmla="*/ 8780 h 10000"/>
              <a:gd name="connsiteX131" fmla="*/ 7251 w 10201"/>
              <a:gd name="connsiteY131" fmla="*/ 8705 h 10000"/>
              <a:gd name="connsiteX132" fmla="*/ 7189 w 10201"/>
              <a:gd name="connsiteY132" fmla="*/ 8856 h 10000"/>
              <a:gd name="connsiteX133" fmla="*/ 7115 w 10201"/>
              <a:gd name="connsiteY133" fmla="*/ 8912 h 10000"/>
              <a:gd name="connsiteX134" fmla="*/ 7115 w 10201"/>
              <a:gd name="connsiteY134" fmla="*/ 8837 h 10000"/>
              <a:gd name="connsiteX135" fmla="*/ 6991 w 10201"/>
              <a:gd name="connsiteY135" fmla="*/ 8799 h 10000"/>
              <a:gd name="connsiteX136" fmla="*/ 6907 w 10201"/>
              <a:gd name="connsiteY136" fmla="*/ 8893 h 10000"/>
              <a:gd name="connsiteX137" fmla="*/ 6814 w 10201"/>
              <a:gd name="connsiteY137" fmla="*/ 8912 h 10000"/>
              <a:gd name="connsiteX138" fmla="*/ 6814 w 10201"/>
              <a:gd name="connsiteY138" fmla="*/ 8968 h 10000"/>
              <a:gd name="connsiteX139" fmla="*/ 6751 w 10201"/>
              <a:gd name="connsiteY139" fmla="*/ 8987 h 10000"/>
              <a:gd name="connsiteX140" fmla="*/ 6772 w 10201"/>
              <a:gd name="connsiteY140" fmla="*/ 9024 h 10000"/>
              <a:gd name="connsiteX141" fmla="*/ 6939 w 10201"/>
              <a:gd name="connsiteY141" fmla="*/ 9006 h 10000"/>
              <a:gd name="connsiteX142" fmla="*/ 6939 w 10201"/>
              <a:gd name="connsiteY142" fmla="*/ 8987 h 10000"/>
              <a:gd name="connsiteX143" fmla="*/ 6918 w 10201"/>
              <a:gd name="connsiteY143" fmla="*/ 8949 h 10000"/>
              <a:gd name="connsiteX144" fmla="*/ 6939 w 10201"/>
              <a:gd name="connsiteY144" fmla="*/ 8949 h 10000"/>
              <a:gd name="connsiteX145" fmla="*/ 6991 w 10201"/>
              <a:gd name="connsiteY145" fmla="*/ 8931 h 10000"/>
              <a:gd name="connsiteX146" fmla="*/ 7032 w 10201"/>
              <a:gd name="connsiteY146" fmla="*/ 9062 h 10000"/>
              <a:gd name="connsiteX147" fmla="*/ 7303 w 10201"/>
              <a:gd name="connsiteY147" fmla="*/ 9137 h 10000"/>
              <a:gd name="connsiteX148" fmla="*/ 7303 w 10201"/>
              <a:gd name="connsiteY148" fmla="*/ 9193 h 10000"/>
              <a:gd name="connsiteX149" fmla="*/ 7220 w 10201"/>
              <a:gd name="connsiteY149" fmla="*/ 9588 h 10000"/>
              <a:gd name="connsiteX150" fmla="*/ 7199 w 10201"/>
              <a:gd name="connsiteY150" fmla="*/ 9588 h 10000"/>
              <a:gd name="connsiteX151" fmla="*/ 7179 w 10201"/>
              <a:gd name="connsiteY151" fmla="*/ 9531 h 10000"/>
              <a:gd name="connsiteX152" fmla="*/ 6949 w 10201"/>
              <a:gd name="connsiteY152" fmla="*/ 9494 h 10000"/>
              <a:gd name="connsiteX153" fmla="*/ 6876 w 10201"/>
              <a:gd name="connsiteY153" fmla="*/ 9494 h 10000"/>
              <a:gd name="connsiteX154" fmla="*/ 6793 w 10201"/>
              <a:gd name="connsiteY154" fmla="*/ 9401 h 10000"/>
              <a:gd name="connsiteX155" fmla="*/ 6751 w 10201"/>
              <a:gd name="connsiteY155" fmla="*/ 9438 h 10000"/>
              <a:gd name="connsiteX156" fmla="*/ 6637 w 10201"/>
              <a:gd name="connsiteY156" fmla="*/ 9287 h 10000"/>
              <a:gd name="connsiteX157" fmla="*/ 6627 w 10201"/>
              <a:gd name="connsiteY157" fmla="*/ 9287 h 10000"/>
              <a:gd name="connsiteX158" fmla="*/ 6584 w 10201"/>
              <a:gd name="connsiteY158" fmla="*/ 9287 h 10000"/>
              <a:gd name="connsiteX159" fmla="*/ 6480 w 10201"/>
              <a:gd name="connsiteY159" fmla="*/ 9175 h 10000"/>
              <a:gd name="connsiteX160" fmla="*/ 6449 w 10201"/>
              <a:gd name="connsiteY160" fmla="*/ 9344 h 10000"/>
              <a:gd name="connsiteX161" fmla="*/ 6355 w 10201"/>
              <a:gd name="connsiteY161" fmla="*/ 9513 h 10000"/>
              <a:gd name="connsiteX162" fmla="*/ 6262 w 10201"/>
              <a:gd name="connsiteY162" fmla="*/ 9550 h 10000"/>
              <a:gd name="connsiteX163" fmla="*/ 6262 w 10201"/>
              <a:gd name="connsiteY163" fmla="*/ 9607 h 10000"/>
              <a:gd name="connsiteX164" fmla="*/ 6189 w 10201"/>
              <a:gd name="connsiteY164" fmla="*/ 9738 h 10000"/>
              <a:gd name="connsiteX165" fmla="*/ 6106 w 10201"/>
              <a:gd name="connsiteY165" fmla="*/ 9794 h 10000"/>
              <a:gd name="connsiteX166" fmla="*/ 6001 w 10201"/>
              <a:gd name="connsiteY166" fmla="*/ 9945 h 10000"/>
              <a:gd name="connsiteX167" fmla="*/ 5345 w 10201"/>
              <a:gd name="connsiteY167" fmla="*/ 9794 h 10000"/>
              <a:gd name="connsiteX168" fmla="*/ 5220 w 10201"/>
              <a:gd name="connsiteY168" fmla="*/ 9794 h 10000"/>
              <a:gd name="connsiteX169" fmla="*/ 4992 w 10201"/>
              <a:gd name="connsiteY169" fmla="*/ 9645 h 10000"/>
              <a:gd name="connsiteX170" fmla="*/ 4929 w 10201"/>
              <a:gd name="connsiteY170" fmla="*/ 9513 h 10000"/>
              <a:gd name="connsiteX171" fmla="*/ 4929 w 10201"/>
              <a:gd name="connsiteY171" fmla="*/ 9401 h 10000"/>
              <a:gd name="connsiteX172" fmla="*/ 4866 w 10201"/>
              <a:gd name="connsiteY172" fmla="*/ 9344 h 10000"/>
              <a:gd name="connsiteX173" fmla="*/ 5168 w 10201"/>
              <a:gd name="connsiteY173" fmla="*/ 9212 h 10000"/>
              <a:gd name="connsiteX174" fmla="*/ 5387 w 10201"/>
              <a:gd name="connsiteY174" fmla="*/ 9232 h 10000"/>
              <a:gd name="connsiteX175" fmla="*/ 5741 w 10201"/>
              <a:gd name="connsiteY175" fmla="*/ 9193 h 10000"/>
              <a:gd name="connsiteX176" fmla="*/ 5783 w 10201"/>
              <a:gd name="connsiteY176" fmla="*/ 9100 h 10000"/>
              <a:gd name="connsiteX177" fmla="*/ 5731 w 10201"/>
              <a:gd name="connsiteY177" fmla="*/ 8987 h 10000"/>
              <a:gd name="connsiteX178" fmla="*/ 5533 w 10201"/>
              <a:gd name="connsiteY178" fmla="*/ 8931 h 10000"/>
              <a:gd name="connsiteX179" fmla="*/ 5210 w 10201"/>
              <a:gd name="connsiteY179" fmla="*/ 8743 h 10000"/>
              <a:gd name="connsiteX180" fmla="*/ 4961 w 10201"/>
              <a:gd name="connsiteY180" fmla="*/ 8593 h 10000"/>
              <a:gd name="connsiteX181" fmla="*/ 5085 w 10201"/>
              <a:gd name="connsiteY181" fmla="*/ 8479 h 10000"/>
              <a:gd name="connsiteX182" fmla="*/ 4741 w 10201"/>
              <a:gd name="connsiteY182" fmla="*/ 8273 h 10000"/>
              <a:gd name="connsiteX183" fmla="*/ 4554 w 10201"/>
              <a:gd name="connsiteY183" fmla="*/ 8085 h 10000"/>
              <a:gd name="connsiteX184" fmla="*/ 4356 w 10201"/>
              <a:gd name="connsiteY184" fmla="*/ 8029 h 10000"/>
              <a:gd name="connsiteX185" fmla="*/ 4085 w 10201"/>
              <a:gd name="connsiteY185" fmla="*/ 8011 h 10000"/>
              <a:gd name="connsiteX186" fmla="*/ 3919 w 10201"/>
              <a:gd name="connsiteY186" fmla="*/ 7841 h 10000"/>
              <a:gd name="connsiteX187" fmla="*/ 3741 w 10201"/>
              <a:gd name="connsiteY187" fmla="*/ 7804 h 10000"/>
              <a:gd name="connsiteX188" fmla="*/ 3669 w 10201"/>
              <a:gd name="connsiteY188" fmla="*/ 7596 h 10000"/>
              <a:gd name="connsiteX189" fmla="*/ 3492 w 10201"/>
              <a:gd name="connsiteY189" fmla="*/ 7635 h 10000"/>
              <a:gd name="connsiteX190" fmla="*/ 3440 w 10201"/>
              <a:gd name="connsiteY190" fmla="*/ 7672 h 10000"/>
              <a:gd name="connsiteX191" fmla="*/ 3367 w 10201"/>
              <a:gd name="connsiteY191" fmla="*/ 7672 h 10000"/>
              <a:gd name="connsiteX192" fmla="*/ 3367 w 10201"/>
              <a:gd name="connsiteY192" fmla="*/ 7635 h 10000"/>
              <a:gd name="connsiteX193" fmla="*/ 3398 w 10201"/>
              <a:gd name="connsiteY193" fmla="*/ 7541 h 10000"/>
              <a:gd name="connsiteX194" fmla="*/ 3241 w 10201"/>
              <a:gd name="connsiteY194" fmla="*/ 7503 h 10000"/>
              <a:gd name="connsiteX195" fmla="*/ 3189 w 10201"/>
              <a:gd name="connsiteY195" fmla="*/ 7409 h 10000"/>
              <a:gd name="connsiteX196" fmla="*/ 3085 w 10201"/>
              <a:gd name="connsiteY196" fmla="*/ 7466 h 10000"/>
              <a:gd name="connsiteX197" fmla="*/ 2846 w 10201"/>
              <a:gd name="connsiteY197" fmla="*/ 7447 h 10000"/>
              <a:gd name="connsiteX198" fmla="*/ 2722 w 10201"/>
              <a:gd name="connsiteY198" fmla="*/ 7484 h 10000"/>
              <a:gd name="connsiteX199" fmla="*/ 2669 w 10201"/>
              <a:gd name="connsiteY199" fmla="*/ 7596 h 10000"/>
              <a:gd name="connsiteX200" fmla="*/ 2471 w 10201"/>
              <a:gd name="connsiteY200" fmla="*/ 7635 h 10000"/>
              <a:gd name="connsiteX201" fmla="*/ 2419 w 10201"/>
              <a:gd name="connsiteY201" fmla="*/ 7710 h 10000"/>
              <a:gd name="connsiteX202" fmla="*/ 2137 w 10201"/>
              <a:gd name="connsiteY202" fmla="*/ 7691 h 10000"/>
              <a:gd name="connsiteX203" fmla="*/ 2023 w 10201"/>
              <a:gd name="connsiteY203" fmla="*/ 7559 h 10000"/>
              <a:gd name="connsiteX204" fmla="*/ 1867 w 10201"/>
              <a:gd name="connsiteY204" fmla="*/ 7522 h 10000"/>
              <a:gd name="connsiteX205" fmla="*/ 1919 w 10201"/>
              <a:gd name="connsiteY205" fmla="*/ 7503 h 10000"/>
              <a:gd name="connsiteX206" fmla="*/ 1919 w 10201"/>
              <a:gd name="connsiteY206" fmla="*/ 7484 h 10000"/>
              <a:gd name="connsiteX207" fmla="*/ 1867 w 10201"/>
              <a:gd name="connsiteY207" fmla="*/ 7484 h 10000"/>
              <a:gd name="connsiteX208" fmla="*/ 1753 w 10201"/>
              <a:gd name="connsiteY208" fmla="*/ 7503 h 10000"/>
              <a:gd name="connsiteX209" fmla="*/ 1544 w 10201"/>
              <a:gd name="connsiteY209" fmla="*/ 7427 h 10000"/>
              <a:gd name="connsiteX210" fmla="*/ 1544 w 10201"/>
              <a:gd name="connsiteY210" fmla="*/ 7484 h 10000"/>
              <a:gd name="connsiteX211" fmla="*/ 1492 w 10201"/>
              <a:gd name="connsiteY211" fmla="*/ 7466 h 10000"/>
              <a:gd name="connsiteX212" fmla="*/ 1492 w 10201"/>
              <a:gd name="connsiteY212" fmla="*/ 7409 h 10000"/>
              <a:gd name="connsiteX213" fmla="*/ 1398 w 10201"/>
              <a:gd name="connsiteY213" fmla="*/ 7466 h 10000"/>
              <a:gd name="connsiteX214" fmla="*/ 1378 w 10201"/>
              <a:gd name="connsiteY214" fmla="*/ 7409 h 10000"/>
              <a:gd name="connsiteX215" fmla="*/ 1013 w 10201"/>
              <a:gd name="connsiteY215" fmla="*/ 7427 h 10000"/>
              <a:gd name="connsiteX216" fmla="*/ 836 w 10201"/>
              <a:gd name="connsiteY216" fmla="*/ 7409 h 10000"/>
              <a:gd name="connsiteX217" fmla="*/ 795 w 10201"/>
              <a:gd name="connsiteY217" fmla="*/ 7334 h 10000"/>
              <a:gd name="connsiteX218" fmla="*/ 628 w 10201"/>
              <a:gd name="connsiteY218" fmla="*/ 7352 h 10000"/>
              <a:gd name="connsiteX219" fmla="*/ 597 w 10201"/>
              <a:gd name="connsiteY219" fmla="*/ 7297 h 10000"/>
              <a:gd name="connsiteX220" fmla="*/ 493 w 10201"/>
              <a:gd name="connsiteY220" fmla="*/ 7315 h 10000"/>
              <a:gd name="connsiteX221" fmla="*/ 471 w 10201"/>
              <a:gd name="connsiteY221" fmla="*/ 7240 h 10000"/>
              <a:gd name="connsiteX222" fmla="*/ 378 w 10201"/>
              <a:gd name="connsiteY222" fmla="*/ 7240 h 10000"/>
              <a:gd name="connsiteX223" fmla="*/ 243 w 10201"/>
              <a:gd name="connsiteY223" fmla="*/ 7165 h 10000"/>
              <a:gd name="connsiteX224" fmla="*/ 0 w 10201"/>
              <a:gd name="connsiteY224" fmla="*/ 7048 h 10000"/>
              <a:gd name="connsiteX225" fmla="*/ 357 w 10201"/>
              <a:gd name="connsiteY225" fmla="*/ 7052 h 10000"/>
              <a:gd name="connsiteX226" fmla="*/ 576 w 10201"/>
              <a:gd name="connsiteY226" fmla="*/ 7090 h 10000"/>
              <a:gd name="connsiteX227" fmla="*/ 940 w 10201"/>
              <a:gd name="connsiteY227" fmla="*/ 7165 h 10000"/>
              <a:gd name="connsiteX228" fmla="*/ 950 w 10201"/>
              <a:gd name="connsiteY228" fmla="*/ 7090 h 10000"/>
              <a:gd name="connsiteX229" fmla="*/ 888 w 10201"/>
              <a:gd name="connsiteY229" fmla="*/ 6996 h 10000"/>
              <a:gd name="connsiteX230" fmla="*/ 898 w 10201"/>
              <a:gd name="connsiteY230" fmla="*/ 6996 h 10000"/>
              <a:gd name="connsiteX231" fmla="*/ 898 w 10201"/>
              <a:gd name="connsiteY231" fmla="*/ 6977 h 10000"/>
              <a:gd name="connsiteX232" fmla="*/ 1002 w 10201"/>
              <a:gd name="connsiteY232" fmla="*/ 7014 h 10000"/>
              <a:gd name="connsiteX233" fmla="*/ 1002 w 10201"/>
              <a:gd name="connsiteY233" fmla="*/ 6939 h 10000"/>
              <a:gd name="connsiteX234" fmla="*/ 940 w 10201"/>
              <a:gd name="connsiteY234" fmla="*/ 6921 h 10000"/>
              <a:gd name="connsiteX235" fmla="*/ 940 w 10201"/>
              <a:gd name="connsiteY235" fmla="*/ 6845 h 10000"/>
              <a:gd name="connsiteX236" fmla="*/ 961 w 10201"/>
              <a:gd name="connsiteY236" fmla="*/ 6845 h 10000"/>
              <a:gd name="connsiteX237" fmla="*/ 1013 w 10201"/>
              <a:gd name="connsiteY237" fmla="*/ 6883 h 10000"/>
              <a:gd name="connsiteX238" fmla="*/ 1013 w 10201"/>
              <a:gd name="connsiteY238" fmla="*/ 6845 h 10000"/>
              <a:gd name="connsiteX239" fmla="*/ 1149 w 10201"/>
              <a:gd name="connsiteY239" fmla="*/ 6714 h 10000"/>
              <a:gd name="connsiteX240" fmla="*/ 1305 w 10201"/>
              <a:gd name="connsiteY240" fmla="*/ 6676 h 10000"/>
              <a:gd name="connsiteX241" fmla="*/ 1305 w 10201"/>
              <a:gd name="connsiteY241" fmla="*/ 6658 h 10000"/>
              <a:gd name="connsiteX242" fmla="*/ 1128 w 10201"/>
              <a:gd name="connsiteY242" fmla="*/ 6658 h 10000"/>
              <a:gd name="connsiteX243" fmla="*/ 1128 w 10201"/>
              <a:gd name="connsiteY243" fmla="*/ 6639 h 10000"/>
              <a:gd name="connsiteX244" fmla="*/ 1159 w 10201"/>
              <a:gd name="connsiteY244" fmla="*/ 6583 h 10000"/>
              <a:gd name="connsiteX245" fmla="*/ 1211 w 10201"/>
              <a:gd name="connsiteY245" fmla="*/ 6601 h 10000"/>
              <a:gd name="connsiteX246" fmla="*/ 1243 w 10201"/>
              <a:gd name="connsiteY246" fmla="*/ 6564 h 10000"/>
              <a:gd name="connsiteX247" fmla="*/ 1243 w 10201"/>
              <a:gd name="connsiteY247" fmla="*/ 6546 h 10000"/>
              <a:gd name="connsiteX248" fmla="*/ 1191 w 10201"/>
              <a:gd name="connsiteY248" fmla="*/ 6470 h 10000"/>
              <a:gd name="connsiteX249" fmla="*/ 1222 w 10201"/>
              <a:gd name="connsiteY249" fmla="*/ 6470 h 10000"/>
              <a:gd name="connsiteX250" fmla="*/ 1243 w 10201"/>
              <a:gd name="connsiteY250" fmla="*/ 6489 h 10000"/>
              <a:gd name="connsiteX251" fmla="*/ 1253 w 10201"/>
              <a:gd name="connsiteY251" fmla="*/ 6432 h 10000"/>
              <a:gd name="connsiteX252" fmla="*/ 1201 w 10201"/>
              <a:gd name="connsiteY252" fmla="*/ 6376 h 10000"/>
              <a:gd name="connsiteX253" fmla="*/ 1191 w 10201"/>
              <a:gd name="connsiteY253" fmla="*/ 6414 h 10000"/>
              <a:gd name="connsiteX254" fmla="*/ 1191 w 10201"/>
              <a:gd name="connsiteY254" fmla="*/ 6376 h 10000"/>
              <a:gd name="connsiteX255" fmla="*/ 1180 w 10201"/>
              <a:gd name="connsiteY255" fmla="*/ 6376 h 10000"/>
              <a:gd name="connsiteX256" fmla="*/ 1180 w 10201"/>
              <a:gd name="connsiteY256" fmla="*/ 6357 h 10000"/>
              <a:gd name="connsiteX257" fmla="*/ 1253 w 10201"/>
              <a:gd name="connsiteY257" fmla="*/ 6320 h 10000"/>
              <a:gd name="connsiteX258" fmla="*/ 1253 w 10201"/>
              <a:gd name="connsiteY258" fmla="*/ 6300 h 10000"/>
              <a:gd name="connsiteX259" fmla="*/ 1139 w 10201"/>
              <a:gd name="connsiteY259" fmla="*/ 6226 h 10000"/>
              <a:gd name="connsiteX260" fmla="*/ 1118 w 10201"/>
              <a:gd name="connsiteY260" fmla="*/ 6282 h 10000"/>
              <a:gd name="connsiteX261" fmla="*/ 1045 w 10201"/>
              <a:gd name="connsiteY261" fmla="*/ 6226 h 10000"/>
              <a:gd name="connsiteX262" fmla="*/ 1076 w 10201"/>
              <a:gd name="connsiteY262" fmla="*/ 6188 h 10000"/>
              <a:gd name="connsiteX263" fmla="*/ 1035 w 10201"/>
              <a:gd name="connsiteY263" fmla="*/ 6188 h 10000"/>
              <a:gd name="connsiteX264" fmla="*/ 909 w 10201"/>
              <a:gd name="connsiteY264" fmla="*/ 6245 h 10000"/>
              <a:gd name="connsiteX265" fmla="*/ 909 w 10201"/>
              <a:gd name="connsiteY265" fmla="*/ 6188 h 10000"/>
              <a:gd name="connsiteX266" fmla="*/ 961 w 10201"/>
              <a:gd name="connsiteY266" fmla="*/ 6038 h 10000"/>
              <a:gd name="connsiteX267" fmla="*/ 940 w 10201"/>
              <a:gd name="connsiteY267" fmla="*/ 6000 h 10000"/>
              <a:gd name="connsiteX268" fmla="*/ 961 w 10201"/>
              <a:gd name="connsiteY268" fmla="*/ 6000 h 10000"/>
              <a:gd name="connsiteX269" fmla="*/ 1055 w 10201"/>
              <a:gd name="connsiteY269" fmla="*/ 5962 h 10000"/>
              <a:gd name="connsiteX270" fmla="*/ 1087 w 10201"/>
              <a:gd name="connsiteY270" fmla="*/ 5907 h 10000"/>
              <a:gd name="connsiteX271" fmla="*/ 1066 w 10201"/>
              <a:gd name="connsiteY271" fmla="*/ 5850 h 10000"/>
              <a:gd name="connsiteX272" fmla="*/ 1139 w 10201"/>
              <a:gd name="connsiteY272" fmla="*/ 5831 h 10000"/>
              <a:gd name="connsiteX273" fmla="*/ 1139 w 10201"/>
              <a:gd name="connsiteY273" fmla="*/ 5907 h 10000"/>
              <a:gd name="connsiteX274" fmla="*/ 1263 w 10201"/>
              <a:gd name="connsiteY274" fmla="*/ 5907 h 10000"/>
              <a:gd name="connsiteX275" fmla="*/ 1388 w 10201"/>
              <a:gd name="connsiteY275" fmla="*/ 5681 h 10000"/>
              <a:gd name="connsiteX276" fmla="*/ 1586 w 10201"/>
              <a:gd name="connsiteY276" fmla="*/ 5738 h 10000"/>
              <a:gd name="connsiteX277" fmla="*/ 1586 w 10201"/>
              <a:gd name="connsiteY277" fmla="*/ 5756 h 10000"/>
              <a:gd name="connsiteX278" fmla="*/ 1575 w 10201"/>
              <a:gd name="connsiteY278" fmla="*/ 5812 h 10000"/>
              <a:gd name="connsiteX279" fmla="*/ 1554 w 10201"/>
              <a:gd name="connsiteY279" fmla="*/ 5850 h 10000"/>
              <a:gd name="connsiteX280" fmla="*/ 1440 w 10201"/>
              <a:gd name="connsiteY280" fmla="*/ 5887 h 10000"/>
              <a:gd name="connsiteX281" fmla="*/ 1430 w 10201"/>
              <a:gd name="connsiteY281" fmla="*/ 6038 h 10000"/>
              <a:gd name="connsiteX282" fmla="*/ 1450 w 10201"/>
              <a:gd name="connsiteY282" fmla="*/ 6056 h 10000"/>
              <a:gd name="connsiteX283" fmla="*/ 1680 w 10201"/>
              <a:gd name="connsiteY283" fmla="*/ 6263 h 10000"/>
              <a:gd name="connsiteX284" fmla="*/ 1711 w 10201"/>
              <a:gd name="connsiteY284" fmla="*/ 6263 h 10000"/>
              <a:gd name="connsiteX285" fmla="*/ 1784 w 10201"/>
              <a:gd name="connsiteY285" fmla="*/ 6790 h 10000"/>
              <a:gd name="connsiteX286" fmla="*/ 1982 w 10201"/>
              <a:gd name="connsiteY286" fmla="*/ 6583 h 10000"/>
              <a:gd name="connsiteX287" fmla="*/ 1982 w 10201"/>
              <a:gd name="connsiteY287" fmla="*/ 6526 h 10000"/>
              <a:gd name="connsiteX288" fmla="*/ 1909 w 10201"/>
              <a:gd name="connsiteY288" fmla="*/ 6526 h 10000"/>
              <a:gd name="connsiteX289" fmla="*/ 1878 w 10201"/>
              <a:gd name="connsiteY289" fmla="*/ 6451 h 10000"/>
              <a:gd name="connsiteX290" fmla="*/ 1878 w 10201"/>
              <a:gd name="connsiteY290" fmla="*/ 6414 h 10000"/>
              <a:gd name="connsiteX291" fmla="*/ 1888 w 10201"/>
              <a:gd name="connsiteY291" fmla="*/ 6414 h 10000"/>
              <a:gd name="connsiteX292" fmla="*/ 1888 w 10201"/>
              <a:gd name="connsiteY292" fmla="*/ 6395 h 10000"/>
              <a:gd name="connsiteX293" fmla="*/ 2023 w 10201"/>
              <a:gd name="connsiteY293" fmla="*/ 6320 h 10000"/>
              <a:gd name="connsiteX294" fmla="*/ 2002 w 10201"/>
              <a:gd name="connsiteY294" fmla="*/ 6300 h 10000"/>
              <a:gd name="connsiteX295" fmla="*/ 1867 w 10201"/>
              <a:gd name="connsiteY295" fmla="*/ 6263 h 10000"/>
              <a:gd name="connsiteX296" fmla="*/ 1867 w 10201"/>
              <a:gd name="connsiteY296" fmla="*/ 6207 h 10000"/>
              <a:gd name="connsiteX297" fmla="*/ 1815 w 10201"/>
              <a:gd name="connsiteY297" fmla="*/ 6188 h 10000"/>
              <a:gd name="connsiteX298" fmla="*/ 1815 w 10201"/>
              <a:gd name="connsiteY298" fmla="*/ 6188 h 10000"/>
              <a:gd name="connsiteX299" fmla="*/ 1836 w 10201"/>
              <a:gd name="connsiteY299" fmla="*/ 6131 h 10000"/>
              <a:gd name="connsiteX300" fmla="*/ 1753 w 10201"/>
              <a:gd name="connsiteY300" fmla="*/ 6038 h 10000"/>
              <a:gd name="connsiteX301" fmla="*/ 1534 w 10201"/>
              <a:gd name="connsiteY301" fmla="*/ 5982 h 10000"/>
              <a:gd name="connsiteX302" fmla="*/ 1701 w 10201"/>
              <a:gd name="connsiteY302" fmla="*/ 5962 h 10000"/>
              <a:gd name="connsiteX303" fmla="*/ 1722 w 10201"/>
              <a:gd name="connsiteY303" fmla="*/ 5869 h 10000"/>
              <a:gd name="connsiteX304" fmla="*/ 1659 w 10201"/>
              <a:gd name="connsiteY304" fmla="*/ 5738 h 10000"/>
              <a:gd name="connsiteX305" fmla="*/ 1680 w 10201"/>
              <a:gd name="connsiteY305" fmla="*/ 5738 h 10000"/>
              <a:gd name="connsiteX306" fmla="*/ 2023 w 10201"/>
              <a:gd name="connsiteY306" fmla="*/ 5775 h 10000"/>
              <a:gd name="connsiteX307" fmla="*/ 2117 w 10201"/>
              <a:gd name="connsiteY307" fmla="*/ 5663 h 10000"/>
              <a:gd name="connsiteX308" fmla="*/ 2190 w 10201"/>
              <a:gd name="connsiteY308" fmla="*/ 5643 h 10000"/>
              <a:gd name="connsiteX309" fmla="*/ 2117 w 10201"/>
              <a:gd name="connsiteY309" fmla="*/ 5606 h 10000"/>
              <a:gd name="connsiteX310" fmla="*/ 1815 w 10201"/>
              <a:gd name="connsiteY310" fmla="*/ 5718 h 10000"/>
              <a:gd name="connsiteX311" fmla="*/ 1784 w 10201"/>
              <a:gd name="connsiteY311" fmla="*/ 5663 h 10000"/>
              <a:gd name="connsiteX312" fmla="*/ 1805 w 10201"/>
              <a:gd name="connsiteY312" fmla="*/ 5606 h 10000"/>
              <a:gd name="connsiteX313" fmla="*/ 1774 w 10201"/>
              <a:gd name="connsiteY313" fmla="*/ 5512 h 10000"/>
              <a:gd name="connsiteX314" fmla="*/ 1701 w 10201"/>
              <a:gd name="connsiteY314" fmla="*/ 5531 h 10000"/>
              <a:gd name="connsiteX315" fmla="*/ 1458 w 10201"/>
              <a:gd name="connsiteY315" fmla="*/ 5300 h 10000"/>
              <a:gd name="connsiteX316" fmla="*/ 1742 w 10201"/>
              <a:gd name="connsiteY316" fmla="*/ 5286 h 10000"/>
              <a:gd name="connsiteX317" fmla="*/ 2085 w 10201"/>
              <a:gd name="connsiteY317" fmla="*/ 5286 h 10000"/>
              <a:gd name="connsiteX318" fmla="*/ 2190 w 10201"/>
              <a:gd name="connsiteY318" fmla="*/ 5117 h 10000"/>
              <a:gd name="connsiteX319" fmla="*/ 2190 w 10201"/>
              <a:gd name="connsiteY319" fmla="*/ 5061 h 10000"/>
              <a:gd name="connsiteX320" fmla="*/ 2253 w 10201"/>
              <a:gd name="connsiteY320" fmla="*/ 5042 h 10000"/>
              <a:gd name="connsiteX321" fmla="*/ 2284 w 10201"/>
              <a:gd name="connsiteY321" fmla="*/ 5174 h 10000"/>
              <a:gd name="connsiteX322" fmla="*/ 2722 w 10201"/>
              <a:gd name="connsiteY322" fmla="*/ 5193 h 10000"/>
              <a:gd name="connsiteX323" fmla="*/ 2700 w 10201"/>
              <a:gd name="connsiteY323" fmla="*/ 5286 h 10000"/>
              <a:gd name="connsiteX324" fmla="*/ 2732 w 10201"/>
              <a:gd name="connsiteY324" fmla="*/ 5286 h 10000"/>
              <a:gd name="connsiteX325" fmla="*/ 2784 w 10201"/>
              <a:gd name="connsiteY325" fmla="*/ 5249 h 10000"/>
              <a:gd name="connsiteX326" fmla="*/ 2784 w 10201"/>
              <a:gd name="connsiteY326" fmla="*/ 5268 h 10000"/>
              <a:gd name="connsiteX327" fmla="*/ 2763 w 10201"/>
              <a:gd name="connsiteY327" fmla="*/ 5286 h 10000"/>
              <a:gd name="connsiteX328" fmla="*/ 2826 w 10201"/>
              <a:gd name="connsiteY328" fmla="*/ 5286 h 10000"/>
              <a:gd name="connsiteX329" fmla="*/ 2929 w 10201"/>
              <a:gd name="connsiteY329" fmla="*/ 5286 h 10000"/>
              <a:gd name="connsiteX330" fmla="*/ 2929 w 10201"/>
              <a:gd name="connsiteY330" fmla="*/ 5362 h 10000"/>
              <a:gd name="connsiteX331" fmla="*/ 2950 w 10201"/>
              <a:gd name="connsiteY331" fmla="*/ 5362 h 10000"/>
              <a:gd name="connsiteX332" fmla="*/ 3023 w 10201"/>
              <a:gd name="connsiteY332" fmla="*/ 5286 h 10000"/>
              <a:gd name="connsiteX333" fmla="*/ 3023 w 10201"/>
              <a:gd name="connsiteY333" fmla="*/ 5211 h 10000"/>
              <a:gd name="connsiteX334" fmla="*/ 3085 w 10201"/>
              <a:gd name="connsiteY334" fmla="*/ 5211 h 10000"/>
              <a:gd name="connsiteX335" fmla="*/ 3117 w 10201"/>
              <a:gd name="connsiteY335" fmla="*/ 5268 h 10000"/>
              <a:gd name="connsiteX336" fmla="*/ 3117 w 10201"/>
              <a:gd name="connsiteY336" fmla="*/ 5399 h 10000"/>
              <a:gd name="connsiteX337" fmla="*/ 3231 w 10201"/>
              <a:gd name="connsiteY337" fmla="*/ 5399 h 10000"/>
              <a:gd name="connsiteX338" fmla="*/ 3241 w 10201"/>
              <a:gd name="connsiteY338" fmla="*/ 5305 h 10000"/>
              <a:gd name="connsiteX339" fmla="*/ 3241 w 10201"/>
              <a:gd name="connsiteY339" fmla="*/ 5286 h 10000"/>
              <a:gd name="connsiteX340" fmla="*/ 3241 w 10201"/>
              <a:gd name="connsiteY340" fmla="*/ 5286 h 10000"/>
              <a:gd name="connsiteX341" fmla="*/ 3346 w 10201"/>
              <a:gd name="connsiteY341" fmla="*/ 5305 h 10000"/>
              <a:gd name="connsiteX342" fmla="*/ 3367 w 10201"/>
              <a:gd name="connsiteY342" fmla="*/ 5211 h 10000"/>
              <a:gd name="connsiteX343" fmla="*/ 3471 w 10201"/>
              <a:gd name="connsiteY343" fmla="*/ 5249 h 10000"/>
              <a:gd name="connsiteX344" fmla="*/ 3471 w 10201"/>
              <a:gd name="connsiteY344" fmla="*/ 5193 h 10000"/>
              <a:gd name="connsiteX345" fmla="*/ 3648 w 10201"/>
              <a:gd name="connsiteY345" fmla="*/ 5268 h 10000"/>
              <a:gd name="connsiteX346" fmla="*/ 3648 w 10201"/>
              <a:gd name="connsiteY346" fmla="*/ 5193 h 10000"/>
              <a:gd name="connsiteX347" fmla="*/ 3689 w 10201"/>
              <a:gd name="connsiteY347" fmla="*/ 5193 h 10000"/>
              <a:gd name="connsiteX348" fmla="*/ 3689 w 10201"/>
              <a:gd name="connsiteY348" fmla="*/ 5268 h 10000"/>
              <a:gd name="connsiteX349" fmla="*/ 3710 w 10201"/>
              <a:gd name="connsiteY349" fmla="*/ 5268 h 10000"/>
              <a:gd name="connsiteX350" fmla="*/ 3710 w 10201"/>
              <a:gd name="connsiteY350" fmla="*/ 5249 h 10000"/>
              <a:gd name="connsiteX351" fmla="*/ 3721 w 10201"/>
              <a:gd name="connsiteY351" fmla="*/ 5117 h 10000"/>
              <a:gd name="connsiteX352" fmla="*/ 3731 w 10201"/>
              <a:gd name="connsiteY352" fmla="*/ 5117 h 10000"/>
              <a:gd name="connsiteX353" fmla="*/ 3741 w 10201"/>
              <a:gd name="connsiteY353" fmla="*/ 5193 h 10000"/>
              <a:gd name="connsiteX354" fmla="*/ 3825 w 10201"/>
              <a:gd name="connsiteY354" fmla="*/ 5117 h 10000"/>
              <a:gd name="connsiteX355" fmla="*/ 3825 w 10201"/>
              <a:gd name="connsiteY355" fmla="*/ 5155 h 10000"/>
              <a:gd name="connsiteX356" fmla="*/ 3898 w 10201"/>
              <a:gd name="connsiteY356" fmla="*/ 5117 h 10000"/>
              <a:gd name="connsiteX357" fmla="*/ 3898 w 10201"/>
              <a:gd name="connsiteY357" fmla="*/ 5099 h 10000"/>
              <a:gd name="connsiteX358" fmla="*/ 3877 w 10201"/>
              <a:gd name="connsiteY358" fmla="*/ 5061 h 10000"/>
              <a:gd name="connsiteX359" fmla="*/ 3909 w 10201"/>
              <a:gd name="connsiteY359" fmla="*/ 5061 h 10000"/>
              <a:gd name="connsiteX360" fmla="*/ 3950 w 10201"/>
              <a:gd name="connsiteY360" fmla="*/ 5099 h 10000"/>
              <a:gd name="connsiteX361" fmla="*/ 3950 w 10201"/>
              <a:gd name="connsiteY361" fmla="*/ 5061 h 10000"/>
              <a:gd name="connsiteX362" fmla="*/ 3929 w 10201"/>
              <a:gd name="connsiteY362" fmla="*/ 5005 h 10000"/>
              <a:gd name="connsiteX363" fmla="*/ 4033 w 10201"/>
              <a:gd name="connsiteY363" fmla="*/ 4949 h 10000"/>
              <a:gd name="connsiteX364" fmla="*/ 4033 w 10201"/>
              <a:gd name="connsiteY364" fmla="*/ 4930 h 10000"/>
              <a:gd name="connsiteX365" fmla="*/ 3857 w 10201"/>
              <a:gd name="connsiteY365" fmla="*/ 4910 h 10000"/>
              <a:gd name="connsiteX366" fmla="*/ 3867 w 10201"/>
              <a:gd name="connsiteY366" fmla="*/ 5024 h 10000"/>
              <a:gd name="connsiteX367" fmla="*/ 3857 w 10201"/>
              <a:gd name="connsiteY367" fmla="*/ 5024 h 10000"/>
              <a:gd name="connsiteX368" fmla="*/ 3658 w 10201"/>
              <a:gd name="connsiteY368" fmla="*/ 4910 h 10000"/>
              <a:gd name="connsiteX369" fmla="*/ 3658 w 10201"/>
              <a:gd name="connsiteY369" fmla="*/ 4930 h 10000"/>
              <a:gd name="connsiteX370" fmla="*/ 3669 w 10201"/>
              <a:gd name="connsiteY370" fmla="*/ 4930 h 10000"/>
              <a:gd name="connsiteX371" fmla="*/ 3648 w 10201"/>
              <a:gd name="connsiteY371" fmla="*/ 4949 h 10000"/>
              <a:gd name="connsiteX372" fmla="*/ 3596 w 10201"/>
              <a:gd name="connsiteY372" fmla="*/ 4873 h 10000"/>
              <a:gd name="connsiteX373" fmla="*/ 3585 w 10201"/>
              <a:gd name="connsiteY373" fmla="*/ 4835 h 10000"/>
              <a:gd name="connsiteX374" fmla="*/ 3700 w 10201"/>
              <a:gd name="connsiteY374" fmla="*/ 4817 h 10000"/>
              <a:gd name="connsiteX375" fmla="*/ 3700 w 10201"/>
              <a:gd name="connsiteY375" fmla="*/ 4666 h 10000"/>
              <a:gd name="connsiteX376" fmla="*/ 3679 w 10201"/>
              <a:gd name="connsiteY376" fmla="*/ 4666 h 10000"/>
              <a:gd name="connsiteX377" fmla="*/ 3554 w 10201"/>
              <a:gd name="connsiteY377" fmla="*/ 4798 h 10000"/>
              <a:gd name="connsiteX378" fmla="*/ 3533 w 10201"/>
              <a:gd name="connsiteY378" fmla="*/ 4780 h 10000"/>
              <a:gd name="connsiteX379" fmla="*/ 3533 w 10201"/>
              <a:gd name="connsiteY379" fmla="*/ 4704 h 10000"/>
              <a:gd name="connsiteX380" fmla="*/ 3523 w 10201"/>
              <a:gd name="connsiteY380" fmla="*/ 4648 h 10000"/>
              <a:gd name="connsiteX381" fmla="*/ 3450 w 10201"/>
              <a:gd name="connsiteY381" fmla="*/ 4648 h 10000"/>
              <a:gd name="connsiteX382" fmla="*/ 3440 w 10201"/>
              <a:gd name="connsiteY382" fmla="*/ 4591 h 10000"/>
              <a:gd name="connsiteX383" fmla="*/ 3450 w 10201"/>
              <a:gd name="connsiteY383" fmla="*/ 4591 h 10000"/>
              <a:gd name="connsiteX384" fmla="*/ 3450 w 10201"/>
              <a:gd name="connsiteY384" fmla="*/ 4572 h 10000"/>
              <a:gd name="connsiteX385" fmla="*/ 3627 w 10201"/>
              <a:gd name="connsiteY385" fmla="*/ 4479 h 10000"/>
              <a:gd name="connsiteX386" fmla="*/ 3565 w 10201"/>
              <a:gd name="connsiteY386" fmla="*/ 4479 h 10000"/>
              <a:gd name="connsiteX387" fmla="*/ 3544 w 10201"/>
              <a:gd name="connsiteY387" fmla="*/ 4479 h 10000"/>
              <a:gd name="connsiteX388" fmla="*/ 3533 w 10201"/>
              <a:gd name="connsiteY388" fmla="*/ 4479 h 10000"/>
              <a:gd name="connsiteX389" fmla="*/ 3533 w 10201"/>
              <a:gd name="connsiteY389" fmla="*/ 4460 h 10000"/>
              <a:gd name="connsiteX390" fmla="*/ 3637 w 10201"/>
              <a:gd name="connsiteY390" fmla="*/ 4385 h 10000"/>
              <a:gd name="connsiteX391" fmla="*/ 3637 w 10201"/>
              <a:gd name="connsiteY391" fmla="*/ 4385 h 10000"/>
              <a:gd name="connsiteX392" fmla="*/ 3606 w 10201"/>
              <a:gd name="connsiteY392" fmla="*/ 4385 h 10000"/>
              <a:gd name="connsiteX393" fmla="*/ 3585 w 10201"/>
              <a:gd name="connsiteY393" fmla="*/ 4403 h 10000"/>
              <a:gd name="connsiteX394" fmla="*/ 3575 w 10201"/>
              <a:gd name="connsiteY394" fmla="*/ 4366 h 10000"/>
              <a:gd name="connsiteX395" fmla="*/ 3409 w 10201"/>
              <a:gd name="connsiteY395" fmla="*/ 4310 h 10000"/>
              <a:gd name="connsiteX396" fmla="*/ 3357 w 10201"/>
              <a:gd name="connsiteY396" fmla="*/ 4197 h 10000"/>
              <a:gd name="connsiteX397" fmla="*/ 3315 w 10201"/>
              <a:gd name="connsiteY397" fmla="*/ 4253 h 10000"/>
              <a:gd name="connsiteX398" fmla="*/ 3231 w 10201"/>
              <a:gd name="connsiteY398" fmla="*/ 4216 h 10000"/>
              <a:gd name="connsiteX399" fmla="*/ 3085 w 10201"/>
              <a:gd name="connsiteY399" fmla="*/ 4197 h 10000"/>
              <a:gd name="connsiteX400" fmla="*/ 3033 w 10201"/>
              <a:gd name="connsiteY400" fmla="*/ 4235 h 10000"/>
              <a:gd name="connsiteX401" fmla="*/ 2981 w 10201"/>
              <a:gd name="connsiteY401" fmla="*/ 4178 h 10000"/>
              <a:gd name="connsiteX402" fmla="*/ 2909 w 10201"/>
              <a:gd name="connsiteY402" fmla="*/ 4235 h 10000"/>
              <a:gd name="connsiteX403" fmla="*/ 2878 w 10201"/>
              <a:gd name="connsiteY403" fmla="*/ 4178 h 10000"/>
              <a:gd name="connsiteX404" fmla="*/ 2794 w 10201"/>
              <a:gd name="connsiteY404" fmla="*/ 4328 h 10000"/>
              <a:gd name="connsiteX405" fmla="*/ 2596 w 10201"/>
              <a:gd name="connsiteY405" fmla="*/ 4253 h 10000"/>
              <a:gd name="connsiteX406" fmla="*/ 2596 w 10201"/>
              <a:gd name="connsiteY406" fmla="*/ 4216 h 10000"/>
              <a:gd name="connsiteX407" fmla="*/ 2617 w 10201"/>
              <a:gd name="connsiteY407" fmla="*/ 4178 h 10000"/>
              <a:gd name="connsiteX408" fmla="*/ 2544 w 10201"/>
              <a:gd name="connsiteY408" fmla="*/ 4178 h 10000"/>
              <a:gd name="connsiteX409" fmla="*/ 2346 w 10201"/>
              <a:gd name="connsiteY409" fmla="*/ 4273 h 10000"/>
              <a:gd name="connsiteX410" fmla="*/ 2346 w 10201"/>
              <a:gd name="connsiteY410" fmla="*/ 4253 h 10000"/>
              <a:gd name="connsiteX411" fmla="*/ 2367 w 10201"/>
              <a:gd name="connsiteY411" fmla="*/ 4216 h 10000"/>
              <a:gd name="connsiteX412" fmla="*/ 2253 w 10201"/>
              <a:gd name="connsiteY412" fmla="*/ 4216 h 10000"/>
              <a:gd name="connsiteX413" fmla="*/ 2170 w 10201"/>
              <a:gd name="connsiteY413" fmla="*/ 4141 h 10000"/>
              <a:gd name="connsiteX414" fmla="*/ 2044 w 10201"/>
              <a:gd name="connsiteY414" fmla="*/ 4122 h 10000"/>
              <a:gd name="connsiteX415" fmla="*/ 2065 w 10201"/>
              <a:gd name="connsiteY415" fmla="*/ 4122 h 10000"/>
              <a:gd name="connsiteX416" fmla="*/ 2096 w 10201"/>
              <a:gd name="connsiteY416" fmla="*/ 4084 h 10000"/>
              <a:gd name="connsiteX417" fmla="*/ 2085 w 10201"/>
              <a:gd name="connsiteY417" fmla="*/ 4047 h 10000"/>
              <a:gd name="connsiteX418" fmla="*/ 2002 w 10201"/>
              <a:gd name="connsiteY418" fmla="*/ 3990 h 10000"/>
              <a:gd name="connsiteX419" fmla="*/ 1909 w 10201"/>
              <a:gd name="connsiteY419" fmla="*/ 4028 h 10000"/>
              <a:gd name="connsiteX420" fmla="*/ 1479 w 10201"/>
              <a:gd name="connsiteY420" fmla="*/ 3974 h 10000"/>
              <a:gd name="connsiteX421" fmla="*/ 1680 w 10201"/>
              <a:gd name="connsiteY421" fmla="*/ 3821 h 10000"/>
              <a:gd name="connsiteX422" fmla="*/ 1690 w 10201"/>
              <a:gd name="connsiteY422" fmla="*/ 3803 h 10000"/>
              <a:gd name="connsiteX423" fmla="*/ 1826 w 10201"/>
              <a:gd name="connsiteY423" fmla="*/ 3765 h 10000"/>
              <a:gd name="connsiteX424" fmla="*/ 1826 w 10201"/>
              <a:gd name="connsiteY424" fmla="*/ 3803 h 10000"/>
              <a:gd name="connsiteX425" fmla="*/ 1940 w 10201"/>
              <a:gd name="connsiteY425" fmla="*/ 3878 h 10000"/>
              <a:gd name="connsiteX426" fmla="*/ 1950 w 10201"/>
              <a:gd name="connsiteY426" fmla="*/ 3840 h 10000"/>
              <a:gd name="connsiteX427" fmla="*/ 1961 w 10201"/>
              <a:gd name="connsiteY427" fmla="*/ 3878 h 10000"/>
              <a:gd name="connsiteX428" fmla="*/ 2117 w 10201"/>
              <a:gd name="connsiteY428" fmla="*/ 3746 h 10000"/>
              <a:gd name="connsiteX429" fmla="*/ 2201 w 10201"/>
              <a:gd name="connsiteY429" fmla="*/ 3821 h 10000"/>
              <a:gd name="connsiteX430" fmla="*/ 2378 w 10201"/>
              <a:gd name="connsiteY430" fmla="*/ 3784 h 10000"/>
              <a:gd name="connsiteX431" fmla="*/ 2544 w 10201"/>
              <a:gd name="connsiteY431" fmla="*/ 3803 h 10000"/>
              <a:gd name="connsiteX432" fmla="*/ 2544 w 10201"/>
              <a:gd name="connsiteY432" fmla="*/ 3728 h 10000"/>
              <a:gd name="connsiteX433" fmla="*/ 2658 w 10201"/>
              <a:gd name="connsiteY433" fmla="*/ 3728 h 10000"/>
              <a:gd name="connsiteX434" fmla="*/ 2689 w 10201"/>
              <a:gd name="connsiteY434" fmla="*/ 3671 h 10000"/>
              <a:gd name="connsiteX435" fmla="*/ 2689 w 10201"/>
              <a:gd name="connsiteY435" fmla="*/ 3596 h 10000"/>
              <a:gd name="connsiteX436" fmla="*/ 2658 w 10201"/>
              <a:gd name="connsiteY436" fmla="*/ 3596 h 10000"/>
              <a:gd name="connsiteX437" fmla="*/ 2658 w 10201"/>
              <a:gd name="connsiteY437" fmla="*/ 3559 h 10000"/>
              <a:gd name="connsiteX438" fmla="*/ 2648 w 10201"/>
              <a:gd name="connsiteY438" fmla="*/ 3502 h 10000"/>
              <a:gd name="connsiteX439" fmla="*/ 2044 w 10201"/>
              <a:gd name="connsiteY439" fmla="*/ 3502 h 10000"/>
              <a:gd name="connsiteX440" fmla="*/ 1482 w 10201"/>
              <a:gd name="connsiteY440" fmla="*/ 3483 h 10000"/>
              <a:gd name="connsiteX441" fmla="*/ 1898 w 10201"/>
              <a:gd name="connsiteY441" fmla="*/ 3408 h 10000"/>
              <a:gd name="connsiteX442" fmla="*/ 2149 w 10201"/>
              <a:gd name="connsiteY442" fmla="*/ 3427 h 10000"/>
              <a:gd name="connsiteX443" fmla="*/ 2159 w 10201"/>
              <a:gd name="connsiteY443" fmla="*/ 3314 h 10000"/>
              <a:gd name="connsiteX444" fmla="*/ 2201 w 10201"/>
              <a:gd name="connsiteY444" fmla="*/ 3296 h 10000"/>
              <a:gd name="connsiteX445" fmla="*/ 2232 w 10201"/>
              <a:gd name="connsiteY445" fmla="*/ 3352 h 10000"/>
              <a:gd name="connsiteX446" fmla="*/ 2263 w 10201"/>
              <a:gd name="connsiteY446" fmla="*/ 3276 h 10000"/>
              <a:gd name="connsiteX447" fmla="*/ 2263 w 10201"/>
              <a:gd name="connsiteY447" fmla="*/ 3314 h 10000"/>
              <a:gd name="connsiteX448" fmla="*/ 2242 w 10201"/>
              <a:gd name="connsiteY448" fmla="*/ 3352 h 10000"/>
              <a:gd name="connsiteX449" fmla="*/ 2502 w 10201"/>
              <a:gd name="connsiteY449" fmla="*/ 3296 h 10000"/>
              <a:gd name="connsiteX450" fmla="*/ 2513 w 10201"/>
              <a:gd name="connsiteY450" fmla="*/ 3239 h 10000"/>
              <a:gd name="connsiteX451" fmla="*/ 2502 w 10201"/>
              <a:gd name="connsiteY451" fmla="*/ 3221 h 10000"/>
              <a:gd name="connsiteX452" fmla="*/ 2137 w 10201"/>
              <a:gd name="connsiteY452" fmla="*/ 3239 h 10000"/>
              <a:gd name="connsiteX453" fmla="*/ 2127 w 10201"/>
              <a:gd name="connsiteY453" fmla="*/ 3183 h 10000"/>
              <a:gd name="connsiteX454" fmla="*/ 2137 w 10201"/>
              <a:gd name="connsiteY454" fmla="*/ 3164 h 10000"/>
              <a:gd name="connsiteX455" fmla="*/ 2294 w 10201"/>
              <a:gd name="connsiteY455" fmla="*/ 3126 h 10000"/>
              <a:gd name="connsiteX456" fmla="*/ 2263 w 10201"/>
              <a:gd name="connsiteY456" fmla="*/ 3107 h 10000"/>
              <a:gd name="connsiteX457" fmla="*/ 2294 w 10201"/>
              <a:gd name="connsiteY457" fmla="*/ 3089 h 10000"/>
              <a:gd name="connsiteX458" fmla="*/ 2284 w 10201"/>
              <a:gd name="connsiteY458" fmla="*/ 2995 h 10000"/>
              <a:gd name="connsiteX459" fmla="*/ 2232 w 10201"/>
              <a:gd name="connsiteY459" fmla="*/ 2901 h 10000"/>
              <a:gd name="connsiteX460" fmla="*/ 2253 w 10201"/>
              <a:gd name="connsiteY460" fmla="*/ 2863 h 10000"/>
              <a:gd name="connsiteX461" fmla="*/ 2242 w 10201"/>
              <a:gd name="connsiteY461" fmla="*/ 2788 h 10000"/>
              <a:gd name="connsiteX462" fmla="*/ 2294 w 10201"/>
              <a:gd name="connsiteY462" fmla="*/ 2713 h 10000"/>
              <a:gd name="connsiteX463" fmla="*/ 2294 w 10201"/>
              <a:gd name="connsiteY463" fmla="*/ 2769 h 10000"/>
              <a:gd name="connsiteX464" fmla="*/ 2471 w 10201"/>
              <a:gd name="connsiteY464" fmla="*/ 2807 h 10000"/>
              <a:gd name="connsiteX465" fmla="*/ 2482 w 10201"/>
              <a:gd name="connsiteY465" fmla="*/ 2901 h 10000"/>
              <a:gd name="connsiteX466" fmla="*/ 2627 w 10201"/>
              <a:gd name="connsiteY466" fmla="*/ 2882 h 10000"/>
              <a:gd name="connsiteX467" fmla="*/ 2679 w 10201"/>
              <a:gd name="connsiteY467" fmla="*/ 2713 h 10000"/>
              <a:gd name="connsiteX468" fmla="*/ 2523 w 10201"/>
              <a:gd name="connsiteY468" fmla="*/ 2657 h 10000"/>
              <a:gd name="connsiteX469" fmla="*/ 2523 w 10201"/>
              <a:gd name="connsiteY469" fmla="*/ 2600 h 10000"/>
              <a:gd name="connsiteX470" fmla="*/ 2596 w 10201"/>
              <a:gd name="connsiteY470" fmla="*/ 2582 h 10000"/>
              <a:gd name="connsiteX471" fmla="*/ 2596 w 10201"/>
              <a:gd name="connsiteY471" fmla="*/ 2563 h 10000"/>
              <a:gd name="connsiteX472" fmla="*/ 2461 w 10201"/>
              <a:gd name="connsiteY472" fmla="*/ 2450 h 10000"/>
              <a:gd name="connsiteX473" fmla="*/ 2440 w 10201"/>
              <a:gd name="connsiteY473" fmla="*/ 2525 h 10000"/>
              <a:gd name="connsiteX474" fmla="*/ 2440 w 10201"/>
              <a:gd name="connsiteY474" fmla="*/ 2507 h 10000"/>
              <a:gd name="connsiteX475" fmla="*/ 2315 w 10201"/>
              <a:gd name="connsiteY475" fmla="*/ 2356 h 10000"/>
              <a:gd name="connsiteX476" fmla="*/ 2242 w 10201"/>
              <a:gd name="connsiteY476" fmla="*/ 2375 h 10000"/>
              <a:gd name="connsiteX477" fmla="*/ 2242 w 10201"/>
              <a:gd name="connsiteY477" fmla="*/ 2319 h 10000"/>
              <a:gd name="connsiteX478" fmla="*/ 2222 w 10201"/>
              <a:gd name="connsiteY478" fmla="*/ 2281 h 10000"/>
              <a:gd name="connsiteX479" fmla="*/ 2044 w 10201"/>
              <a:gd name="connsiteY479" fmla="*/ 2244 h 10000"/>
              <a:gd name="connsiteX480" fmla="*/ 2034 w 10201"/>
              <a:gd name="connsiteY480" fmla="*/ 2187 h 10000"/>
              <a:gd name="connsiteX481" fmla="*/ 2044 w 10201"/>
              <a:gd name="connsiteY481" fmla="*/ 2169 h 10000"/>
              <a:gd name="connsiteX482" fmla="*/ 2242 w 10201"/>
              <a:gd name="connsiteY482" fmla="*/ 2169 h 10000"/>
              <a:gd name="connsiteX483" fmla="*/ 2305 w 10201"/>
              <a:gd name="connsiteY483" fmla="*/ 2131 h 10000"/>
              <a:gd name="connsiteX484" fmla="*/ 2450 w 10201"/>
              <a:gd name="connsiteY484" fmla="*/ 2169 h 10000"/>
              <a:gd name="connsiteX485" fmla="*/ 2523 w 10201"/>
              <a:gd name="connsiteY485" fmla="*/ 2075 h 10000"/>
              <a:gd name="connsiteX486" fmla="*/ 2774 w 10201"/>
              <a:gd name="connsiteY486" fmla="*/ 2018 h 10000"/>
              <a:gd name="connsiteX487" fmla="*/ 2961 w 10201"/>
              <a:gd name="connsiteY487" fmla="*/ 2131 h 10000"/>
              <a:gd name="connsiteX488" fmla="*/ 3274 w 10201"/>
              <a:gd name="connsiteY488" fmla="*/ 2055 h 10000"/>
              <a:gd name="connsiteX489" fmla="*/ 3274 w 10201"/>
              <a:gd name="connsiteY489" fmla="*/ 2037 h 10000"/>
              <a:gd name="connsiteX490" fmla="*/ 3263 w 10201"/>
              <a:gd name="connsiteY490" fmla="*/ 2000 h 10000"/>
              <a:gd name="connsiteX491" fmla="*/ 3377 w 10201"/>
              <a:gd name="connsiteY491" fmla="*/ 1962 h 10000"/>
              <a:gd name="connsiteX492" fmla="*/ 3357 w 10201"/>
              <a:gd name="connsiteY492" fmla="*/ 1905 h 10000"/>
              <a:gd name="connsiteX493" fmla="*/ 3419 w 10201"/>
              <a:gd name="connsiteY493" fmla="*/ 1905 h 10000"/>
              <a:gd name="connsiteX494" fmla="*/ 3461 w 10201"/>
              <a:gd name="connsiteY494" fmla="*/ 1924 h 10000"/>
              <a:gd name="connsiteX495" fmla="*/ 3492 w 10201"/>
              <a:gd name="connsiteY495" fmla="*/ 1868 h 10000"/>
              <a:gd name="connsiteX496" fmla="*/ 3492 w 10201"/>
              <a:gd name="connsiteY496" fmla="*/ 1849 h 10000"/>
              <a:gd name="connsiteX497" fmla="*/ 3419 w 10201"/>
              <a:gd name="connsiteY497" fmla="*/ 1736 h 10000"/>
              <a:gd name="connsiteX498" fmla="*/ 3429 w 10201"/>
              <a:gd name="connsiteY498" fmla="*/ 1661 h 10000"/>
              <a:gd name="connsiteX499" fmla="*/ 3274 w 10201"/>
              <a:gd name="connsiteY499" fmla="*/ 1587 h 10000"/>
              <a:gd name="connsiteX500" fmla="*/ 3274 w 10201"/>
              <a:gd name="connsiteY500" fmla="*/ 1511 h 10000"/>
              <a:gd name="connsiteX501" fmla="*/ 3241 w 10201"/>
              <a:gd name="connsiteY501" fmla="*/ 1473 h 10000"/>
              <a:gd name="connsiteX502" fmla="*/ 3210 w 10201"/>
              <a:gd name="connsiteY502" fmla="*/ 1511 h 10000"/>
              <a:gd name="connsiteX503" fmla="*/ 3200 w 10201"/>
              <a:gd name="connsiteY503" fmla="*/ 1436 h 10000"/>
              <a:gd name="connsiteX504" fmla="*/ 3085 w 10201"/>
              <a:gd name="connsiteY504" fmla="*/ 1492 h 10000"/>
              <a:gd name="connsiteX505" fmla="*/ 2971 w 10201"/>
              <a:gd name="connsiteY505" fmla="*/ 1417 h 10000"/>
              <a:gd name="connsiteX506" fmla="*/ 2940 w 10201"/>
              <a:gd name="connsiteY506" fmla="*/ 1473 h 10000"/>
              <a:gd name="connsiteX507" fmla="*/ 2909 w 10201"/>
              <a:gd name="connsiteY507" fmla="*/ 1398 h 10000"/>
              <a:gd name="connsiteX508" fmla="*/ 2815 w 10201"/>
              <a:gd name="connsiteY508" fmla="*/ 1436 h 10000"/>
              <a:gd name="connsiteX509" fmla="*/ 2815 w 10201"/>
              <a:gd name="connsiteY509" fmla="*/ 1379 h 10000"/>
              <a:gd name="connsiteX510" fmla="*/ 2742 w 10201"/>
              <a:gd name="connsiteY510" fmla="*/ 1286 h 10000"/>
              <a:gd name="connsiteX511" fmla="*/ 3013 w 10201"/>
              <a:gd name="connsiteY511" fmla="*/ 1060 h 10000"/>
              <a:gd name="connsiteX512" fmla="*/ 3106 w 10201"/>
              <a:gd name="connsiteY512" fmla="*/ 1117 h 10000"/>
              <a:gd name="connsiteX513" fmla="*/ 3241 w 10201"/>
              <a:gd name="connsiteY513" fmla="*/ 1060 h 10000"/>
              <a:gd name="connsiteX514" fmla="*/ 3241 w 10201"/>
              <a:gd name="connsiteY514" fmla="*/ 1117 h 10000"/>
              <a:gd name="connsiteX515" fmla="*/ 3513 w 10201"/>
              <a:gd name="connsiteY515" fmla="*/ 1117 h 10000"/>
              <a:gd name="connsiteX516" fmla="*/ 3513 w 10201"/>
              <a:gd name="connsiteY516" fmla="*/ 1042 h 10000"/>
              <a:gd name="connsiteX517" fmla="*/ 3658 w 10201"/>
              <a:gd name="connsiteY517" fmla="*/ 966 h 10000"/>
              <a:gd name="connsiteX518" fmla="*/ 3700 w 10201"/>
              <a:gd name="connsiteY518" fmla="*/ 873 h 10000"/>
              <a:gd name="connsiteX519" fmla="*/ 3929 w 10201"/>
              <a:gd name="connsiteY519" fmla="*/ 834 h 10000"/>
              <a:gd name="connsiteX520" fmla="*/ 3940 w 10201"/>
              <a:gd name="connsiteY520" fmla="*/ 779 h 10000"/>
              <a:gd name="connsiteX521" fmla="*/ 3971 w 10201"/>
              <a:gd name="connsiteY521" fmla="*/ 779 h 10000"/>
              <a:gd name="connsiteX522" fmla="*/ 4002 w 10201"/>
              <a:gd name="connsiteY522" fmla="*/ 834 h 10000"/>
              <a:gd name="connsiteX523" fmla="*/ 4065 w 10201"/>
              <a:gd name="connsiteY523" fmla="*/ 797 h 10000"/>
              <a:gd name="connsiteX524" fmla="*/ 4127 w 10201"/>
              <a:gd name="connsiteY524" fmla="*/ 834 h 10000"/>
              <a:gd name="connsiteX525" fmla="*/ 4772 w 10201"/>
              <a:gd name="connsiteY525" fmla="*/ 722 h 10000"/>
              <a:gd name="connsiteX526" fmla="*/ 4783 w 10201"/>
              <a:gd name="connsiteY526" fmla="*/ 779 h 10000"/>
              <a:gd name="connsiteX527" fmla="*/ 4908 w 10201"/>
              <a:gd name="connsiteY527" fmla="*/ 779 h 10000"/>
              <a:gd name="connsiteX528" fmla="*/ 4908 w 10201"/>
              <a:gd name="connsiteY528" fmla="*/ 722 h 10000"/>
              <a:gd name="connsiteX529" fmla="*/ 4992 w 10201"/>
              <a:gd name="connsiteY529" fmla="*/ 779 h 10000"/>
              <a:gd name="connsiteX530" fmla="*/ 5096 w 10201"/>
              <a:gd name="connsiteY530" fmla="*/ 741 h 10000"/>
              <a:gd name="connsiteX531" fmla="*/ 5158 w 10201"/>
              <a:gd name="connsiteY531" fmla="*/ 779 h 10000"/>
              <a:gd name="connsiteX532" fmla="*/ 5200 w 10201"/>
              <a:gd name="connsiteY532" fmla="*/ 704 h 10000"/>
              <a:gd name="connsiteX533" fmla="*/ 5283 w 10201"/>
              <a:gd name="connsiteY533" fmla="*/ 684 h 10000"/>
              <a:gd name="connsiteX534" fmla="*/ 5283 w 10201"/>
              <a:gd name="connsiteY534" fmla="*/ 741 h 10000"/>
              <a:gd name="connsiteX535" fmla="*/ 5492 w 10201"/>
              <a:gd name="connsiteY535" fmla="*/ 704 h 10000"/>
              <a:gd name="connsiteX536" fmla="*/ 5679 w 10201"/>
              <a:gd name="connsiteY536" fmla="*/ 779 h 10000"/>
              <a:gd name="connsiteX537" fmla="*/ 5824 w 10201"/>
              <a:gd name="connsiteY537" fmla="*/ 759 h 10000"/>
              <a:gd name="connsiteX538" fmla="*/ 6148 w 10201"/>
              <a:gd name="connsiteY538" fmla="*/ 684 h 10000"/>
              <a:gd name="connsiteX539" fmla="*/ 6345 w 10201"/>
              <a:gd name="connsiteY539" fmla="*/ 609 h 10000"/>
              <a:gd name="connsiteX540" fmla="*/ 6522 w 10201"/>
              <a:gd name="connsiteY540" fmla="*/ 647 h 10000"/>
              <a:gd name="connsiteX541" fmla="*/ 6574 w 10201"/>
              <a:gd name="connsiteY541" fmla="*/ 553 h 10000"/>
              <a:gd name="connsiteX542" fmla="*/ 6668 w 10201"/>
              <a:gd name="connsiteY542" fmla="*/ 572 h 10000"/>
              <a:gd name="connsiteX543" fmla="*/ 6741 w 10201"/>
              <a:gd name="connsiteY543" fmla="*/ 496 h 10000"/>
              <a:gd name="connsiteX544" fmla="*/ 6814 w 10201"/>
              <a:gd name="connsiteY544" fmla="*/ 553 h 10000"/>
              <a:gd name="connsiteX545" fmla="*/ 7105 w 10201"/>
              <a:gd name="connsiteY545" fmla="*/ 572 h 10000"/>
              <a:gd name="connsiteX546" fmla="*/ 7251 w 10201"/>
              <a:gd name="connsiteY546" fmla="*/ 572 h 10000"/>
              <a:gd name="connsiteX547" fmla="*/ 7262 w 10201"/>
              <a:gd name="connsiteY547" fmla="*/ 628 h 10000"/>
              <a:gd name="connsiteX548" fmla="*/ 7459 w 10201"/>
              <a:gd name="connsiteY548" fmla="*/ 590 h 10000"/>
              <a:gd name="connsiteX549" fmla="*/ 7470 w 10201"/>
              <a:gd name="connsiteY549" fmla="*/ 515 h 10000"/>
              <a:gd name="connsiteX550" fmla="*/ 7387 w 10201"/>
              <a:gd name="connsiteY550" fmla="*/ 496 h 10000"/>
              <a:gd name="connsiteX551" fmla="*/ 7428 w 10201"/>
              <a:gd name="connsiteY551" fmla="*/ 403 h 10000"/>
              <a:gd name="connsiteX552" fmla="*/ 7501 w 10201"/>
              <a:gd name="connsiteY552" fmla="*/ 346 h 10000"/>
              <a:gd name="connsiteX553" fmla="*/ 7470 w 10201"/>
              <a:gd name="connsiteY553" fmla="*/ 309 h 10000"/>
              <a:gd name="connsiteX554" fmla="*/ 7407 w 10201"/>
              <a:gd name="connsiteY554" fmla="*/ 346 h 10000"/>
              <a:gd name="connsiteX555" fmla="*/ 7376 w 10201"/>
              <a:gd name="connsiteY555" fmla="*/ 309 h 10000"/>
              <a:gd name="connsiteX556" fmla="*/ 7210 w 10201"/>
              <a:gd name="connsiteY556" fmla="*/ 365 h 10000"/>
              <a:gd name="connsiteX557" fmla="*/ 7210 w 10201"/>
              <a:gd name="connsiteY557" fmla="*/ 309 h 10000"/>
              <a:gd name="connsiteX558" fmla="*/ 7199 w 10201"/>
              <a:gd name="connsiteY558" fmla="*/ 309 h 10000"/>
              <a:gd name="connsiteX559" fmla="*/ 6543 w 10201"/>
              <a:gd name="connsiteY559" fmla="*/ 328 h 10000"/>
              <a:gd name="connsiteX560" fmla="*/ 6532 w 10201"/>
              <a:gd name="connsiteY560" fmla="*/ 271 h 10000"/>
              <a:gd name="connsiteX561" fmla="*/ 6637 w 10201"/>
              <a:gd name="connsiteY561" fmla="*/ 196 h 10000"/>
              <a:gd name="connsiteX562" fmla="*/ 6980 w 10201"/>
              <a:gd name="connsiteY562" fmla="*/ 159 h 10000"/>
              <a:gd name="connsiteX563" fmla="*/ 7480 w 10201"/>
              <a:gd name="connsiteY563" fmla="*/ 120 h 10000"/>
              <a:gd name="connsiteX564" fmla="*/ 7698 w 10201"/>
              <a:gd name="connsiteY564" fmla="*/ 8 h 10000"/>
              <a:gd name="connsiteX565" fmla="*/ 7949 w 10201"/>
              <a:gd name="connsiteY565" fmla="*/ 140 h 10000"/>
              <a:gd name="connsiteX566" fmla="*/ 8011 w 10201"/>
              <a:gd name="connsiteY566" fmla="*/ 46 h 10000"/>
              <a:gd name="connsiteX567" fmla="*/ 8136 w 10201"/>
              <a:gd name="connsiteY567" fmla="*/ 27 h 10000"/>
              <a:gd name="connsiteX568" fmla="*/ 8240 w 10201"/>
              <a:gd name="connsiteY568" fmla="*/ 140 h 10000"/>
              <a:gd name="connsiteX569" fmla="*/ 8262 w 10201"/>
              <a:gd name="connsiteY569" fmla="*/ 102 h 10000"/>
              <a:gd name="connsiteX570" fmla="*/ 8293 w 10201"/>
              <a:gd name="connsiteY570" fmla="*/ 252 h 10000"/>
              <a:gd name="connsiteX571" fmla="*/ 8262 w 10201"/>
              <a:gd name="connsiteY571" fmla="*/ 328 h 10000"/>
              <a:gd name="connsiteX572" fmla="*/ 8262 w 10201"/>
              <a:gd name="connsiteY572" fmla="*/ 421 h 10000"/>
              <a:gd name="connsiteX0" fmla="*/ 8262 w 10201"/>
              <a:gd name="connsiteY0" fmla="*/ 421 h 10000"/>
              <a:gd name="connsiteX1" fmla="*/ 8324 w 10201"/>
              <a:gd name="connsiteY1" fmla="*/ 440 h 10000"/>
              <a:gd name="connsiteX2" fmla="*/ 8335 w 10201"/>
              <a:gd name="connsiteY2" fmla="*/ 515 h 10000"/>
              <a:gd name="connsiteX3" fmla="*/ 8303 w 10201"/>
              <a:gd name="connsiteY3" fmla="*/ 590 h 10000"/>
              <a:gd name="connsiteX4" fmla="*/ 8345 w 10201"/>
              <a:gd name="connsiteY4" fmla="*/ 590 h 10000"/>
              <a:gd name="connsiteX5" fmla="*/ 8355 w 10201"/>
              <a:gd name="connsiteY5" fmla="*/ 647 h 10000"/>
              <a:gd name="connsiteX6" fmla="*/ 8303 w 10201"/>
              <a:gd name="connsiteY6" fmla="*/ 704 h 10000"/>
              <a:gd name="connsiteX7" fmla="*/ 8230 w 10201"/>
              <a:gd name="connsiteY7" fmla="*/ 928 h 10000"/>
              <a:gd name="connsiteX8" fmla="*/ 8324 w 10201"/>
              <a:gd name="connsiteY8" fmla="*/ 1003 h 10000"/>
              <a:gd name="connsiteX9" fmla="*/ 8345 w 10201"/>
              <a:gd name="connsiteY9" fmla="*/ 873 h 10000"/>
              <a:gd name="connsiteX10" fmla="*/ 8355 w 10201"/>
              <a:gd name="connsiteY10" fmla="*/ 873 h 10000"/>
              <a:gd name="connsiteX11" fmla="*/ 8355 w 10201"/>
              <a:gd name="connsiteY11" fmla="*/ 891 h 10000"/>
              <a:gd name="connsiteX12" fmla="*/ 8376 w 10201"/>
              <a:gd name="connsiteY12" fmla="*/ 1210 h 10000"/>
              <a:gd name="connsiteX13" fmla="*/ 8355 w 10201"/>
              <a:gd name="connsiteY13" fmla="*/ 1210 h 10000"/>
              <a:gd name="connsiteX14" fmla="*/ 8324 w 10201"/>
              <a:gd name="connsiteY14" fmla="*/ 1229 h 10000"/>
              <a:gd name="connsiteX15" fmla="*/ 8324 w 10201"/>
              <a:gd name="connsiteY15" fmla="*/ 1286 h 10000"/>
              <a:gd name="connsiteX16" fmla="*/ 8084 w 10201"/>
              <a:gd name="connsiteY16" fmla="*/ 1605 h 10000"/>
              <a:gd name="connsiteX17" fmla="*/ 8126 w 10201"/>
              <a:gd name="connsiteY17" fmla="*/ 1605 h 10000"/>
              <a:gd name="connsiteX18" fmla="*/ 8293 w 10201"/>
              <a:gd name="connsiteY18" fmla="*/ 1587 h 10000"/>
              <a:gd name="connsiteX19" fmla="*/ 8293 w 10201"/>
              <a:gd name="connsiteY19" fmla="*/ 1680 h 10000"/>
              <a:gd name="connsiteX20" fmla="*/ 8366 w 10201"/>
              <a:gd name="connsiteY20" fmla="*/ 1774 h 10000"/>
              <a:gd name="connsiteX21" fmla="*/ 8584 w 10201"/>
              <a:gd name="connsiteY21" fmla="*/ 1680 h 10000"/>
              <a:gd name="connsiteX22" fmla="*/ 8636 w 10201"/>
              <a:gd name="connsiteY22" fmla="*/ 1567 h 10000"/>
              <a:gd name="connsiteX23" fmla="*/ 8698 w 10201"/>
              <a:gd name="connsiteY23" fmla="*/ 1587 h 10000"/>
              <a:gd name="connsiteX24" fmla="*/ 8709 w 10201"/>
              <a:gd name="connsiteY24" fmla="*/ 1530 h 10000"/>
              <a:gd name="connsiteX25" fmla="*/ 8855 w 10201"/>
              <a:gd name="connsiteY25" fmla="*/ 1605 h 10000"/>
              <a:gd name="connsiteX26" fmla="*/ 8802 w 10201"/>
              <a:gd name="connsiteY26" fmla="*/ 1980 h 10000"/>
              <a:gd name="connsiteX27" fmla="*/ 8740 w 10201"/>
              <a:gd name="connsiteY27" fmla="*/ 2075 h 10000"/>
              <a:gd name="connsiteX28" fmla="*/ 8740 w 10201"/>
              <a:gd name="connsiteY28" fmla="*/ 2131 h 10000"/>
              <a:gd name="connsiteX29" fmla="*/ 9032 w 10201"/>
              <a:gd name="connsiteY29" fmla="*/ 2206 h 10000"/>
              <a:gd name="connsiteX30" fmla="*/ 9011 w 10201"/>
              <a:gd name="connsiteY30" fmla="*/ 2769 h 10000"/>
              <a:gd name="connsiteX31" fmla="*/ 9011 w 10201"/>
              <a:gd name="connsiteY31" fmla="*/ 2938 h 10000"/>
              <a:gd name="connsiteX32" fmla="*/ 8980 w 10201"/>
              <a:gd name="connsiteY32" fmla="*/ 2957 h 10000"/>
              <a:gd name="connsiteX33" fmla="*/ 8990 w 10201"/>
              <a:gd name="connsiteY33" fmla="*/ 2995 h 10000"/>
              <a:gd name="connsiteX34" fmla="*/ 8970 w 10201"/>
              <a:gd name="connsiteY34" fmla="*/ 3032 h 10000"/>
              <a:gd name="connsiteX35" fmla="*/ 9157 w 10201"/>
              <a:gd name="connsiteY35" fmla="*/ 3014 h 10000"/>
              <a:gd name="connsiteX36" fmla="*/ 9250 w 10201"/>
              <a:gd name="connsiteY36" fmla="*/ 3164 h 10000"/>
              <a:gd name="connsiteX37" fmla="*/ 9386 w 10201"/>
              <a:gd name="connsiteY37" fmla="*/ 3145 h 10000"/>
              <a:gd name="connsiteX38" fmla="*/ 9386 w 10201"/>
              <a:gd name="connsiteY38" fmla="*/ 3164 h 10000"/>
              <a:gd name="connsiteX39" fmla="*/ 9397 w 10201"/>
              <a:gd name="connsiteY39" fmla="*/ 3164 h 10000"/>
              <a:gd name="connsiteX40" fmla="*/ 9407 w 10201"/>
              <a:gd name="connsiteY40" fmla="*/ 3314 h 10000"/>
              <a:gd name="connsiteX41" fmla="*/ 9438 w 10201"/>
              <a:gd name="connsiteY41" fmla="*/ 3296 h 10000"/>
              <a:gd name="connsiteX42" fmla="*/ 9490 w 10201"/>
              <a:gd name="connsiteY42" fmla="*/ 3070 h 10000"/>
              <a:gd name="connsiteX43" fmla="*/ 9542 w 10201"/>
              <a:gd name="connsiteY43" fmla="*/ 3126 h 10000"/>
              <a:gd name="connsiteX44" fmla="*/ 9563 w 10201"/>
              <a:gd name="connsiteY44" fmla="*/ 3052 h 10000"/>
              <a:gd name="connsiteX45" fmla="*/ 9594 w 10201"/>
              <a:gd name="connsiteY45" fmla="*/ 3052 h 10000"/>
              <a:gd name="connsiteX46" fmla="*/ 9625 w 10201"/>
              <a:gd name="connsiteY46" fmla="*/ 3126 h 10000"/>
              <a:gd name="connsiteX47" fmla="*/ 9615 w 10201"/>
              <a:gd name="connsiteY47" fmla="*/ 3239 h 10000"/>
              <a:gd name="connsiteX48" fmla="*/ 9688 w 10201"/>
              <a:gd name="connsiteY48" fmla="*/ 3314 h 10000"/>
              <a:gd name="connsiteX49" fmla="*/ 9688 w 10201"/>
              <a:gd name="connsiteY49" fmla="*/ 3427 h 10000"/>
              <a:gd name="connsiteX50" fmla="*/ 9729 w 10201"/>
              <a:gd name="connsiteY50" fmla="*/ 3483 h 10000"/>
              <a:gd name="connsiteX51" fmla="*/ 9698 w 10201"/>
              <a:gd name="connsiteY51" fmla="*/ 3596 h 10000"/>
              <a:gd name="connsiteX52" fmla="*/ 9709 w 10201"/>
              <a:gd name="connsiteY52" fmla="*/ 3596 h 10000"/>
              <a:gd name="connsiteX53" fmla="*/ 9740 w 10201"/>
              <a:gd name="connsiteY53" fmla="*/ 3577 h 10000"/>
              <a:gd name="connsiteX54" fmla="*/ 9740 w 10201"/>
              <a:gd name="connsiteY54" fmla="*/ 3689 h 10000"/>
              <a:gd name="connsiteX55" fmla="*/ 9709 w 10201"/>
              <a:gd name="connsiteY55" fmla="*/ 3728 h 10000"/>
              <a:gd name="connsiteX56" fmla="*/ 9688 w 10201"/>
              <a:gd name="connsiteY56" fmla="*/ 3689 h 10000"/>
              <a:gd name="connsiteX57" fmla="*/ 9677 w 10201"/>
              <a:gd name="connsiteY57" fmla="*/ 3746 h 10000"/>
              <a:gd name="connsiteX58" fmla="*/ 9646 w 10201"/>
              <a:gd name="connsiteY58" fmla="*/ 3728 h 10000"/>
              <a:gd name="connsiteX59" fmla="*/ 9553 w 10201"/>
              <a:gd name="connsiteY59" fmla="*/ 3953 h 10000"/>
              <a:gd name="connsiteX60" fmla="*/ 9574 w 10201"/>
              <a:gd name="connsiteY60" fmla="*/ 4347 h 10000"/>
              <a:gd name="connsiteX61" fmla="*/ 9438 w 10201"/>
              <a:gd name="connsiteY61" fmla="*/ 4310 h 10000"/>
              <a:gd name="connsiteX62" fmla="*/ 9397 w 10201"/>
              <a:gd name="connsiteY62" fmla="*/ 4385 h 10000"/>
              <a:gd name="connsiteX63" fmla="*/ 9459 w 10201"/>
              <a:gd name="connsiteY63" fmla="*/ 4572 h 10000"/>
              <a:gd name="connsiteX64" fmla="*/ 9522 w 10201"/>
              <a:gd name="connsiteY64" fmla="*/ 4572 h 10000"/>
              <a:gd name="connsiteX65" fmla="*/ 9522 w 10201"/>
              <a:gd name="connsiteY65" fmla="*/ 4591 h 10000"/>
              <a:gd name="connsiteX66" fmla="*/ 9407 w 10201"/>
              <a:gd name="connsiteY66" fmla="*/ 4686 h 10000"/>
              <a:gd name="connsiteX67" fmla="*/ 9397 w 10201"/>
              <a:gd name="connsiteY67" fmla="*/ 4741 h 10000"/>
              <a:gd name="connsiteX68" fmla="*/ 9532 w 10201"/>
              <a:gd name="connsiteY68" fmla="*/ 4910 h 10000"/>
              <a:gd name="connsiteX69" fmla="*/ 9553 w 10201"/>
              <a:gd name="connsiteY69" fmla="*/ 5005 h 10000"/>
              <a:gd name="connsiteX70" fmla="*/ 9688 w 10201"/>
              <a:gd name="connsiteY70" fmla="*/ 5136 h 10000"/>
              <a:gd name="connsiteX71" fmla="*/ 9657 w 10201"/>
              <a:gd name="connsiteY71" fmla="*/ 5494 h 10000"/>
              <a:gd name="connsiteX72" fmla="*/ 9771 w 10201"/>
              <a:gd name="connsiteY72" fmla="*/ 5437 h 10000"/>
              <a:gd name="connsiteX73" fmla="*/ 9771 w 10201"/>
              <a:gd name="connsiteY73" fmla="*/ 5380 h 10000"/>
              <a:gd name="connsiteX74" fmla="*/ 9750 w 10201"/>
              <a:gd name="connsiteY74" fmla="*/ 5324 h 10000"/>
              <a:gd name="connsiteX75" fmla="*/ 9781 w 10201"/>
              <a:gd name="connsiteY75" fmla="*/ 5324 h 10000"/>
              <a:gd name="connsiteX76" fmla="*/ 9865 w 10201"/>
              <a:gd name="connsiteY76" fmla="*/ 5399 h 10000"/>
              <a:gd name="connsiteX77" fmla="*/ 9865 w 10201"/>
              <a:gd name="connsiteY77" fmla="*/ 5474 h 10000"/>
              <a:gd name="connsiteX78" fmla="*/ 10188 w 10201"/>
              <a:gd name="connsiteY78" fmla="*/ 5793 h 10000"/>
              <a:gd name="connsiteX79" fmla="*/ 10177 w 10201"/>
              <a:gd name="connsiteY79" fmla="*/ 6151 h 10000"/>
              <a:gd name="connsiteX80" fmla="*/ 10125 w 10201"/>
              <a:gd name="connsiteY80" fmla="*/ 6056 h 10000"/>
              <a:gd name="connsiteX81" fmla="*/ 9949 w 10201"/>
              <a:gd name="connsiteY81" fmla="*/ 6094 h 10000"/>
              <a:gd name="connsiteX82" fmla="*/ 9563 w 10201"/>
              <a:gd name="connsiteY82" fmla="*/ 6188 h 10000"/>
              <a:gd name="connsiteX83" fmla="*/ 9532 w 10201"/>
              <a:gd name="connsiteY83" fmla="*/ 6526 h 10000"/>
              <a:gd name="connsiteX84" fmla="*/ 9490 w 10201"/>
              <a:gd name="connsiteY84" fmla="*/ 6564 h 10000"/>
              <a:gd name="connsiteX85" fmla="*/ 9490 w 10201"/>
              <a:gd name="connsiteY85" fmla="*/ 6977 h 10000"/>
              <a:gd name="connsiteX86" fmla="*/ 9594 w 10201"/>
              <a:gd name="connsiteY86" fmla="*/ 7014 h 10000"/>
              <a:gd name="connsiteX87" fmla="*/ 9584 w 10201"/>
              <a:gd name="connsiteY87" fmla="*/ 7052 h 10000"/>
              <a:gd name="connsiteX88" fmla="*/ 9438 w 10201"/>
              <a:gd name="connsiteY88" fmla="*/ 7409 h 10000"/>
              <a:gd name="connsiteX89" fmla="*/ 9428 w 10201"/>
              <a:gd name="connsiteY89" fmla="*/ 7672 h 10000"/>
              <a:gd name="connsiteX90" fmla="*/ 9459 w 10201"/>
              <a:gd name="connsiteY90" fmla="*/ 7860 h 10000"/>
              <a:gd name="connsiteX91" fmla="*/ 9407 w 10201"/>
              <a:gd name="connsiteY91" fmla="*/ 7916 h 10000"/>
              <a:gd name="connsiteX92" fmla="*/ 9302 w 10201"/>
              <a:gd name="connsiteY92" fmla="*/ 7728 h 10000"/>
              <a:gd name="connsiteX93" fmla="*/ 9126 w 10201"/>
              <a:gd name="connsiteY93" fmla="*/ 7578 h 10000"/>
              <a:gd name="connsiteX94" fmla="*/ 9126 w 10201"/>
              <a:gd name="connsiteY94" fmla="*/ 7541 h 10000"/>
              <a:gd name="connsiteX95" fmla="*/ 9167 w 10201"/>
              <a:gd name="connsiteY95" fmla="*/ 7541 h 10000"/>
              <a:gd name="connsiteX96" fmla="*/ 9167 w 10201"/>
              <a:gd name="connsiteY96" fmla="*/ 7522 h 10000"/>
              <a:gd name="connsiteX97" fmla="*/ 9146 w 10201"/>
              <a:gd name="connsiteY97" fmla="*/ 7522 h 10000"/>
              <a:gd name="connsiteX98" fmla="*/ 9084 w 10201"/>
              <a:gd name="connsiteY98" fmla="*/ 7541 h 10000"/>
              <a:gd name="connsiteX99" fmla="*/ 9105 w 10201"/>
              <a:gd name="connsiteY99" fmla="*/ 7616 h 10000"/>
              <a:gd name="connsiteX100" fmla="*/ 9063 w 10201"/>
              <a:gd name="connsiteY100" fmla="*/ 7635 h 10000"/>
              <a:gd name="connsiteX101" fmla="*/ 9167 w 10201"/>
              <a:gd name="connsiteY101" fmla="*/ 7916 h 10000"/>
              <a:gd name="connsiteX102" fmla="*/ 9167 w 10201"/>
              <a:gd name="connsiteY102" fmla="*/ 8123 h 10000"/>
              <a:gd name="connsiteX103" fmla="*/ 9105 w 10201"/>
              <a:gd name="connsiteY103" fmla="*/ 8235 h 10000"/>
              <a:gd name="connsiteX104" fmla="*/ 8928 w 10201"/>
              <a:gd name="connsiteY104" fmla="*/ 8217 h 10000"/>
              <a:gd name="connsiteX105" fmla="*/ 8866 w 10201"/>
              <a:gd name="connsiteY105" fmla="*/ 8123 h 10000"/>
              <a:gd name="connsiteX106" fmla="*/ 8802 w 10201"/>
              <a:gd name="connsiteY106" fmla="*/ 8180 h 10000"/>
              <a:gd name="connsiteX107" fmla="*/ 8845 w 10201"/>
              <a:gd name="connsiteY107" fmla="*/ 8573 h 10000"/>
              <a:gd name="connsiteX108" fmla="*/ 8814 w 10201"/>
              <a:gd name="connsiteY108" fmla="*/ 8648 h 10000"/>
              <a:gd name="connsiteX109" fmla="*/ 8615 w 10201"/>
              <a:gd name="connsiteY109" fmla="*/ 8668 h 10000"/>
              <a:gd name="connsiteX110" fmla="*/ 8470 w 10201"/>
              <a:gd name="connsiteY110" fmla="*/ 8235 h 10000"/>
              <a:gd name="connsiteX111" fmla="*/ 8459 w 10201"/>
              <a:gd name="connsiteY111" fmla="*/ 7991 h 10000"/>
              <a:gd name="connsiteX112" fmla="*/ 8418 w 10201"/>
              <a:gd name="connsiteY112" fmla="*/ 7991 h 10000"/>
              <a:gd name="connsiteX113" fmla="*/ 8240 w 10201"/>
              <a:gd name="connsiteY113" fmla="*/ 7991 h 10000"/>
              <a:gd name="connsiteX114" fmla="*/ 8136 w 10201"/>
              <a:gd name="connsiteY114" fmla="*/ 7766 h 10000"/>
              <a:gd name="connsiteX115" fmla="*/ 8042 w 10201"/>
              <a:gd name="connsiteY115" fmla="*/ 7710 h 10000"/>
              <a:gd name="connsiteX116" fmla="*/ 7980 w 10201"/>
              <a:gd name="connsiteY116" fmla="*/ 7785 h 10000"/>
              <a:gd name="connsiteX117" fmla="*/ 7990 w 10201"/>
              <a:gd name="connsiteY117" fmla="*/ 8104 h 10000"/>
              <a:gd name="connsiteX118" fmla="*/ 7949 w 10201"/>
              <a:gd name="connsiteY118" fmla="*/ 8404 h 10000"/>
              <a:gd name="connsiteX119" fmla="*/ 7887 w 10201"/>
              <a:gd name="connsiteY119" fmla="*/ 8424 h 10000"/>
              <a:gd name="connsiteX120" fmla="*/ 7845 w 10201"/>
              <a:gd name="connsiteY120" fmla="*/ 8536 h 10000"/>
              <a:gd name="connsiteX121" fmla="*/ 7835 w 10201"/>
              <a:gd name="connsiteY121" fmla="*/ 8536 h 10000"/>
              <a:gd name="connsiteX122" fmla="*/ 7835 w 10201"/>
              <a:gd name="connsiteY122" fmla="*/ 8479 h 10000"/>
              <a:gd name="connsiteX123" fmla="*/ 7855 w 10201"/>
              <a:gd name="connsiteY123" fmla="*/ 8424 h 10000"/>
              <a:gd name="connsiteX124" fmla="*/ 7678 w 10201"/>
              <a:gd name="connsiteY124" fmla="*/ 8180 h 10000"/>
              <a:gd name="connsiteX125" fmla="*/ 7563 w 10201"/>
              <a:gd name="connsiteY125" fmla="*/ 8085 h 10000"/>
              <a:gd name="connsiteX126" fmla="*/ 7501 w 10201"/>
              <a:gd name="connsiteY126" fmla="*/ 8142 h 10000"/>
              <a:gd name="connsiteX127" fmla="*/ 7470 w 10201"/>
              <a:gd name="connsiteY127" fmla="*/ 8085 h 10000"/>
              <a:gd name="connsiteX128" fmla="*/ 7439 w 10201"/>
              <a:gd name="connsiteY128" fmla="*/ 8217 h 10000"/>
              <a:gd name="connsiteX129" fmla="*/ 7574 w 10201"/>
              <a:gd name="connsiteY129" fmla="*/ 8593 h 10000"/>
              <a:gd name="connsiteX130" fmla="*/ 7418 w 10201"/>
              <a:gd name="connsiteY130" fmla="*/ 8780 h 10000"/>
              <a:gd name="connsiteX131" fmla="*/ 7251 w 10201"/>
              <a:gd name="connsiteY131" fmla="*/ 8705 h 10000"/>
              <a:gd name="connsiteX132" fmla="*/ 7189 w 10201"/>
              <a:gd name="connsiteY132" fmla="*/ 8856 h 10000"/>
              <a:gd name="connsiteX133" fmla="*/ 7115 w 10201"/>
              <a:gd name="connsiteY133" fmla="*/ 8912 h 10000"/>
              <a:gd name="connsiteX134" fmla="*/ 7115 w 10201"/>
              <a:gd name="connsiteY134" fmla="*/ 8837 h 10000"/>
              <a:gd name="connsiteX135" fmla="*/ 6991 w 10201"/>
              <a:gd name="connsiteY135" fmla="*/ 8799 h 10000"/>
              <a:gd name="connsiteX136" fmla="*/ 6907 w 10201"/>
              <a:gd name="connsiteY136" fmla="*/ 8893 h 10000"/>
              <a:gd name="connsiteX137" fmla="*/ 6814 w 10201"/>
              <a:gd name="connsiteY137" fmla="*/ 8912 h 10000"/>
              <a:gd name="connsiteX138" fmla="*/ 6814 w 10201"/>
              <a:gd name="connsiteY138" fmla="*/ 8968 h 10000"/>
              <a:gd name="connsiteX139" fmla="*/ 6751 w 10201"/>
              <a:gd name="connsiteY139" fmla="*/ 8987 h 10000"/>
              <a:gd name="connsiteX140" fmla="*/ 6772 w 10201"/>
              <a:gd name="connsiteY140" fmla="*/ 9024 h 10000"/>
              <a:gd name="connsiteX141" fmla="*/ 6939 w 10201"/>
              <a:gd name="connsiteY141" fmla="*/ 9006 h 10000"/>
              <a:gd name="connsiteX142" fmla="*/ 6939 w 10201"/>
              <a:gd name="connsiteY142" fmla="*/ 8987 h 10000"/>
              <a:gd name="connsiteX143" fmla="*/ 6918 w 10201"/>
              <a:gd name="connsiteY143" fmla="*/ 8949 h 10000"/>
              <a:gd name="connsiteX144" fmla="*/ 6939 w 10201"/>
              <a:gd name="connsiteY144" fmla="*/ 8949 h 10000"/>
              <a:gd name="connsiteX145" fmla="*/ 6991 w 10201"/>
              <a:gd name="connsiteY145" fmla="*/ 8931 h 10000"/>
              <a:gd name="connsiteX146" fmla="*/ 7032 w 10201"/>
              <a:gd name="connsiteY146" fmla="*/ 9062 h 10000"/>
              <a:gd name="connsiteX147" fmla="*/ 7303 w 10201"/>
              <a:gd name="connsiteY147" fmla="*/ 9137 h 10000"/>
              <a:gd name="connsiteX148" fmla="*/ 7303 w 10201"/>
              <a:gd name="connsiteY148" fmla="*/ 9193 h 10000"/>
              <a:gd name="connsiteX149" fmla="*/ 7220 w 10201"/>
              <a:gd name="connsiteY149" fmla="*/ 9588 h 10000"/>
              <a:gd name="connsiteX150" fmla="*/ 7199 w 10201"/>
              <a:gd name="connsiteY150" fmla="*/ 9588 h 10000"/>
              <a:gd name="connsiteX151" fmla="*/ 7179 w 10201"/>
              <a:gd name="connsiteY151" fmla="*/ 9531 h 10000"/>
              <a:gd name="connsiteX152" fmla="*/ 6949 w 10201"/>
              <a:gd name="connsiteY152" fmla="*/ 9494 h 10000"/>
              <a:gd name="connsiteX153" fmla="*/ 6876 w 10201"/>
              <a:gd name="connsiteY153" fmla="*/ 9494 h 10000"/>
              <a:gd name="connsiteX154" fmla="*/ 6793 w 10201"/>
              <a:gd name="connsiteY154" fmla="*/ 9401 h 10000"/>
              <a:gd name="connsiteX155" fmla="*/ 6751 w 10201"/>
              <a:gd name="connsiteY155" fmla="*/ 9438 h 10000"/>
              <a:gd name="connsiteX156" fmla="*/ 6637 w 10201"/>
              <a:gd name="connsiteY156" fmla="*/ 9287 h 10000"/>
              <a:gd name="connsiteX157" fmla="*/ 6627 w 10201"/>
              <a:gd name="connsiteY157" fmla="*/ 9287 h 10000"/>
              <a:gd name="connsiteX158" fmla="*/ 6584 w 10201"/>
              <a:gd name="connsiteY158" fmla="*/ 9287 h 10000"/>
              <a:gd name="connsiteX159" fmla="*/ 6480 w 10201"/>
              <a:gd name="connsiteY159" fmla="*/ 9175 h 10000"/>
              <a:gd name="connsiteX160" fmla="*/ 6449 w 10201"/>
              <a:gd name="connsiteY160" fmla="*/ 9344 h 10000"/>
              <a:gd name="connsiteX161" fmla="*/ 6355 w 10201"/>
              <a:gd name="connsiteY161" fmla="*/ 9513 h 10000"/>
              <a:gd name="connsiteX162" fmla="*/ 6262 w 10201"/>
              <a:gd name="connsiteY162" fmla="*/ 9550 h 10000"/>
              <a:gd name="connsiteX163" fmla="*/ 6262 w 10201"/>
              <a:gd name="connsiteY163" fmla="*/ 9607 h 10000"/>
              <a:gd name="connsiteX164" fmla="*/ 6189 w 10201"/>
              <a:gd name="connsiteY164" fmla="*/ 9738 h 10000"/>
              <a:gd name="connsiteX165" fmla="*/ 6106 w 10201"/>
              <a:gd name="connsiteY165" fmla="*/ 9794 h 10000"/>
              <a:gd name="connsiteX166" fmla="*/ 6001 w 10201"/>
              <a:gd name="connsiteY166" fmla="*/ 9945 h 10000"/>
              <a:gd name="connsiteX167" fmla="*/ 5345 w 10201"/>
              <a:gd name="connsiteY167" fmla="*/ 9794 h 10000"/>
              <a:gd name="connsiteX168" fmla="*/ 5220 w 10201"/>
              <a:gd name="connsiteY168" fmla="*/ 9794 h 10000"/>
              <a:gd name="connsiteX169" fmla="*/ 4992 w 10201"/>
              <a:gd name="connsiteY169" fmla="*/ 9645 h 10000"/>
              <a:gd name="connsiteX170" fmla="*/ 4929 w 10201"/>
              <a:gd name="connsiteY170" fmla="*/ 9513 h 10000"/>
              <a:gd name="connsiteX171" fmla="*/ 4929 w 10201"/>
              <a:gd name="connsiteY171" fmla="*/ 9401 h 10000"/>
              <a:gd name="connsiteX172" fmla="*/ 4866 w 10201"/>
              <a:gd name="connsiteY172" fmla="*/ 9344 h 10000"/>
              <a:gd name="connsiteX173" fmla="*/ 5168 w 10201"/>
              <a:gd name="connsiteY173" fmla="*/ 9212 h 10000"/>
              <a:gd name="connsiteX174" fmla="*/ 5387 w 10201"/>
              <a:gd name="connsiteY174" fmla="*/ 9232 h 10000"/>
              <a:gd name="connsiteX175" fmla="*/ 5741 w 10201"/>
              <a:gd name="connsiteY175" fmla="*/ 9193 h 10000"/>
              <a:gd name="connsiteX176" fmla="*/ 5783 w 10201"/>
              <a:gd name="connsiteY176" fmla="*/ 9100 h 10000"/>
              <a:gd name="connsiteX177" fmla="*/ 5731 w 10201"/>
              <a:gd name="connsiteY177" fmla="*/ 8987 h 10000"/>
              <a:gd name="connsiteX178" fmla="*/ 5533 w 10201"/>
              <a:gd name="connsiteY178" fmla="*/ 8931 h 10000"/>
              <a:gd name="connsiteX179" fmla="*/ 5210 w 10201"/>
              <a:gd name="connsiteY179" fmla="*/ 8743 h 10000"/>
              <a:gd name="connsiteX180" fmla="*/ 4961 w 10201"/>
              <a:gd name="connsiteY180" fmla="*/ 8593 h 10000"/>
              <a:gd name="connsiteX181" fmla="*/ 5085 w 10201"/>
              <a:gd name="connsiteY181" fmla="*/ 8479 h 10000"/>
              <a:gd name="connsiteX182" fmla="*/ 4741 w 10201"/>
              <a:gd name="connsiteY182" fmla="*/ 8273 h 10000"/>
              <a:gd name="connsiteX183" fmla="*/ 4554 w 10201"/>
              <a:gd name="connsiteY183" fmla="*/ 8085 h 10000"/>
              <a:gd name="connsiteX184" fmla="*/ 4356 w 10201"/>
              <a:gd name="connsiteY184" fmla="*/ 8029 h 10000"/>
              <a:gd name="connsiteX185" fmla="*/ 4085 w 10201"/>
              <a:gd name="connsiteY185" fmla="*/ 8011 h 10000"/>
              <a:gd name="connsiteX186" fmla="*/ 3919 w 10201"/>
              <a:gd name="connsiteY186" fmla="*/ 7841 h 10000"/>
              <a:gd name="connsiteX187" fmla="*/ 3741 w 10201"/>
              <a:gd name="connsiteY187" fmla="*/ 7804 h 10000"/>
              <a:gd name="connsiteX188" fmla="*/ 3669 w 10201"/>
              <a:gd name="connsiteY188" fmla="*/ 7596 h 10000"/>
              <a:gd name="connsiteX189" fmla="*/ 3492 w 10201"/>
              <a:gd name="connsiteY189" fmla="*/ 7635 h 10000"/>
              <a:gd name="connsiteX190" fmla="*/ 3440 w 10201"/>
              <a:gd name="connsiteY190" fmla="*/ 7672 h 10000"/>
              <a:gd name="connsiteX191" fmla="*/ 3367 w 10201"/>
              <a:gd name="connsiteY191" fmla="*/ 7672 h 10000"/>
              <a:gd name="connsiteX192" fmla="*/ 3367 w 10201"/>
              <a:gd name="connsiteY192" fmla="*/ 7635 h 10000"/>
              <a:gd name="connsiteX193" fmla="*/ 3398 w 10201"/>
              <a:gd name="connsiteY193" fmla="*/ 7541 h 10000"/>
              <a:gd name="connsiteX194" fmla="*/ 3241 w 10201"/>
              <a:gd name="connsiteY194" fmla="*/ 7503 h 10000"/>
              <a:gd name="connsiteX195" fmla="*/ 3189 w 10201"/>
              <a:gd name="connsiteY195" fmla="*/ 7409 h 10000"/>
              <a:gd name="connsiteX196" fmla="*/ 3085 w 10201"/>
              <a:gd name="connsiteY196" fmla="*/ 7466 h 10000"/>
              <a:gd name="connsiteX197" fmla="*/ 2846 w 10201"/>
              <a:gd name="connsiteY197" fmla="*/ 7447 h 10000"/>
              <a:gd name="connsiteX198" fmla="*/ 2722 w 10201"/>
              <a:gd name="connsiteY198" fmla="*/ 7484 h 10000"/>
              <a:gd name="connsiteX199" fmla="*/ 2669 w 10201"/>
              <a:gd name="connsiteY199" fmla="*/ 7596 h 10000"/>
              <a:gd name="connsiteX200" fmla="*/ 2471 w 10201"/>
              <a:gd name="connsiteY200" fmla="*/ 7635 h 10000"/>
              <a:gd name="connsiteX201" fmla="*/ 2419 w 10201"/>
              <a:gd name="connsiteY201" fmla="*/ 7710 h 10000"/>
              <a:gd name="connsiteX202" fmla="*/ 2137 w 10201"/>
              <a:gd name="connsiteY202" fmla="*/ 7691 h 10000"/>
              <a:gd name="connsiteX203" fmla="*/ 2023 w 10201"/>
              <a:gd name="connsiteY203" fmla="*/ 7559 h 10000"/>
              <a:gd name="connsiteX204" fmla="*/ 1867 w 10201"/>
              <a:gd name="connsiteY204" fmla="*/ 7522 h 10000"/>
              <a:gd name="connsiteX205" fmla="*/ 1919 w 10201"/>
              <a:gd name="connsiteY205" fmla="*/ 7503 h 10000"/>
              <a:gd name="connsiteX206" fmla="*/ 1919 w 10201"/>
              <a:gd name="connsiteY206" fmla="*/ 7484 h 10000"/>
              <a:gd name="connsiteX207" fmla="*/ 1867 w 10201"/>
              <a:gd name="connsiteY207" fmla="*/ 7484 h 10000"/>
              <a:gd name="connsiteX208" fmla="*/ 1753 w 10201"/>
              <a:gd name="connsiteY208" fmla="*/ 7503 h 10000"/>
              <a:gd name="connsiteX209" fmla="*/ 1544 w 10201"/>
              <a:gd name="connsiteY209" fmla="*/ 7427 h 10000"/>
              <a:gd name="connsiteX210" fmla="*/ 1544 w 10201"/>
              <a:gd name="connsiteY210" fmla="*/ 7484 h 10000"/>
              <a:gd name="connsiteX211" fmla="*/ 1492 w 10201"/>
              <a:gd name="connsiteY211" fmla="*/ 7466 h 10000"/>
              <a:gd name="connsiteX212" fmla="*/ 1492 w 10201"/>
              <a:gd name="connsiteY212" fmla="*/ 7409 h 10000"/>
              <a:gd name="connsiteX213" fmla="*/ 1398 w 10201"/>
              <a:gd name="connsiteY213" fmla="*/ 7466 h 10000"/>
              <a:gd name="connsiteX214" fmla="*/ 1378 w 10201"/>
              <a:gd name="connsiteY214" fmla="*/ 7409 h 10000"/>
              <a:gd name="connsiteX215" fmla="*/ 1013 w 10201"/>
              <a:gd name="connsiteY215" fmla="*/ 7427 h 10000"/>
              <a:gd name="connsiteX216" fmla="*/ 836 w 10201"/>
              <a:gd name="connsiteY216" fmla="*/ 7409 h 10000"/>
              <a:gd name="connsiteX217" fmla="*/ 795 w 10201"/>
              <a:gd name="connsiteY217" fmla="*/ 7334 h 10000"/>
              <a:gd name="connsiteX218" fmla="*/ 628 w 10201"/>
              <a:gd name="connsiteY218" fmla="*/ 7352 h 10000"/>
              <a:gd name="connsiteX219" fmla="*/ 597 w 10201"/>
              <a:gd name="connsiteY219" fmla="*/ 7297 h 10000"/>
              <a:gd name="connsiteX220" fmla="*/ 493 w 10201"/>
              <a:gd name="connsiteY220" fmla="*/ 7315 h 10000"/>
              <a:gd name="connsiteX221" fmla="*/ 471 w 10201"/>
              <a:gd name="connsiteY221" fmla="*/ 7240 h 10000"/>
              <a:gd name="connsiteX222" fmla="*/ 378 w 10201"/>
              <a:gd name="connsiteY222" fmla="*/ 7240 h 10000"/>
              <a:gd name="connsiteX223" fmla="*/ 243 w 10201"/>
              <a:gd name="connsiteY223" fmla="*/ 7165 h 10000"/>
              <a:gd name="connsiteX224" fmla="*/ 0 w 10201"/>
              <a:gd name="connsiteY224" fmla="*/ 7048 h 10000"/>
              <a:gd name="connsiteX225" fmla="*/ 357 w 10201"/>
              <a:gd name="connsiteY225" fmla="*/ 7052 h 10000"/>
              <a:gd name="connsiteX226" fmla="*/ 576 w 10201"/>
              <a:gd name="connsiteY226" fmla="*/ 7090 h 10000"/>
              <a:gd name="connsiteX227" fmla="*/ 940 w 10201"/>
              <a:gd name="connsiteY227" fmla="*/ 7165 h 10000"/>
              <a:gd name="connsiteX228" fmla="*/ 950 w 10201"/>
              <a:gd name="connsiteY228" fmla="*/ 7090 h 10000"/>
              <a:gd name="connsiteX229" fmla="*/ 888 w 10201"/>
              <a:gd name="connsiteY229" fmla="*/ 6996 h 10000"/>
              <a:gd name="connsiteX230" fmla="*/ 898 w 10201"/>
              <a:gd name="connsiteY230" fmla="*/ 6996 h 10000"/>
              <a:gd name="connsiteX231" fmla="*/ 898 w 10201"/>
              <a:gd name="connsiteY231" fmla="*/ 6977 h 10000"/>
              <a:gd name="connsiteX232" fmla="*/ 1002 w 10201"/>
              <a:gd name="connsiteY232" fmla="*/ 7014 h 10000"/>
              <a:gd name="connsiteX233" fmla="*/ 1002 w 10201"/>
              <a:gd name="connsiteY233" fmla="*/ 6939 h 10000"/>
              <a:gd name="connsiteX234" fmla="*/ 940 w 10201"/>
              <a:gd name="connsiteY234" fmla="*/ 6921 h 10000"/>
              <a:gd name="connsiteX235" fmla="*/ 940 w 10201"/>
              <a:gd name="connsiteY235" fmla="*/ 6845 h 10000"/>
              <a:gd name="connsiteX236" fmla="*/ 961 w 10201"/>
              <a:gd name="connsiteY236" fmla="*/ 6845 h 10000"/>
              <a:gd name="connsiteX237" fmla="*/ 1013 w 10201"/>
              <a:gd name="connsiteY237" fmla="*/ 6883 h 10000"/>
              <a:gd name="connsiteX238" fmla="*/ 1013 w 10201"/>
              <a:gd name="connsiteY238" fmla="*/ 6845 h 10000"/>
              <a:gd name="connsiteX239" fmla="*/ 1149 w 10201"/>
              <a:gd name="connsiteY239" fmla="*/ 6714 h 10000"/>
              <a:gd name="connsiteX240" fmla="*/ 1305 w 10201"/>
              <a:gd name="connsiteY240" fmla="*/ 6676 h 10000"/>
              <a:gd name="connsiteX241" fmla="*/ 1305 w 10201"/>
              <a:gd name="connsiteY241" fmla="*/ 6658 h 10000"/>
              <a:gd name="connsiteX242" fmla="*/ 1128 w 10201"/>
              <a:gd name="connsiteY242" fmla="*/ 6658 h 10000"/>
              <a:gd name="connsiteX243" fmla="*/ 1128 w 10201"/>
              <a:gd name="connsiteY243" fmla="*/ 6639 h 10000"/>
              <a:gd name="connsiteX244" fmla="*/ 1159 w 10201"/>
              <a:gd name="connsiteY244" fmla="*/ 6583 h 10000"/>
              <a:gd name="connsiteX245" fmla="*/ 1211 w 10201"/>
              <a:gd name="connsiteY245" fmla="*/ 6601 h 10000"/>
              <a:gd name="connsiteX246" fmla="*/ 1243 w 10201"/>
              <a:gd name="connsiteY246" fmla="*/ 6564 h 10000"/>
              <a:gd name="connsiteX247" fmla="*/ 1243 w 10201"/>
              <a:gd name="connsiteY247" fmla="*/ 6546 h 10000"/>
              <a:gd name="connsiteX248" fmla="*/ 1191 w 10201"/>
              <a:gd name="connsiteY248" fmla="*/ 6470 h 10000"/>
              <a:gd name="connsiteX249" fmla="*/ 1222 w 10201"/>
              <a:gd name="connsiteY249" fmla="*/ 6470 h 10000"/>
              <a:gd name="connsiteX250" fmla="*/ 1243 w 10201"/>
              <a:gd name="connsiteY250" fmla="*/ 6489 h 10000"/>
              <a:gd name="connsiteX251" fmla="*/ 1253 w 10201"/>
              <a:gd name="connsiteY251" fmla="*/ 6432 h 10000"/>
              <a:gd name="connsiteX252" fmla="*/ 1201 w 10201"/>
              <a:gd name="connsiteY252" fmla="*/ 6376 h 10000"/>
              <a:gd name="connsiteX253" fmla="*/ 1191 w 10201"/>
              <a:gd name="connsiteY253" fmla="*/ 6414 h 10000"/>
              <a:gd name="connsiteX254" fmla="*/ 1191 w 10201"/>
              <a:gd name="connsiteY254" fmla="*/ 6376 h 10000"/>
              <a:gd name="connsiteX255" fmla="*/ 1180 w 10201"/>
              <a:gd name="connsiteY255" fmla="*/ 6376 h 10000"/>
              <a:gd name="connsiteX256" fmla="*/ 1180 w 10201"/>
              <a:gd name="connsiteY256" fmla="*/ 6357 h 10000"/>
              <a:gd name="connsiteX257" fmla="*/ 1253 w 10201"/>
              <a:gd name="connsiteY257" fmla="*/ 6320 h 10000"/>
              <a:gd name="connsiteX258" fmla="*/ 1253 w 10201"/>
              <a:gd name="connsiteY258" fmla="*/ 6300 h 10000"/>
              <a:gd name="connsiteX259" fmla="*/ 1139 w 10201"/>
              <a:gd name="connsiteY259" fmla="*/ 6226 h 10000"/>
              <a:gd name="connsiteX260" fmla="*/ 1118 w 10201"/>
              <a:gd name="connsiteY260" fmla="*/ 6282 h 10000"/>
              <a:gd name="connsiteX261" fmla="*/ 1045 w 10201"/>
              <a:gd name="connsiteY261" fmla="*/ 6226 h 10000"/>
              <a:gd name="connsiteX262" fmla="*/ 1076 w 10201"/>
              <a:gd name="connsiteY262" fmla="*/ 6188 h 10000"/>
              <a:gd name="connsiteX263" fmla="*/ 1035 w 10201"/>
              <a:gd name="connsiteY263" fmla="*/ 6188 h 10000"/>
              <a:gd name="connsiteX264" fmla="*/ 909 w 10201"/>
              <a:gd name="connsiteY264" fmla="*/ 6245 h 10000"/>
              <a:gd name="connsiteX265" fmla="*/ 909 w 10201"/>
              <a:gd name="connsiteY265" fmla="*/ 6188 h 10000"/>
              <a:gd name="connsiteX266" fmla="*/ 961 w 10201"/>
              <a:gd name="connsiteY266" fmla="*/ 6038 h 10000"/>
              <a:gd name="connsiteX267" fmla="*/ 940 w 10201"/>
              <a:gd name="connsiteY267" fmla="*/ 6000 h 10000"/>
              <a:gd name="connsiteX268" fmla="*/ 961 w 10201"/>
              <a:gd name="connsiteY268" fmla="*/ 6000 h 10000"/>
              <a:gd name="connsiteX269" fmla="*/ 1055 w 10201"/>
              <a:gd name="connsiteY269" fmla="*/ 5962 h 10000"/>
              <a:gd name="connsiteX270" fmla="*/ 1087 w 10201"/>
              <a:gd name="connsiteY270" fmla="*/ 5907 h 10000"/>
              <a:gd name="connsiteX271" fmla="*/ 1066 w 10201"/>
              <a:gd name="connsiteY271" fmla="*/ 5850 h 10000"/>
              <a:gd name="connsiteX272" fmla="*/ 1139 w 10201"/>
              <a:gd name="connsiteY272" fmla="*/ 5831 h 10000"/>
              <a:gd name="connsiteX273" fmla="*/ 1139 w 10201"/>
              <a:gd name="connsiteY273" fmla="*/ 5907 h 10000"/>
              <a:gd name="connsiteX274" fmla="*/ 1263 w 10201"/>
              <a:gd name="connsiteY274" fmla="*/ 5907 h 10000"/>
              <a:gd name="connsiteX275" fmla="*/ 1388 w 10201"/>
              <a:gd name="connsiteY275" fmla="*/ 5681 h 10000"/>
              <a:gd name="connsiteX276" fmla="*/ 1586 w 10201"/>
              <a:gd name="connsiteY276" fmla="*/ 5738 h 10000"/>
              <a:gd name="connsiteX277" fmla="*/ 1586 w 10201"/>
              <a:gd name="connsiteY277" fmla="*/ 5756 h 10000"/>
              <a:gd name="connsiteX278" fmla="*/ 1575 w 10201"/>
              <a:gd name="connsiteY278" fmla="*/ 5812 h 10000"/>
              <a:gd name="connsiteX279" fmla="*/ 1554 w 10201"/>
              <a:gd name="connsiteY279" fmla="*/ 5850 h 10000"/>
              <a:gd name="connsiteX280" fmla="*/ 1440 w 10201"/>
              <a:gd name="connsiteY280" fmla="*/ 5887 h 10000"/>
              <a:gd name="connsiteX281" fmla="*/ 1430 w 10201"/>
              <a:gd name="connsiteY281" fmla="*/ 6038 h 10000"/>
              <a:gd name="connsiteX282" fmla="*/ 1450 w 10201"/>
              <a:gd name="connsiteY282" fmla="*/ 6056 h 10000"/>
              <a:gd name="connsiteX283" fmla="*/ 1680 w 10201"/>
              <a:gd name="connsiteY283" fmla="*/ 6263 h 10000"/>
              <a:gd name="connsiteX284" fmla="*/ 1711 w 10201"/>
              <a:gd name="connsiteY284" fmla="*/ 6263 h 10000"/>
              <a:gd name="connsiteX285" fmla="*/ 1784 w 10201"/>
              <a:gd name="connsiteY285" fmla="*/ 6790 h 10000"/>
              <a:gd name="connsiteX286" fmla="*/ 1982 w 10201"/>
              <a:gd name="connsiteY286" fmla="*/ 6583 h 10000"/>
              <a:gd name="connsiteX287" fmla="*/ 1982 w 10201"/>
              <a:gd name="connsiteY287" fmla="*/ 6526 h 10000"/>
              <a:gd name="connsiteX288" fmla="*/ 1909 w 10201"/>
              <a:gd name="connsiteY288" fmla="*/ 6526 h 10000"/>
              <a:gd name="connsiteX289" fmla="*/ 1878 w 10201"/>
              <a:gd name="connsiteY289" fmla="*/ 6451 h 10000"/>
              <a:gd name="connsiteX290" fmla="*/ 1878 w 10201"/>
              <a:gd name="connsiteY290" fmla="*/ 6414 h 10000"/>
              <a:gd name="connsiteX291" fmla="*/ 1888 w 10201"/>
              <a:gd name="connsiteY291" fmla="*/ 6414 h 10000"/>
              <a:gd name="connsiteX292" fmla="*/ 1888 w 10201"/>
              <a:gd name="connsiteY292" fmla="*/ 6395 h 10000"/>
              <a:gd name="connsiteX293" fmla="*/ 2023 w 10201"/>
              <a:gd name="connsiteY293" fmla="*/ 6320 h 10000"/>
              <a:gd name="connsiteX294" fmla="*/ 2002 w 10201"/>
              <a:gd name="connsiteY294" fmla="*/ 6300 h 10000"/>
              <a:gd name="connsiteX295" fmla="*/ 1867 w 10201"/>
              <a:gd name="connsiteY295" fmla="*/ 6263 h 10000"/>
              <a:gd name="connsiteX296" fmla="*/ 1867 w 10201"/>
              <a:gd name="connsiteY296" fmla="*/ 6207 h 10000"/>
              <a:gd name="connsiteX297" fmla="*/ 1815 w 10201"/>
              <a:gd name="connsiteY297" fmla="*/ 6188 h 10000"/>
              <a:gd name="connsiteX298" fmla="*/ 1815 w 10201"/>
              <a:gd name="connsiteY298" fmla="*/ 6188 h 10000"/>
              <a:gd name="connsiteX299" fmla="*/ 1836 w 10201"/>
              <a:gd name="connsiteY299" fmla="*/ 6131 h 10000"/>
              <a:gd name="connsiteX300" fmla="*/ 1753 w 10201"/>
              <a:gd name="connsiteY300" fmla="*/ 6038 h 10000"/>
              <a:gd name="connsiteX301" fmla="*/ 1534 w 10201"/>
              <a:gd name="connsiteY301" fmla="*/ 5982 h 10000"/>
              <a:gd name="connsiteX302" fmla="*/ 1701 w 10201"/>
              <a:gd name="connsiteY302" fmla="*/ 5962 h 10000"/>
              <a:gd name="connsiteX303" fmla="*/ 1722 w 10201"/>
              <a:gd name="connsiteY303" fmla="*/ 5869 h 10000"/>
              <a:gd name="connsiteX304" fmla="*/ 1659 w 10201"/>
              <a:gd name="connsiteY304" fmla="*/ 5738 h 10000"/>
              <a:gd name="connsiteX305" fmla="*/ 1680 w 10201"/>
              <a:gd name="connsiteY305" fmla="*/ 5738 h 10000"/>
              <a:gd name="connsiteX306" fmla="*/ 2023 w 10201"/>
              <a:gd name="connsiteY306" fmla="*/ 5775 h 10000"/>
              <a:gd name="connsiteX307" fmla="*/ 2117 w 10201"/>
              <a:gd name="connsiteY307" fmla="*/ 5663 h 10000"/>
              <a:gd name="connsiteX308" fmla="*/ 2190 w 10201"/>
              <a:gd name="connsiteY308" fmla="*/ 5643 h 10000"/>
              <a:gd name="connsiteX309" fmla="*/ 2117 w 10201"/>
              <a:gd name="connsiteY309" fmla="*/ 5606 h 10000"/>
              <a:gd name="connsiteX310" fmla="*/ 1815 w 10201"/>
              <a:gd name="connsiteY310" fmla="*/ 5718 h 10000"/>
              <a:gd name="connsiteX311" fmla="*/ 1784 w 10201"/>
              <a:gd name="connsiteY311" fmla="*/ 5663 h 10000"/>
              <a:gd name="connsiteX312" fmla="*/ 1805 w 10201"/>
              <a:gd name="connsiteY312" fmla="*/ 5606 h 10000"/>
              <a:gd name="connsiteX313" fmla="*/ 1774 w 10201"/>
              <a:gd name="connsiteY313" fmla="*/ 5512 h 10000"/>
              <a:gd name="connsiteX314" fmla="*/ 1701 w 10201"/>
              <a:gd name="connsiteY314" fmla="*/ 5531 h 10000"/>
              <a:gd name="connsiteX315" fmla="*/ 1458 w 10201"/>
              <a:gd name="connsiteY315" fmla="*/ 5300 h 10000"/>
              <a:gd name="connsiteX316" fmla="*/ 1742 w 10201"/>
              <a:gd name="connsiteY316" fmla="*/ 5286 h 10000"/>
              <a:gd name="connsiteX317" fmla="*/ 2085 w 10201"/>
              <a:gd name="connsiteY317" fmla="*/ 5286 h 10000"/>
              <a:gd name="connsiteX318" fmla="*/ 2190 w 10201"/>
              <a:gd name="connsiteY318" fmla="*/ 5117 h 10000"/>
              <a:gd name="connsiteX319" fmla="*/ 2190 w 10201"/>
              <a:gd name="connsiteY319" fmla="*/ 5061 h 10000"/>
              <a:gd name="connsiteX320" fmla="*/ 2253 w 10201"/>
              <a:gd name="connsiteY320" fmla="*/ 5042 h 10000"/>
              <a:gd name="connsiteX321" fmla="*/ 2284 w 10201"/>
              <a:gd name="connsiteY321" fmla="*/ 5174 h 10000"/>
              <a:gd name="connsiteX322" fmla="*/ 2722 w 10201"/>
              <a:gd name="connsiteY322" fmla="*/ 5193 h 10000"/>
              <a:gd name="connsiteX323" fmla="*/ 2700 w 10201"/>
              <a:gd name="connsiteY323" fmla="*/ 5286 h 10000"/>
              <a:gd name="connsiteX324" fmla="*/ 2732 w 10201"/>
              <a:gd name="connsiteY324" fmla="*/ 5286 h 10000"/>
              <a:gd name="connsiteX325" fmla="*/ 2784 w 10201"/>
              <a:gd name="connsiteY325" fmla="*/ 5249 h 10000"/>
              <a:gd name="connsiteX326" fmla="*/ 2784 w 10201"/>
              <a:gd name="connsiteY326" fmla="*/ 5268 h 10000"/>
              <a:gd name="connsiteX327" fmla="*/ 2763 w 10201"/>
              <a:gd name="connsiteY327" fmla="*/ 5286 h 10000"/>
              <a:gd name="connsiteX328" fmla="*/ 2826 w 10201"/>
              <a:gd name="connsiteY328" fmla="*/ 5286 h 10000"/>
              <a:gd name="connsiteX329" fmla="*/ 2929 w 10201"/>
              <a:gd name="connsiteY329" fmla="*/ 5286 h 10000"/>
              <a:gd name="connsiteX330" fmla="*/ 2929 w 10201"/>
              <a:gd name="connsiteY330" fmla="*/ 5362 h 10000"/>
              <a:gd name="connsiteX331" fmla="*/ 2950 w 10201"/>
              <a:gd name="connsiteY331" fmla="*/ 5362 h 10000"/>
              <a:gd name="connsiteX332" fmla="*/ 3023 w 10201"/>
              <a:gd name="connsiteY332" fmla="*/ 5286 h 10000"/>
              <a:gd name="connsiteX333" fmla="*/ 3023 w 10201"/>
              <a:gd name="connsiteY333" fmla="*/ 5211 h 10000"/>
              <a:gd name="connsiteX334" fmla="*/ 3085 w 10201"/>
              <a:gd name="connsiteY334" fmla="*/ 5211 h 10000"/>
              <a:gd name="connsiteX335" fmla="*/ 3117 w 10201"/>
              <a:gd name="connsiteY335" fmla="*/ 5268 h 10000"/>
              <a:gd name="connsiteX336" fmla="*/ 3117 w 10201"/>
              <a:gd name="connsiteY336" fmla="*/ 5399 h 10000"/>
              <a:gd name="connsiteX337" fmla="*/ 3231 w 10201"/>
              <a:gd name="connsiteY337" fmla="*/ 5399 h 10000"/>
              <a:gd name="connsiteX338" fmla="*/ 3241 w 10201"/>
              <a:gd name="connsiteY338" fmla="*/ 5305 h 10000"/>
              <a:gd name="connsiteX339" fmla="*/ 3241 w 10201"/>
              <a:gd name="connsiteY339" fmla="*/ 5286 h 10000"/>
              <a:gd name="connsiteX340" fmla="*/ 3241 w 10201"/>
              <a:gd name="connsiteY340" fmla="*/ 5286 h 10000"/>
              <a:gd name="connsiteX341" fmla="*/ 3346 w 10201"/>
              <a:gd name="connsiteY341" fmla="*/ 5305 h 10000"/>
              <a:gd name="connsiteX342" fmla="*/ 3367 w 10201"/>
              <a:gd name="connsiteY342" fmla="*/ 5211 h 10000"/>
              <a:gd name="connsiteX343" fmla="*/ 3471 w 10201"/>
              <a:gd name="connsiteY343" fmla="*/ 5249 h 10000"/>
              <a:gd name="connsiteX344" fmla="*/ 3471 w 10201"/>
              <a:gd name="connsiteY344" fmla="*/ 5193 h 10000"/>
              <a:gd name="connsiteX345" fmla="*/ 3648 w 10201"/>
              <a:gd name="connsiteY345" fmla="*/ 5268 h 10000"/>
              <a:gd name="connsiteX346" fmla="*/ 3648 w 10201"/>
              <a:gd name="connsiteY346" fmla="*/ 5193 h 10000"/>
              <a:gd name="connsiteX347" fmla="*/ 3689 w 10201"/>
              <a:gd name="connsiteY347" fmla="*/ 5193 h 10000"/>
              <a:gd name="connsiteX348" fmla="*/ 3689 w 10201"/>
              <a:gd name="connsiteY348" fmla="*/ 5268 h 10000"/>
              <a:gd name="connsiteX349" fmla="*/ 3710 w 10201"/>
              <a:gd name="connsiteY349" fmla="*/ 5268 h 10000"/>
              <a:gd name="connsiteX350" fmla="*/ 3710 w 10201"/>
              <a:gd name="connsiteY350" fmla="*/ 5249 h 10000"/>
              <a:gd name="connsiteX351" fmla="*/ 3721 w 10201"/>
              <a:gd name="connsiteY351" fmla="*/ 5117 h 10000"/>
              <a:gd name="connsiteX352" fmla="*/ 3731 w 10201"/>
              <a:gd name="connsiteY352" fmla="*/ 5117 h 10000"/>
              <a:gd name="connsiteX353" fmla="*/ 3741 w 10201"/>
              <a:gd name="connsiteY353" fmla="*/ 5193 h 10000"/>
              <a:gd name="connsiteX354" fmla="*/ 3825 w 10201"/>
              <a:gd name="connsiteY354" fmla="*/ 5117 h 10000"/>
              <a:gd name="connsiteX355" fmla="*/ 3825 w 10201"/>
              <a:gd name="connsiteY355" fmla="*/ 5155 h 10000"/>
              <a:gd name="connsiteX356" fmla="*/ 3898 w 10201"/>
              <a:gd name="connsiteY356" fmla="*/ 5117 h 10000"/>
              <a:gd name="connsiteX357" fmla="*/ 3898 w 10201"/>
              <a:gd name="connsiteY357" fmla="*/ 5099 h 10000"/>
              <a:gd name="connsiteX358" fmla="*/ 3877 w 10201"/>
              <a:gd name="connsiteY358" fmla="*/ 5061 h 10000"/>
              <a:gd name="connsiteX359" fmla="*/ 3909 w 10201"/>
              <a:gd name="connsiteY359" fmla="*/ 5061 h 10000"/>
              <a:gd name="connsiteX360" fmla="*/ 3950 w 10201"/>
              <a:gd name="connsiteY360" fmla="*/ 5099 h 10000"/>
              <a:gd name="connsiteX361" fmla="*/ 3950 w 10201"/>
              <a:gd name="connsiteY361" fmla="*/ 5061 h 10000"/>
              <a:gd name="connsiteX362" fmla="*/ 3929 w 10201"/>
              <a:gd name="connsiteY362" fmla="*/ 5005 h 10000"/>
              <a:gd name="connsiteX363" fmla="*/ 4033 w 10201"/>
              <a:gd name="connsiteY363" fmla="*/ 4949 h 10000"/>
              <a:gd name="connsiteX364" fmla="*/ 4033 w 10201"/>
              <a:gd name="connsiteY364" fmla="*/ 4930 h 10000"/>
              <a:gd name="connsiteX365" fmla="*/ 3857 w 10201"/>
              <a:gd name="connsiteY365" fmla="*/ 4910 h 10000"/>
              <a:gd name="connsiteX366" fmla="*/ 3867 w 10201"/>
              <a:gd name="connsiteY366" fmla="*/ 5024 h 10000"/>
              <a:gd name="connsiteX367" fmla="*/ 3857 w 10201"/>
              <a:gd name="connsiteY367" fmla="*/ 5024 h 10000"/>
              <a:gd name="connsiteX368" fmla="*/ 3658 w 10201"/>
              <a:gd name="connsiteY368" fmla="*/ 4910 h 10000"/>
              <a:gd name="connsiteX369" fmla="*/ 3658 w 10201"/>
              <a:gd name="connsiteY369" fmla="*/ 4930 h 10000"/>
              <a:gd name="connsiteX370" fmla="*/ 3669 w 10201"/>
              <a:gd name="connsiteY370" fmla="*/ 4930 h 10000"/>
              <a:gd name="connsiteX371" fmla="*/ 3648 w 10201"/>
              <a:gd name="connsiteY371" fmla="*/ 4949 h 10000"/>
              <a:gd name="connsiteX372" fmla="*/ 3596 w 10201"/>
              <a:gd name="connsiteY372" fmla="*/ 4873 h 10000"/>
              <a:gd name="connsiteX373" fmla="*/ 3585 w 10201"/>
              <a:gd name="connsiteY373" fmla="*/ 4835 h 10000"/>
              <a:gd name="connsiteX374" fmla="*/ 3700 w 10201"/>
              <a:gd name="connsiteY374" fmla="*/ 4817 h 10000"/>
              <a:gd name="connsiteX375" fmla="*/ 3700 w 10201"/>
              <a:gd name="connsiteY375" fmla="*/ 4666 h 10000"/>
              <a:gd name="connsiteX376" fmla="*/ 3679 w 10201"/>
              <a:gd name="connsiteY376" fmla="*/ 4666 h 10000"/>
              <a:gd name="connsiteX377" fmla="*/ 3554 w 10201"/>
              <a:gd name="connsiteY377" fmla="*/ 4798 h 10000"/>
              <a:gd name="connsiteX378" fmla="*/ 3533 w 10201"/>
              <a:gd name="connsiteY378" fmla="*/ 4780 h 10000"/>
              <a:gd name="connsiteX379" fmla="*/ 3533 w 10201"/>
              <a:gd name="connsiteY379" fmla="*/ 4704 h 10000"/>
              <a:gd name="connsiteX380" fmla="*/ 3523 w 10201"/>
              <a:gd name="connsiteY380" fmla="*/ 4648 h 10000"/>
              <a:gd name="connsiteX381" fmla="*/ 3450 w 10201"/>
              <a:gd name="connsiteY381" fmla="*/ 4648 h 10000"/>
              <a:gd name="connsiteX382" fmla="*/ 3440 w 10201"/>
              <a:gd name="connsiteY382" fmla="*/ 4591 h 10000"/>
              <a:gd name="connsiteX383" fmla="*/ 3450 w 10201"/>
              <a:gd name="connsiteY383" fmla="*/ 4591 h 10000"/>
              <a:gd name="connsiteX384" fmla="*/ 3450 w 10201"/>
              <a:gd name="connsiteY384" fmla="*/ 4572 h 10000"/>
              <a:gd name="connsiteX385" fmla="*/ 3627 w 10201"/>
              <a:gd name="connsiteY385" fmla="*/ 4479 h 10000"/>
              <a:gd name="connsiteX386" fmla="*/ 3565 w 10201"/>
              <a:gd name="connsiteY386" fmla="*/ 4479 h 10000"/>
              <a:gd name="connsiteX387" fmla="*/ 3544 w 10201"/>
              <a:gd name="connsiteY387" fmla="*/ 4479 h 10000"/>
              <a:gd name="connsiteX388" fmla="*/ 3533 w 10201"/>
              <a:gd name="connsiteY388" fmla="*/ 4479 h 10000"/>
              <a:gd name="connsiteX389" fmla="*/ 3533 w 10201"/>
              <a:gd name="connsiteY389" fmla="*/ 4460 h 10000"/>
              <a:gd name="connsiteX390" fmla="*/ 3637 w 10201"/>
              <a:gd name="connsiteY390" fmla="*/ 4385 h 10000"/>
              <a:gd name="connsiteX391" fmla="*/ 3637 w 10201"/>
              <a:gd name="connsiteY391" fmla="*/ 4385 h 10000"/>
              <a:gd name="connsiteX392" fmla="*/ 3606 w 10201"/>
              <a:gd name="connsiteY392" fmla="*/ 4385 h 10000"/>
              <a:gd name="connsiteX393" fmla="*/ 3585 w 10201"/>
              <a:gd name="connsiteY393" fmla="*/ 4403 h 10000"/>
              <a:gd name="connsiteX394" fmla="*/ 3575 w 10201"/>
              <a:gd name="connsiteY394" fmla="*/ 4366 h 10000"/>
              <a:gd name="connsiteX395" fmla="*/ 3409 w 10201"/>
              <a:gd name="connsiteY395" fmla="*/ 4310 h 10000"/>
              <a:gd name="connsiteX396" fmla="*/ 3357 w 10201"/>
              <a:gd name="connsiteY396" fmla="*/ 4197 h 10000"/>
              <a:gd name="connsiteX397" fmla="*/ 3315 w 10201"/>
              <a:gd name="connsiteY397" fmla="*/ 4253 h 10000"/>
              <a:gd name="connsiteX398" fmla="*/ 3231 w 10201"/>
              <a:gd name="connsiteY398" fmla="*/ 4216 h 10000"/>
              <a:gd name="connsiteX399" fmla="*/ 3085 w 10201"/>
              <a:gd name="connsiteY399" fmla="*/ 4197 h 10000"/>
              <a:gd name="connsiteX400" fmla="*/ 3033 w 10201"/>
              <a:gd name="connsiteY400" fmla="*/ 4235 h 10000"/>
              <a:gd name="connsiteX401" fmla="*/ 2981 w 10201"/>
              <a:gd name="connsiteY401" fmla="*/ 4178 h 10000"/>
              <a:gd name="connsiteX402" fmla="*/ 2909 w 10201"/>
              <a:gd name="connsiteY402" fmla="*/ 4235 h 10000"/>
              <a:gd name="connsiteX403" fmla="*/ 2878 w 10201"/>
              <a:gd name="connsiteY403" fmla="*/ 4178 h 10000"/>
              <a:gd name="connsiteX404" fmla="*/ 2794 w 10201"/>
              <a:gd name="connsiteY404" fmla="*/ 4328 h 10000"/>
              <a:gd name="connsiteX405" fmla="*/ 2596 w 10201"/>
              <a:gd name="connsiteY405" fmla="*/ 4253 h 10000"/>
              <a:gd name="connsiteX406" fmla="*/ 2596 w 10201"/>
              <a:gd name="connsiteY406" fmla="*/ 4216 h 10000"/>
              <a:gd name="connsiteX407" fmla="*/ 2617 w 10201"/>
              <a:gd name="connsiteY407" fmla="*/ 4178 h 10000"/>
              <a:gd name="connsiteX408" fmla="*/ 2544 w 10201"/>
              <a:gd name="connsiteY408" fmla="*/ 4178 h 10000"/>
              <a:gd name="connsiteX409" fmla="*/ 2346 w 10201"/>
              <a:gd name="connsiteY409" fmla="*/ 4273 h 10000"/>
              <a:gd name="connsiteX410" fmla="*/ 2346 w 10201"/>
              <a:gd name="connsiteY410" fmla="*/ 4253 h 10000"/>
              <a:gd name="connsiteX411" fmla="*/ 2367 w 10201"/>
              <a:gd name="connsiteY411" fmla="*/ 4216 h 10000"/>
              <a:gd name="connsiteX412" fmla="*/ 2253 w 10201"/>
              <a:gd name="connsiteY412" fmla="*/ 4216 h 10000"/>
              <a:gd name="connsiteX413" fmla="*/ 2170 w 10201"/>
              <a:gd name="connsiteY413" fmla="*/ 4141 h 10000"/>
              <a:gd name="connsiteX414" fmla="*/ 2044 w 10201"/>
              <a:gd name="connsiteY414" fmla="*/ 4122 h 10000"/>
              <a:gd name="connsiteX415" fmla="*/ 2065 w 10201"/>
              <a:gd name="connsiteY415" fmla="*/ 4122 h 10000"/>
              <a:gd name="connsiteX416" fmla="*/ 2096 w 10201"/>
              <a:gd name="connsiteY416" fmla="*/ 4084 h 10000"/>
              <a:gd name="connsiteX417" fmla="*/ 2085 w 10201"/>
              <a:gd name="connsiteY417" fmla="*/ 4047 h 10000"/>
              <a:gd name="connsiteX418" fmla="*/ 2002 w 10201"/>
              <a:gd name="connsiteY418" fmla="*/ 3990 h 10000"/>
              <a:gd name="connsiteX419" fmla="*/ 1909 w 10201"/>
              <a:gd name="connsiteY419" fmla="*/ 4028 h 10000"/>
              <a:gd name="connsiteX420" fmla="*/ 1479 w 10201"/>
              <a:gd name="connsiteY420" fmla="*/ 3974 h 10000"/>
              <a:gd name="connsiteX421" fmla="*/ 1680 w 10201"/>
              <a:gd name="connsiteY421" fmla="*/ 3821 h 10000"/>
              <a:gd name="connsiteX422" fmla="*/ 1690 w 10201"/>
              <a:gd name="connsiteY422" fmla="*/ 3803 h 10000"/>
              <a:gd name="connsiteX423" fmla="*/ 1826 w 10201"/>
              <a:gd name="connsiteY423" fmla="*/ 3765 h 10000"/>
              <a:gd name="connsiteX424" fmla="*/ 1826 w 10201"/>
              <a:gd name="connsiteY424" fmla="*/ 3803 h 10000"/>
              <a:gd name="connsiteX425" fmla="*/ 1940 w 10201"/>
              <a:gd name="connsiteY425" fmla="*/ 3878 h 10000"/>
              <a:gd name="connsiteX426" fmla="*/ 1950 w 10201"/>
              <a:gd name="connsiteY426" fmla="*/ 3840 h 10000"/>
              <a:gd name="connsiteX427" fmla="*/ 1961 w 10201"/>
              <a:gd name="connsiteY427" fmla="*/ 3878 h 10000"/>
              <a:gd name="connsiteX428" fmla="*/ 2117 w 10201"/>
              <a:gd name="connsiteY428" fmla="*/ 3746 h 10000"/>
              <a:gd name="connsiteX429" fmla="*/ 2201 w 10201"/>
              <a:gd name="connsiteY429" fmla="*/ 3821 h 10000"/>
              <a:gd name="connsiteX430" fmla="*/ 2378 w 10201"/>
              <a:gd name="connsiteY430" fmla="*/ 3784 h 10000"/>
              <a:gd name="connsiteX431" fmla="*/ 2544 w 10201"/>
              <a:gd name="connsiteY431" fmla="*/ 3803 h 10000"/>
              <a:gd name="connsiteX432" fmla="*/ 2544 w 10201"/>
              <a:gd name="connsiteY432" fmla="*/ 3728 h 10000"/>
              <a:gd name="connsiteX433" fmla="*/ 2658 w 10201"/>
              <a:gd name="connsiteY433" fmla="*/ 3728 h 10000"/>
              <a:gd name="connsiteX434" fmla="*/ 2689 w 10201"/>
              <a:gd name="connsiteY434" fmla="*/ 3671 h 10000"/>
              <a:gd name="connsiteX435" fmla="*/ 2689 w 10201"/>
              <a:gd name="connsiteY435" fmla="*/ 3596 h 10000"/>
              <a:gd name="connsiteX436" fmla="*/ 2658 w 10201"/>
              <a:gd name="connsiteY436" fmla="*/ 3596 h 10000"/>
              <a:gd name="connsiteX437" fmla="*/ 2658 w 10201"/>
              <a:gd name="connsiteY437" fmla="*/ 3559 h 10000"/>
              <a:gd name="connsiteX438" fmla="*/ 2648 w 10201"/>
              <a:gd name="connsiteY438" fmla="*/ 3502 h 10000"/>
              <a:gd name="connsiteX439" fmla="*/ 2044 w 10201"/>
              <a:gd name="connsiteY439" fmla="*/ 3502 h 10000"/>
              <a:gd name="connsiteX440" fmla="*/ 1482 w 10201"/>
              <a:gd name="connsiteY440" fmla="*/ 3483 h 10000"/>
              <a:gd name="connsiteX441" fmla="*/ 1898 w 10201"/>
              <a:gd name="connsiteY441" fmla="*/ 3408 h 10000"/>
              <a:gd name="connsiteX442" fmla="*/ 2149 w 10201"/>
              <a:gd name="connsiteY442" fmla="*/ 3427 h 10000"/>
              <a:gd name="connsiteX443" fmla="*/ 2159 w 10201"/>
              <a:gd name="connsiteY443" fmla="*/ 3314 h 10000"/>
              <a:gd name="connsiteX444" fmla="*/ 2201 w 10201"/>
              <a:gd name="connsiteY444" fmla="*/ 3296 h 10000"/>
              <a:gd name="connsiteX445" fmla="*/ 2232 w 10201"/>
              <a:gd name="connsiteY445" fmla="*/ 3352 h 10000"/>
              <a:gd name="connsiteX446" fmla="*/ 2263 w 10201"/>
              <a:gd name="connsiteY446" fmla="*/ 3276 h 10000"/>
              <a:gd name="connsiteX447" fmla="*/ 2263 w 10201"/>
              <a:gd name="connsiteY447" fmla="*/ 3314 h 10000"/>
              <a:gd name="connsiteX448" fmla="*/ 2242 w 10201"/>
              <a:gd name="connsiteY448" fmla="*/ 3352 h 10000"/>
              <a:gd name="connsiteX449" fmla="*/ 2502 w 10201"/>
              <a:gd name="connsiteY449" fmla="*/ 3296 h 10000"/>
              <a:gd name="connsiteX450" fmla="*/ 2513 w 10201"/>
              <a:gd name="connsiteY450" fmla="*/ 3239 h 10000"/>
              <a:gd name="connsiteX451" fmla="*/ 2502 w 10201"/>
              <a:gd name="connsiteY451" fmla="*/ 3221 h 10000"/>
              <a:gd name="connsiteX452" fmla="*/ 2137 w 10201"/>
              <a:gd name="connsiteY452" fmla="*/ 3239 h 10000"/>
              <a:gd name="connsiteX453" fmla="*/ 2127 w 10201"/>
              <a:gd name="connsiteY453" fmla="*/ 3183 h 10000"/>
              <a:gd name="connsiteX454" fmla="*/ 2137 w 10201"/>
              <a:gd name="connsiteY454" fmla="*/ 3164 h 10000"/>
              <a:gd name="connsiteX455" fmla="*/ 2294 w 10201"/>
              <a:gd name="connsiteY455" fmla="*/ 3126 h 10000"/>
              <a:gd name="connsiteX456" fmla="*/ 2263 w 10201"/>
              <a:gd name="connsiteY456" fmla="*/ 3107 h 10000"/>
              <a:gd name="connsiteX457" fmla="*/ 2294 w 10201"/>
              <a:gd name="connsiteY457" fmla="*/ 3089 h 10000"/>
              <a:gd name="connsiteX458" fmla="*/ 2284 w 10201"/>
              <a:gd name="connsiteY458" fmla="*/ 2995 h 10000"/>
              <a:gd name="connsiteX459" fmla="*/ 2232 w 10201"/>
              <a:gd name="connsiteY459" fmla="*/ 2901 h 10000"/>
              <a:gd name="connsiteX460" fmla="*/ 2253 w 10201"/>
              <a:gd name="connsiteY460" fmla="*/ 2863 h 10000"/>
              <a:gd name="connsiteX461" fmla="*/ 2242 w 10201"/>
              <a:gd name="connsiteY461" fmla="*/ 2788 h 10000"/>
              <a:gd name="connsiteX462" fmla="*/ 2294 w 10201"/>
              <a:gd name="connsiteY462" fmla="*/ 2713 h 10000"/>
              <a:gd name="connsiteX463" fmla="*/ 2294 w 10201"/>
              <a:gd name="connsiteY463" fmla="*/ 2769 h 10000"/>
              <a:gd name="connsiteX464" fmla="*/ 2471 w 10201"/>
              <a:gd name="connsiteY464" fmla="*/ 2807 h 10000"/>
              <a:gd name="connsiteX465" fmla="*/ 2482 w 10201"/>
              <a:gd name="connsiteY465" fmla="*/ 2901 h 10000"/>
              <a:gd name="connsiteX466" fmla="*/ 2627 w 10201"/>
              <a:gd name="connsiteY466" fmla="*/ 2882 h 10000"/>
              <a:gd name="connsiteX467" fmla="*/ 2679 w 10201"/>
              <a:gd name="connsiteY467" fmla="*/ 2713 h 10000"/>
              <a:gd name="connsiteX468" fmla="*/ 2523 w 10201"/>
              <a:gd name="connsiteY468" fmla="*/ 2657 h 10000"/>
              <a:gd name="connsiteX469" fmla="*/ 2523 w 10201"/>
              <a:gd name="connsiteY469" fmla="*/ 2600 h 10000"/>
              <a:gd name="connsiteX470" fmla="*/ 2596 w 10201"/>
              <a:gd name="connsiteY470" fmla="*/ 2582 h 10000"/>
              <a:gd name="connsiteX471" fmla="*/ 2596 w 10201"/>
              <a:gd name="connsiteY471" fmla="*/ 2563 h 10000"/>
              <a:gd name="connsiteX472" fmla="*/ 2461 w 10201"/>
              <a:gd name="connsiteY472" fmla="*/ 2450 h 10000"/>
              <a:gd name="connsiteX473" fmla="*/ 2440 w 10201"/>
              <a:gd name="connsiteY473" fmla="*/ 2525 h 10000"/>
              <a:gd name="connsiteX474" fmla="*/ 2440 w 10201"/>
              <a:gd name="connsiteY474" fmla="*/ 2507 h 10000"/>
              <a:gd name="connsiteX475" fmla="*/ 2315 w 10201"/>
              <a:gd name="connsiteY475" fmla="*/ 2356 h 10000"/>
              <a:gd name="connsiteX476" fmla="*/ 2242 w 10201"/>
              <a:gd name="connsiteY476" fmla="*/ 2375 h 10000"/>
              <a:gd name="connsiteX477" fmla="*/ 2242 w 10201"/>
              <a:gd name="connsiteY477" fmla="*/ 2319 h 10000"/>
              <a:gd name="connsiteX478" fmla="*/ 2222 w 10201"/>
              <a:gd name="connsiteY478" fmla="*/ 2281 h 10000"/>
              <a:gd name="connsiteX479" fmla="*/ 2044 w 10201"/>
              <a:gd name="connsiteY479" fmla="*/ 2244 h 10000"/>
              <a:gd name="connsiteX480" fmla="*/ 2034 w 10201"/>
              <a:gd name="connsiteY480" fmla="*/ 2187 h 10000"/>
              <a:gd name="connsiteX481" fmla="*/ 2044 w 10201"/>
              <a:gd name="connsiteY481" fmla="*/ 2169 h 10000"/>
              <a:gd name="connsiteX482" fmla="*/ 2242 w 10201"/>
              <a:gd name="connsiteY482" fmla="*/ 2169 h 10000"/>
              <a:gd name="connsiteX483" fmla="*/ 2305 w 10201"/>
              <a:gd name="connsiteY483" fmla="*/ 2131 h 10000"/>
              <a:gd name="connsiteX484" fmla="*/ 2450 w 10201"/>
              <a:gd name="connsiteY484" fmla="*/ 2169 h 10000"/>
              <a:gd name="connsiteX485" fmla="*/ 2523 w 10201"/>
              <a:gd name="connsiteY485" fmla="*/ 2075 h 10000"/>
              <a:gd name="connsiteX486" fmla="*/ 2774 w 10201"/>
              <a:gd name="connsiteY486" fmla="*/ 2018 h 10000"/>
              <a:gd name="connsiteX487" fmla="*/ 2961 w 10201"/>
              <a:gd name="connsiteY487" fmla="*/ 2131 h 10000"/>
              <a:gd name="connsiteX488" fmla="*/ 3274 w 10201"/>
              <a:gd name="connsiteY488" fmla="*/ 2055 h 10000"/>
              <a:gd name="connsiteX489" fmla="*/ 3274 w 10201"/>
              <a:gd name="connsiteY489" fmla="*/ 2037 h 10000"/>
              <a:gd name="connsiteX490" fmla="*/ 3263 w 10201"/>
              <a:gd name="connsiteY490" fmla="*/ 2000 h 10000"/>
              <a:gd name="connsiteX491" fmla="*/ 3377 w 10201"/>
              <a:gd name="connsiteY491" fmla="*/ 1962 h 10000"/>
              <a:gd name="connsiteX492" fmla="*/ 3357 w 10201"/>
              <a:gd name="connsiteY492" fmla="*/ 1905 h 10000"/>
              <a:gd name="connsiteX493" fmla="*/ 3419 w 10201"/>
              <a:gd name="connsiteY493" fmla="*/ 1905 h 10000"/>
              <a:gd name="connsiteX494" fmla="*/ 3461 w 10201"/>
              <a:gd name="connsiteY494" fmla="*/ 1924 h 10000"/>
              <a:gd name="connsiteX495" fmla="*/ 3492 w 10201"/>
              <a:gd name="connsiteY495" fmla="*/ 1868 h 10000"/>
              <a:gd name="connsiteX496" fmla="*/ 3492 w 10201"/>
              <a:gd name="connsiteY496" fmla="*/ 1849 h 10000"/>
              <a:gd name="connsiteX497" fmla="*/ 3419 w 10201"/>
              <a:gd name="connsiteY497" fmla="*/ 1736 h 10000"/>
              <a:gd name="connsiteX498" fmla="*/ 3429 w 10201"/>
              <a:gd name="connsiteY498" fmla="*/ 1661 h 10000"/>
              <a:gd name="connsiteX499" fmla="*/ 3274 w 10201"/>
              <a:gd name="connsiteY499" fmla="*/ 1587 h 10000"/>
              <a:gd name="connsiteX500" fmla="*/ 3274 w 10201"/>
              <a:gd name="connsiteY500" fmla="*/ 1511 h 10000"/>
              <a:gd name="connsiteX501" fmla="*/ 3241 w 10201"/>
              <a:gd name="connsiteY501" fmla="*/ 1473 h 10000"/>
              <a:gd name="connsiteX502" fmla="*/ 3210 w 10201"/>
              <a:gd name="connsiteY502" fmla="*/ 1511 h 10000"/>
              <a:gd name="connsiteX503" fmla="*/ 3200 w 10201"/>
              <a:gd name="connsiteY503" fmla="*/ 1436 h 10000"/>
              <a:gd name="connsiteX504" fmla="*/ 3085 w 10201"/>
              <a:gd name="connsiteY504" fmla="*/ 1492 h 10000"/>
              <a:gd name="connsiteX505" fmla="*/ 2971 w 10201"/>
              <a:gd name="connsiteY505" fmla="*/ 1417 h 10000"/>
              <a:gd name="connsiteX506" fmla="*/ 2940 w 10201"/>
              <a:gd name="connsiteY506" fmla="*/ 1473 h 10000"/>
              <a:gd name="connsiteX507" fmla="*/ 2909 w 10201"/>
              <a:gd name="connsiteY507" fmla="*/ 1398 h 10000"/>
              <a:gd name="connsiteX508" fmla="*/ 2815 w 10201"/>
              <a:gd name="connsiteY508" fmla="*/ 1436 h 10000"/>
              <a:gd name="connsiteX509" fmla="*/ 2815 w 10201"/>
              <a:gd name="connsiteY509" fmla="*/ 1379 h 10000"/>
              <a:gd name="connsiteX510" fmla="*/ 2742 w 10201"/>
              <a:gd name="connsiteY510" fmla="*/ 1286 h 10000"/>
              <a:gd name="connsiteX511" fmla="*/ 3013 w 10201"/>
              <a:gd name="connsiteY511" fmla="*/ 1060 h 10000"/>
              <a:gd name="connsiteX512" fmla="*/ 3106 w 10201"/>
              <a:gd name="connsiteY512" fmla="*/ 1117 h 10000"/>
              <a:gd name="connsiteX513" fmla="*/ 3241 w 10201"/>
              <a:gd name="connsiteY513" fmla="*/ 1060 h 10000"/>
              <a:gd name="connsiteX514" fmla="*/ 3241 w 10201"/>
              <a:gd name="connsiteY514" fmla="*/ 1117 h 10000"/>
              <a:gd name="connsiteX515" fmla="*/ 3513 w 10201"/>
              <a:gd name="connsiteY515" fmla="*/ 1117 h 10000"/>
              <a:gd name="connsiteX516" fmla="*/ 3513 w 10201"/>
              <a:gd name="connsiteY516" fmla="*/ 1042 h 10000"/>
              <a:gd name="connsiteX517" fmla="*/ 3658 w 10201"/>
              <a:gd name="connsiteY517" fmla="*/ 966 h 10000"/>
              <a:gd name="connsiteX518" fmla="*/ 3700 w 10201"/>
              <a:gd name="connsiteY518" fmla="*/ 873 h 10000"/>
              <a:gd name="connsiteX519" fmla="*/ 3929 w 10201"/>
              <a:gd name="connsiteY519" fmla="*/ 834 h 10000"/>
              <a:gd name="connsiteX520" fmla="*/ 3940 w 10201"/>
              <a:gd name="connsiteY520" fmla="*/ 779 h 10000"/>
              <a:gd name="connsiteX521" fmla="*/ 3971 w 10201"/>
              <a:gd name="connsiteY521" fmla="*/ 779 h 10000"/>
              <a:gd name="connsiteX522" fmla="*/ 4002 w 10201"/>
              <a:gd name="connsiteY522" fmla="*/ 834 h 10000"/>
              <a:gd name="connsiteX523" fmla="*/ 4065 w 10201"/>
              <a:gd name="connsiteY523" fmla="*/ 797 h 10000"/>
              <a:gd name="connsiteX524" fmla="*/ 4127 w 10201"/>
              <a:gd name="connsiteY524" fmla="*/ 834 h 10000"/>
              <a:gd name="connsiteX525" fmla="*/ 4772 w 10201"/>
              <a:gd name="connsiteY525" fmla="*/ 722 h 10000"/>
              <a:gd name="connsiteX526" fmla="*/ 4783 w 10201"/>
              <a:gd name="connsiteY526" fmla="*/ 779 h 10000"/>
              <a:gd name="connsiteX527" fmla="*/ 4908 w 10201"/>
              <a:gd name="connsiteY527" fmla="*/ 779 h 10000"/>
              <a:gd name="connsiteX528" fmla="*/ 4908 w 10201"/>
              <a:gd name="connsiteY528" fmla="*/ 722 h 10000"/>
              <a:gd name="connsiteX529" fmla="*/ 4992 w 10201"/>
              <a:gd name="connsiteY529" fmla="*/ 779 h 10000"/>
              <a:gd name="connsiteX530" fmla="*/ 5096 w 10201"/>
              <a:gd name="connsiteY530" fmla="*/ 741 h 10000"/>
              <a:gd name="connsiteX531" fmla="*/ 5158 w 10201"/>
              <a:gd name="connsiteY531" fmla="*/ 779 h 10000"/>
              <a:gd name="connsiteX532" fmla="*/ 5200 w 10201"/>
              <a:gd name="connsiteY532" fmla="*/ 704 h 10000"/>
              <a:gd name="connsiteX533" fmla="*/ 5283 w 10201"/>
              <a:gd name="connsiteY533" fmla="*/ 684 h 10000"/>
              <a:gd name="connsiteX534" fmla="*/ 5283 w 10201"/>
              <a:gd name="connsiteY534" fmla="*/ 741 h 10000"/>
              <a:gd name="connsiteX535" fmla="*/ 5492 w 10201"/>
              <a:gd name="connsiteY535" fmla="*/ 704 h 10000"/>
              <a:gd name="connsiteX536" fmla="*/ 5679 w 10201"/>
              <a:gd name="connsiteY536" fmla="*/ 779 h 10000"/>
              <a:gd name="connsiteX537" fmla="*/ 5824 w 10201"/>
              <a:gd name="connsiteY537" fmla="*/ 759 h 10000"/>
              <a:gd name="connsiteX538" fmla="*/ 6148 w 10201"/>
              <a:gd name="connsiteY538" fmla="*/ 684 h 10000"/>
              <a:gd name="connsiteX539" fmla="*/ 6345 w 10201"/>
              <a:gd name="connsiteY539" fmla="*/ 609 h 10000"/>
              <a:gd name="connsiteX540" fmla="*/ 6522 w 10201"/>
              <a:gd name="connsiteY540" fmla="*/ 647 h 10000"/>
              <a:gd name="connsiteX541" fmla="*/ 6574 w 10201"/>
              <a:gd name="connsiteY541" fmla="*/ 553 h 10000"/>
              <a:gd name="connsiteX542" fmla="*/ 6668 w 10201"/>
              <a:gd name="connsiteY542" fmla="*/ 572 h 10000"/>
              <a:gd name="connsiteX543" fmla="*/ 6741 w 10201"/>
              <a:gd name="connsiteY543" fmla="*/ 496 h 10000"/>
              <a:gd name="connsiteX544" fmla="*/ 6814 w 10201"/>
              <a:gd name="connsiteY544" fmla="*/ 553 h 10000"/>
              <a:gd name="connsiteX545" fmla="*/ 7105 w 10201"/>
              <a:gd name="connsiteY545" fmla="*/ 572 h 10000"/>
              <a:gd name="connsiteX546" fmla="*/ 7251 w 10201"/>
              <a:gd name="connsiteY546" fmla="*/ 572 h 10000"/>
              <a:gd name="connsiteX547" fmla="*/ 7262 w 10201"/>
              <a:gd name="connsiteY547" fmla="*/ 628 h 10000"/>
              <a:gd name="connsiteX548" fmla="*/ 7459 w 10201"/>
              <a:gd name="connsiteY548" fmla="*/ 590 h 10000"/>
              <a:gd name="connsiteX549" fmla="*/ 7470 w 10201"/>
              <a:gd name="connsiteY549" fmla="*/ 515 h 10000"/>
              <a:gd name="connsiteX550" fmla="*/ 7387 w 10201"/>
              <a:gd name="connsiteY550" fmla="*/ 496 h 10000"/>
              <a:gd name="connsiteX551" fmla="*/ 7428 w 10201"/>
              <a:gd name="connsiteY551" fmla="*/ 403 h 10000"/>
              <a:gd name="connsiteX552" fmla="*/ 7501 w 10201"/>
              <a:gd name="connsiteY552" fmla="*/ 346 h 10000"/>
              <a:gd name="connsiteX553" fmla="*/ 7470 w 10201"/>
              <a:gd name="connsiteY553" fmla="*/ 309 h 10000"/>
              <a:gd name="connsiteX554" fmla="*/ 7407 w 10201"/>
              <a:gd name="connsiteY554" fmla="*/ 346 h 10000"/>
              <a:gd name="connsiteX555" fmla="*/ 7376 w 10201"/>
              <a:gd name="connsiteY555" fmla="*/ 309 h 10000"/>
              <a:gd name="connsiteX556" fmla="*/ 7210 w 10201"/>
              <a:gd name="connsiteY556" fmla="*/ 365 h 10000"/>
              <a:gd name="connsiteX557" fmla="*/ 7210 w 10201"/>
              <a:gd name="connsiteY557" fmla="*/ 309 h 10000"/>
              <a:gd name="connsiteX558" fmla="*/ 7199 w 10201"/>
              <a:gd name="connsiteY558" fmla="*/ 309 h 10000"/>
              <a:gd name="connsiteX559" fmla="*/ 6543 w 10201"/>
              <a:gd name="connsiteY559" fmla="*/ 328 h 10000"/>
              <a:gd name="connsiteX560" fmla="*/ 6225 w 10201"/>
              <a:gd name="connsiteY560" fmla="*/ 271 h 10000"/>
              <a:gd name="connsiteX561" fmla="*/ 6637 w 10201"/>
              <a:gd name="connsiteY561" fmla="*/ 196 h 10000"/>
              <a:gd name="connsiteX562" fmla="*/ 6980 w 10201"/>
              <a:gd name="connsiteY562" fmla="*/ 159 h 10000"/>
              <a:gd name="connsiteX563" fmla="*/ 7480 w 10201"/>
              <a:gd name="connsiteY563" fmla="*/ 120 h 10000"/>
              <a:gd name="connsiteX564" fmla="*/ 7698 w 10201"/>
              <a:gd name="connsiteY564" fmla="*/ 8 h 10000"/>
              <a:gd name="connsiteX565" fmla="*/ 7949 w 10201"/>
              <a:gd name="connsiteY565" fmla="*/ 140 h 10000"/>
              <a:gd name="connsiteX566" fmla="*/ 8011 w 10201"/>
              <a:gd name="connsiteY566" fmla="*/ 46 h 10000"/>
              <a:gd name="connsiteX567" fmla="*/ 8136 w 10201"/>
              <a:gd name="connsiteY567" fmla="*/ 27 h 10000"/>
              <a:gd name="connsiteX568" fmla="*/ 8240 w 10201"/>
              <a:gd name="connsiteY568" fmla="*/ 140 h 10000"/>
              <a:gd name="connsiteX569" fmla="*/ 8262 w 10201"/>
              <a:gd name="connsiteY569" fmla="*/ 102 h 10000"/>
              <a:gd name="connsiteX570" fmla="*/ 8293 w 10201"/>
              <a:gd name="connsiteY570" fmla="*/ 252 h 10000"/>
              <a:gd name="connsiteX571" fmla="*/ 8262 w 10201"/>
              <a:gd name="connsiteY571" fmla="*/ 328 h 10000"/>
              <a:gd name="connsiteX572" fmla="*/ 8262 w 10201"/>
              <a:gd name="connsiteY572" fmla="*/ 421 h 10000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355 w 10201"/>
              <a:gd name="connsiteY5" fmla="*/ 649 h 10002"/>
              <a:gd name="connsiteX6" fmla="*/ 8303 w 10201"/>
              <a:gd name="connsiteY6" fmla="*/ 706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3054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15 w 10201"/>
              <a:gd name="connsiteY47" fmla="*/ 3241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729 w 10201"/>
              <a:gd name="connsiteY50" fmla="*/ 3485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77 w 10201"/>
              <a:gd name="connsiteY57" fmla="*/ 3748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97 w 10201"/>
              <a:gd name="connsiteY62" fmla="*/ 4387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303 w 10201"/>
              <a:gd name="connsiteY6" fmla="*/ 706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3054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15 w 10201"/>
              <a:gd name="connsiteY47" fmla="*/ 3241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729 w 10201"/>
              <a:gd name="connsiteY50" fmla="*/ 3485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77 w 10201"/>
              <a:gd name="connsiteY57" fmla="*/ 3748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97 w 10201"/>
              <a:gd name="connsiteY62" fmla="*/ 4387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3054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15 w 10201"/>
              <a:gd name="connsiteY47" fmla="*/ 3241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729 w 10201"/>
              <a:gd name="connsiteY50" fmla="*/ 3485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77 w 10201"/>
              <a:gd name="connsiteY57" fmla="*/ 3748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97 w 10201"/>
              <a:gd name="connsiteY62" fmla="*/ 4387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15 w 10201"/>
              <a:gd name="connsiteY47" fmla="*/ 3241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729 w 10201"/>
              <a:gd name="connsiteY50" fmla="*/ 3485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77 w 10201"/>
              <a:gd name="connsiteY57" fmla="*/ 3748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97 w 10201"/>
              <a:gd name="connsiteY62" fmla="*/ 4387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729 w 10201"/>
              <a:gd name="connsiteY50" fmla="*/ 3485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77 w 10201"/>
              <a:gd name="connsiteY57" fmla="*/ 3748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97 w 10201"/>
              <a:gd name="connsiteY62" fmla="*/ 4387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729 w 10201"/>
              <a:gd name="connsiteY50" fmla="*/ 3485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77 w 10201"/>
              <a:gd name="connsiteY57" fmla="*/ 3748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97 w 10201"/>
              <a:gd name="connsiteY62" fmla="*/ 4387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812 w 10201"/>
              <a:gd name="connsiteY50" fmla="*/ 3527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77 w 10201"/>
              <a:gd name="connsiteY57" fmla="*/ 3748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97 w 10201"/>
              <a:gd name="connsiteY62" fmla="*/ 4387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812 w 10201"/>
              <a:gd name="connsiteY50" fmla="*/ 3527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65 w 10201"/>
              <a:gd name="connsiteY57" fmla="*/ 3833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97 w 10201"/>
              <a:gd name="connsiteY62" fmla="*/ 4387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812 w 10201"/>
              <a:gd name="connsiteY50" fmla="*/ 3527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65 w 10201"/>
              <a:gd name="connsiteY57" fmla="*/ 3833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85 w 10201"/>
              <a:gd name="connsiteY62" fmla="*/ 4451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9865 w 10201"/>
              <a:gd name="connsiteY77" fmla="*/ 5476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812 w 10201"/>
              <a:gd name="connsiteY50" fmla="*/ 3527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65 w 10201"/>
              <a:gd name="connsiteY57" fmla="*/ 3833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85 w 10201"/>
              <a:gd name="connsiteY62" fmla="*/ 4451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10042 w 10201"/>
              <a:gd name="connsiteY77" fmla="*/ 5391 h 10002"/>
              <a:gd name="connsiteX78" fmla="*/ 10188 w 10201"/>
              <a:gd name="connsiteY78" fmla="*/ 5795 h 10002"/>
              <a:gd name="connsiteX79" fmla="*/ 10177 w 10201"/>
              <a:gd name="connsiteY79" fmla="*/ 6153 h 10002"/>
              <a:gd name="connsiteX80" fmla="*/ 10125 w 10201"/>
              <a:gd name="connsiteY80" fmla="*/ 6058 h 10002"/>
              <a:gd name="connsiteX81" fmla="*/ 9949 w 10201"/>
              <a:gd name="connsiteY81" fmla="*/ 6096 h 10002"/>
              <a:gd name="connsiteX82" fmla="*/ 9563 w 10201"/>
              <a:gd name="connsiteY82" fmla="*/ 6190 h 10002"/>
              <a:gd name="connsiteX83" fmla="*/ 9532 w 10201"/>
              <a:gd name="connsiteY83" fmla="*/ 6528 h 10002"/>
              <a:gd name="connsiteX84" fmla="*/ 9490 w 10201"/>
              <a:gd name="connsiteY84" fmla="*/ 6566 h 10002"/>
              <a:gd name="connsiteX85" fmla="*/ 9490 w 10201"/>
              <a:gd name="connsiteY85" fmla="*/ 6979 h 10002"/>
              <a:gd name="connsiteX86" fmla="*/ 9594 w 10201"/>
              <a:gd name="connsiteY86" fmla="*/ 7016 h 10002"/>
              <a:gd name="connsiteX87" fmla="*/ 9584 w 10201"/>
              <a:gd name="connsiteY87" fmla="*/ 7054 h 10002"/>
              <a:gd name="connsiteX88" fmla="*/ 9438 w 10201"/>
              <a:gd name="connsiteY88" fmla="*/ 7411 h 10002"/>
              <a:gd name="connsiteX89" fmla="*/ 9428 w 10201"/>
              <a:gd name="connsiteY89" fmla="*/ 7674 h 10002"/>
              <a:gd name="connsiteX90" fmla="*/ 9459 w 10201"/>
              <a:gd name="connsiteY90" fmla="*/ 7862 h 10002"/>
              <a:gd name="connsiteX91" fmla="*/ 9407 w 10201"/>
              <a:gd name="connsiteY91" fmla="*/ 7918 h 10002"/>
              <a:gd name="connsiteX92" fmla="*/ 9302 w 10201"/>
              <a:gd name="connsiteY92" fmla="*/ 7730 h 10002"/>
              <a:gd name="connsiteX93" fmla="*/ 9126 w 10201"/>
              <a:gd name="connsiteY93" fmla="*/ 7580 h 10002"/>
              <a:gd name="connsiteX94" fmla="*/ 9126 w 10201"/>
              <a:gd name="connsiteY94" fmla="*/ 7543 h 10002"/>
              <a:gd name="connsiteX95" fmla="*/ 9167 w 10201"/>
              <a:gd name="connsiteY95" fmla="*/ 7543 h 10002"/>
              <a:gd name="connsiteX96" fmla="*/ 9167 w 10201"/>
              <a:gd name="connsiteY96" fmla="*/ 7524 h 10002"/>
              <a:gd name="connsiteX97" fmla="*/ 9146 w 10201"/>
              <a:gd name="connsiteY97" fmla="*/ 7524 h 10002"/>
              <a:gd name="connsiteX98" fmla="*/ 9084 w 10201"/>
              <a:gd name="connsiteY98" fmla="*/ 7543 h 10002"/>
              <a:gd name="connsiteX99" fmla="*/ 9105 w 10201"/>
              <a:gd name="connsiteY99" fmla="*/ 7618 h 10002"/>
              <a:gd name="connsiteX100" fmla="*/ 9063 w 10201"/>
              <a:gd name="connsiteY100" fmla="*/ 7637 h 10002"/>
              <a:gd name="connsiteX101" fmla="*/ 9167 w 10201"/>
              <a:gd name="connsiteY101" fmla="*/ 7918 h 10002"/>
              <a:gd name="connsiteX102" fmla="*/ 9167 w 10201"/>
              <a:gd name="connsiteY102" fmla="*/ 8125 h 10002"/>
              <a:gd name="connsiteX103" fmla="*/ 9105 w 10201"/>
              <a:gd name="connsiteY103" fmla="*/ 8237 h 10002"/>
              <a:gd name="connsiteX104" fmla="*/ 8928 w 10201"/>
              <a:gd name="connsiteY104" fmla="*/ 8219 h 10002"/>
              <a:gd name="connsiteX105" fmla="*/ 8866 w 10201"/>
              <a:gd name="connsiteY105" fmla="*/ 8125 h 10002"/>
              <a:gd name="connsiteX106" fmla="*/ 8802 w 10201"/>
              <a:gd name="connsiteY106" fmla="*/ 8182 h 10002"/>
              <a:gd name="connsiteX107" fmla="*/ 8845 w 10201"/>
              <a:gd name="connsiteY107" fmla="*/ 8575 h 10002"/>
              <a:gd name="connsiteX108" fmla="*/ 8814 w 10201"/>
              <a:gd name="connsiteY108" fmla="*/ 8650 h 10002"/>
              <a:gd name="connsiteX109" fmla="*/ 8615 w 10201"/>
              <a:gd name="connsiteY109" fmla="*/ 8670 h 10002"/>
              <a:gd name="connsiteX110" fmla="*/ 8470 w 10201"/>
              <a:gd name="connsiteY110" fmla="*/ 8237 h 10002"/>
              <a:gd name="connsiteX111" fmla="*/ 8459 w 10201"/>
              <a:gd name="connsiteY111" fmla="*/ 7993 h 10002"/>
              <a:gd name="connsiteX112" fmla="*/ 8418 w 10201"/>
              <a:gd name="connsiteY112" fmla="*/ 7993 h 10002"/>
              <a:gd name="connsiteX113" fmla="*/ 8240 w 10201"/>
              <a:gd name="connsiteY113" fmla="*/ 7993 h 10002"/>
              <a:gd name="connsiteX114" fmla="*/ 8136 w 10201"/>
              <a:gd name="connsiteY114" fmla="*/ 7768 h 10002"/>
              <a:gd name="connsiteX115" fmla="*/ 8042 w 10201"/>
              <a:gd name="connsiteY115" fmla="*/ 7712 h 10002"/>
              <a:gd name="connsiteX116" fmla="*/ 7980 w 10201"/>
              <a:gd name="connsiteY116" fmla="*/ 7787 h 10002"/>
              <a:gd name="connsiteX117" fmla="*/ 7990 w 10201"/>
              <a:gd name="connsiteY117" fmla="*/ 8106 h 10002"/>
              <a:gd name="connsiteX118" fmla="*/ 7949 w 10201"/>
              <a:gd name="connsiteY118" fmla="*/ 8406 h 10002"/>
              <a:gd name="connsiteX119" fmla="*/ 7887 w 10201"/>
              <a:gd name="connsiteY119" fmla="*/ 8426 h 10002"/>
              <a:gd name="connsiteX120" fmla="*/ 7845 w 10201"/>
              <a:gd name="connsiteY120" fmla="*/ 8538 h 10002"/>
              <a:gd name="connsiteX121" fmla="*/ 7835 w 10201"/>
              <a:gd name="connsiteY121" fmla="*/ 8538 h 10002"/>
              <a:gd name="connsiteX122" fmla="*/ 7835 w 10201"/>
              <a:gd name="connsiteY122" fmla="*/ 8481 h 10002"/>
              <a:gd name="connsiteX123" fmla="*/ 7855 w 10201"/>
              <a:gd name="connsiteY123" fmla="*/ 8426 h 10002"/>
              <a:gd name="connsiteX124" fmla="*/ 7678 w 10201"/>
              <a:gd name="connsiteY124" fmla="*/ 8182 h 10002"/>
              <a:gd name="connsiteX125" fmla="*/ 7563 w 10201"/>
              <a:gd name="connsiteY125" fmla="*/ 8087 h 10002"/>
              <a:gd name="connsiteX126" fmla="*/ 7501 w 10201"/>
              <a:gd name="connsiteY126" fmla="*/ 8144 h 10002"/>
              <a:gd name="connsiteX127" fmla="*/ 7470 w 10201"/>
              <a:gd name="connsiteY127" fmla="*/ 8087 h 10002"/>
              <a:gd name="connsiteX128" fmla="*/ 7439 w 10201"/>
              <a:gd name="connsiteY128" fmla="*/ 8219 h 10002"/>
              <a:gd name="connsiteX129" fmla="*/ 7574 w 10201"/>
              <a:gd name="connsiteY129" fmla="*/ 8595 h 10002"/>
              <a:gd name="connsiteX130" fmla="*/ 7418 w 10201"/>
              <a:gd name="connsiteY130" fmla="*/ 8782 h 10002"/>
              <a:gd name="connsiteX131" fmla="*/ 7251 w 10201"/>
              <a:gd name="connsiteY131" fmla="*/ 8707 h 10002"/>
              <a:gd name="connsiteX132" fmla="*/ 7189 w 10201"/>
              <a:gd name="connsiteY132" fmla="*/ 8858 h 10002"/>
              <a:gd name="connsiteX133" fmla="*/ 7115 w 10201"/>
              <a:gd name="connsiteY133" fmla="*/ 8914 h 10002"/>
              <a:gd name="connsiteX134" fmla="*/ 7115 w 10201"/>
              <a:gd name="connsiteY134" fmla="*/ 8839 h 10002"/>
              <a:gd name="connsiteX135" fmla="*/ 6991 w 10201"/>
              <a:gd name="connsiteY135" fmla="*/ 8801 h 10002"/>
              <a:gd name="connsiteX136" fmla="*/ 6907 w 10201"/>
              <a:gd name="connsiteY136" fmla="*/ 8895 h 10002"/>
              <a:gd name="connsiteX137" fmla="*/ 6814 w 10201"/>
              <a:gd name="connsiteY137" fmla="*/ 8914 h 10002"/>
              <a:gd name="connsiteX138" fmla="*/ 6814 w 10201"/>
              <a:gd name="connsiteY138" fmla="*/ 8970 h 10002"/>
              <a:gd name="connsiteX139" fmla="*/ 6751 w 10201"/>
              <a:gd name="connsiteY139" fmla="*/ 8989 h 10002"/>
              <a:gd name="connsiteX140" fmla="*/ 6772 w 10201"/>
              <a:gd name="connsiteY140" fmla="*/ 9026 h 10002"/>
              <a:gd name="connsiteX141" fmla="*/ 6939 w 10201"/>
              <a:gd name="connsiteY141" fmla="*/ 9008 h 10002"/>
              <a:gd name="connsiteX142" fmla="*/ 6939 w 10201"/>
              <a:gd name="connsiteY142" fmla="*/ 8989 h 10002"/>
              <a:gd name="connsiteX143" fmla="*/ 6918 w 10201"/>
              <a:gd name="connsiteY143" fmla="*/ 8951 h 10002"/>
              <a:gd name="connsiteX144" fmla="*/ 6939 w 10201"/>
              <a:gd name="connsiteY144" fmla="*/ 8951 h 10002"/>
              <a:gd name="connsiteX145" fmla="*/ 6991 w 10201"/>
              <a:gd name="connsiteY145" fmla="*/ 8933 h 10002"/>
              <a:gd name="connsiteX146" fmla="*/ 7032 w 10201"/>
              <a:gd name="connsiteY146" fmla="*/ 9064 h 10002"/>
              <a:gd name="connsiteX147" fmla="*/ 7303 w 10201"/>
              <a:gd name="connsiteY147" fmla="*/ 9139 h 10002"/>
              <a:gd name="connsiteX148" fmla="*/ 7303 w 10201"/>
              <a:gd name="connsiteY148" fmla="*/ 9195 h 10002"/>
              <a:gd name="connsiteX149" fmla="*/ 7220 w 10201"/>
              <a:gd name="connsiteY149" fmla="*/ 9590 h 10002"/>
              <a:gd name="connsiteX150" fmla="*/ 7199 w 10201"/>
              <a:gd name="connsiteY150" fmla="*/ 9590 h 10002"/>
              <a:gd name="connsiteX151" fmla="*/ 7179 w 10201"/>
              <a:gd name="connsiteY151" fmla="*/ 9533 h 10002"/>
              <a:gd name="connsiteX152" fmla="*/ 6949 w 10201"/>
              <a:gd name="connsiteY152" fmla="*/ 9496 h 10002"/>
              <a:gd name="connsiteX153" fmla="*/ 6876 w 10201"/>
              <a:gd name="connsiteY153" fmla="*/ 9496 h 10002"/>
              <a:gd name="connsiteX154" fmla="*/ 6793 w 10201"/>
              <a:gd name="connsiteY154" fmla="*/ 9403 h 10002"/>
              <a:gd name="connsiteX155" fmla="*/ 6751 w 10201"/>
              <a:gd name="connsiteY155" fmla="*/ 9440 h 10002"/>
              <a:gd name="connsiteX156" fmla="*/ 6637 w 10201"/>
              <a:gd name="connsiteY156" fmla="*/ 9289 h 10002"/>
              <a:gd name="connsiteX157" fmla="*/ 6627 w 10201"/>
              <a:gd name="connsiteY157" fmla="*/ 9289 h 10002"/>
              <a:gd name="connsiteX158" fmla="*/ 6584 w 10201"/>
              <a:gd name="connsiteY158" fmla="*/ 9289 h 10002"/>
              <a:gd name="connsiteX159" fmla="*/ 6480 w 10201"/>
              <a:gd name="connsiteY159" fmla="*/ 9177 h 10002"/>
              <a:gd name="connsiteX160" fmla="*/ 6449 w 10201"/>
              <a:gd name="connsiteY160" fmla="*/ 9346 h 10002"/>
              <a:gd name="connsiteX161" fmla="*/ 6355 w 10201"/>
              <a:gd name="connsiteY161" fmla="*/ 9515 h 10002"/>
              <a:gd name="connsiteX162" fmla="*/ 6262 w 10201"/>
              <a:gd name="connsiteY162" fmla="*/ 9552 h 10002"/>
              <a:gd name="connsiteX163" fmla="*/ 6262 w 10201"/>
              <a:gd name="connsiteY163" fmla="*/ 9609 h 10002"/>
              <a:gd name="connsiteX164" fmla="*/ 6189 w 10201"/>
              <a:gd name="connsiteY164" fmla="*/ 9740 h 10002"/>
              <a:gd name="connsiteX165" fmla="*/ 6106 w 10201"/>
              <a:gd name="connsiteY165" fmla="*/ 9796 h 10002"/>
              <a:gd name="connsiteX166" fmla="*/ 6001 w 10201"/>
              <a:gd name="connsiteY166" fmla="*/ 9947 h 10002"/>
              <a:gd name="connsiteX167" fmla="*/ 5345 w 10201"/>
              <a:gd name="connsiteY167" fmla="*/ 9796 h 10002"/>
              <a:gd name="connsiteX168" fmla="*/ 5220 w 10201"/>
              <a:gd name="connsiteY168" fmla="*/ 9796 h 10002"/>
              <a:gd name="connsiteX169" fmla="*/ 4992 w 10201"/>
              <a:gd name="connsiteY169" fmla="*/ 9647 h 10002"/>
              <a:gd name="connsiteX170" fmla="*/ 4929 w 10201"/>
              <a:gd name="connsiteY170" fmla="*/ 9515 h 10002"/>
              <a:gd name="connsiteX171" fmla="*/ 4929 w 10201"/>
              <a:gd name="connsiteY171" fmla="*/ 9403 h 10002"/>
              <a:gd name="connsiteX172" fmla="*/ 4866 w 10201"/>
              <a:gd name="connsiteY172" fmla="*/ 9346 h 10002"/>
              <a:gd name="connsiteX173" fmla="*/ 5168 w 10201"/>
              <a:gd name="connsiteY173" fmla="*/ 9214 h 10002"/>
              <a:gd name="connsiteX174" fmla="*/ 5387 w 10201"/>
              <a:gd name="connsiteY174" fmla="*/ 9234 h 10002"/>
              <a:gd name="connsiteX175" fmla="*/ 5741 w 10201"/>
              <a:gd name="connsiteY175" fmla="*/ 9195 h 10002"/>
              <a:gd name="connsiteX176" fmla="*/ 5783 w 10201"/>
              <a:gd name="connsiteY176" fmla="*/ 9102 h 10002"/>
              <a:gd name="connsiteX177" fmla="*/ 5731 w 10201"/>
              <a:gd name="connsiteY177" fmla="*/ 8989 h 10002"/>
              <a:gd name="connsiteX178" fmla="*/ 5533 w 10201"/>
              <a:gd name="connsiteY178" fmla="*/ 8933 h 10002"/>
              <a:gd name="connsiteX179" fmla="*/ 5210 w 10201"/>
              <a:gd name="connsiteY179" fmla="*/ 8745 h 10002"/>
              <a:gd name="connsiteX180" fmla="*/ 4961 w 10201"/>
              <a:gd name="connsiteY180" fmla="*/ 8595 h 10002"/>
              <a:gd name="connsiteX181" fmla="*/ 5085 w 10201"/>
              <a:gd name="connsiteY181" fmla="*/ 8481 h 10002"/>
              <a:gd name="connsiteX182" fmla="*/ 4741 w 10201"/>
              <a:gd name="connsiteY182" fmla="*/ 8275 h 10002"/>
              <a:gd name="connsiteX183" fmla="*/ 4554 w 10201"/>
              <a:gd name="connsiteY183" fmla="*/ 8087 h 10002"/>
              <a:gd name="connsiteX184" fmla="*/ 4356 w 10201"/>
              <a:gd name="connsiteY184" fmla="*/ 8031 h 10002"/>
              <a:gd name="connsiteX185" fmla="*/ 4085 w 10201"/>
              <a:gd name="connsiteY185" fmla="*/ 8013 h 10002"/>
              <a:gd name="connsiteX186" fmla="*/ 3919 w 10201"/>
              <a:gd name="connsiteY186" fmla="*/ 7843 h 10002"/>
              <a:gd name="connsiteX187" fmla="*/ 3741 w 10201"/>
              <a:gd name="connsiteY187" fmla="*/ 7806 h 10002"/>
              <a:gd name="connsiteX188" fmla="*/ 3669 w 10201"/>
              <a:gd name="connsiteY188" fmla="*/ 7598 h 10002"/>
              <a:gd name="connsiteX189" fmla="*/ 3492 w 10201"/>
              <a:gd name="connsiteY189" fmla="*/ 7637 h 10002"/>
              <a:gd name="connsiteX190" fmla="*/ 3440 w 10201"/>
              <a:gd name="connsiteY190" fmla="*/ 7674 h 10002"/>
              <a:gd name="connsiteX191" fmla="*/ 3367 w 10201"/>
              <a:gd name="connsiteY191" fmla="*/ 7674 h 10002"/>
              <a:gd name="connsiteX192" fmla="*/ 3367 w 10201"/>
              <a:gd name="connsiteY192" fmla="*/ 7637 h 10002"/>
              <a:gd name="connsiteX193" fmla="*/ 3398 w 10201"/>
              <a:gd name="connsiteY193" fmla="*/ 7543 h 10002"/>
              <a:gd name="connsiteX194" fmla="*/ 3241 w 10201"/>
              <a:gd name="connsiteY194" fmla="*/ 7505 h 10002"/>
              <a:gd name="connsiteX195" fmla="*/ 3189 w 10201"/>
              <a:gd name="connsiteY195" fmla="*/ 7411 h 10002"/>
              <a:gd name="connsiteX196" fmla="*/ 3085 w 10201"/>
              <a:gd name="connsiteY196" fmla="*/ 7468 h 10002"/>
              <a:gd name="connsiteX197" fmla="*/ 2846 w 10201"/>
              <a:gd name="connsiteY197" fmla="*/ 7449 h 10002"/>
              <a:gd name="connsiteX198" fmla="*/ 2722 w 10201"/>
              <a:gd name="connsiteY198" fmla="*/ 7486 h 10002"/>
              <a:gd name="connsiteX199" fmla="*/ 2669 w 10201"/>
              <a:gd name="connsiteY199" fmla="*/ 7598 h 10002"/>
              <a:gd name="connsiteX200" fmla="*/ 2471 w 10201"/>
              <a:gd name="connsiteY200" fmla="*/ 7637 h 10002"/>
              <a:gd name="connsiteX201" fmla="*/ 2419 w 10201"/>
              <a:gd name="connsiteY201" fmla="*/ 7712 h 10002"/>
              <a:gd name="connsiteX202" fmla="*/ 2137 w 10201"/>
              <a:gd name="connsiteY202" fmla="*/ 7693 h 10002"/>
              <a:gd name="connsiteX203" fmla="*/ 2023 w 10201"/>
              <a:gd name="connsiteY203" fmla="*/ 7561 h 10002"/>
              <a:gd name="connsiteX204" fmla="*/ 1867 w 10201"/>
              <a:gd name="connsiteY204" fmla="*/ 7524 h 10002"/>
              <a:gd name="connsiteX205" fmla="*/ 1919 w 10201"/>
              <a:gd name="connsiteY205" fmla="*/ 7505 h 10002"/>
              <a:gd name="connsiteX206" fmla="*/ 1919 w 10201"/>
              <a:gd name="connsiteY206" fmla="*/ 7486 h 10002"/>
              <a:gd name="connsiteX207" fmla="*/ 1867 w 10201"/>
              <a:gd name="connsiteY207" fmla="*/ 7486 h 10002"/>
              <a:gd name="connsiteX208" fmla="*/ 1753 w 10201"/>
              <a:gd name="connsiteY208" fmla="*/ 7505 h 10002"/>
              <a:gd name="connsiteX209" fmla="*/ 1544 w 10201"/>
              <a:gd name="connsiteY209" fmla="*/ 7429 h 10002"/>
              <a:gd name="connsiteX210" fmla="*/ 1544 w 10201"/>
              <a:gd name="connsiteY210" fmla="*/ 7486 h 10002"/>
              <a:gd name="connsiteX211" fmla="*/ 1492 w 10201"/>
              <a:gd name="connsiteY211" fmla="*/ 7468 h 10002"/>
              <a:gd name="connsiteX212" fmla="*/ 1492 w 10201"/>
              <a:gd name="connsiteY212" fmla="*/ 7411 h 10002"/>
              <a:gd name="connsiteX213" fmla="*/ 1398 w 10201"/>
              <a:gd name="connsiteY213" fmla="*/ 7468 h 10002"/>
              <a:gd name="connsiteX214" fmla="*/ 1378 w 10201"/>
              <a:gd name="connsiteY214" fmla="*/ 7411 h 10002"/>
              <a:gd name="connsiteX215" fmla="*/ 1013 w 10201"/>
              <a:gd name="connsiteY215" fmla="*/ 7429 h 10002"/>
              <a:gd name="connsiteX216" fmla="*/ 836 w 10201"/>
              <a:gd name="connsiteY216" fmla="*/ 7411 h 10002"/>
              <a:gd name="connsiteX217" fmla="*/ 795 w 10201"/>
              <a:gd name="connsiteY217" fmla="*/ 7336 h 10002"/>
              <a:gd name="connsiteX218" fmla="*/ 628 w 10201"/>
              <a:gd name="connsiteY218" fmla="*/ 7354 h 10002"/>
              <a:gd name="connsiteX219" fmla="*/ 597 w 10201"/>
              <a:gd name="connsiteY219" fmla="*/ 7299 h 10002"/>
              <a:gd name="connsiteX220" fmla="*/ 493 w 10201"/>
              <a:gd name="connsiteY220" fmla="*/ 7317 h 10002"/>
              <a:gd name="connsiteX221" fmla="*/ 471 w 10201"/>
              <a:gd name="connsiteY221" fmla="*/ 7242 h 10002"/>
              <a:gd name="connsiteX222" fmla="*/ 378 w 10201"/>
              <a:gd name="connsiteY222" fmla="*/ 7242 h 10002"/>
              <a:gd name="connsiteX223" fmla="*/ 243 w 10201"/>
              <a:gd name="connsiteY223" fmla="*/ 7167 h 10002"/>
              <a:gd name="connsiteX224" fmla="*/ 0 w 10201"/>
              <a:gd name="connsiteY224" fmla="*/ 7050 h 10002"/>
              <a:gd name="connsiteX225" fmla="*/ 357 w 10201"/>
              <a:gd name="connsiteY225" fmla="*/ 7054 h 10002"/>
              <a:gd name="connsiteX226" fmla="*/ 576 w 10201"/>
              <a:gd name="connsiteY226" fmla="*/ 7092 h 10002"/>
              <a:gd name="connsiteX227" fmla="*/ 940 w 10201"/>
              <a:gd name="connsiteY227" fmla="*/ 7167 h 10002"/>
              <a:gd name="connsiteX228" fmla="*/ 950 w 10201"/>
              <a:gd name="connsiteY228" fmla="*/ 7092 h 10002"/>
              <a:gd name="connsiteX229" fmla="*/ 888 w 10201"/>
              <a:gd name="connsiteY229" fmla="*/ 6998 h 10002"/>
              <a:gd name="connsiteX230" fmla="*/ 898 w 10201"/>
              <a:gd name="connsiteY230" fmla="*/ 6998 h 10002"/>
              <a:gd name="connsiteX231" fmla="*/ 898 w 10201"/>
              <a:gd name="connsiteY231" fmla="*/ 6979 h 10002"/>
              <a:gd name="connsiteX232" fmla="*/ 1002 w 10201"/>
              <a:gd name="connsiteY232" fmla="*/ 7016 h 10002"/>
              <a:gd name="connsiteX233" fmla="*/ 1002 w 10201"/>
              <a:gd name="connsiteY233" fmla="*/ 6941 h 10002"/>
              <a:gd name="connsiteX234" fmla="*/ 940 w 10201"/>
              <a:gd name="connsiteY234" fmla="*/ 6923 h 10002"/>
              <a:gd name="connsiteX235" fmla="*/ 940 w 10201"/>
              <a:gd name="connsiteY235" fmla="*/ 6847 h 10002"/>
              <a:gd name="connsiteX236" fmla="*/ 961 w 10201"/>
              <a:gd name="connsiteY236" fmla="*/ 6847 h 10002"/>
              <a:gd name="connsiteX237" fmla="*/ 1013 w 10201"/>
              <a:gd name="connsiteY237" fmla="*/ 6885 h 10002"/>
              <a:gd name="connsiteX238" fmla="*/ 1013 w 10201"/>
              <a:gd name="connsiteY238" fmla="*/ 6847 h 10002"/>
              <a:gd name="connsiteX239" fmla="*/ 1149 w 10201"/>
              <a:gd name="connsiteY239" fmla="*/ 6716 h 10002"/>
              <a:gd name="connsiteX240" fmla="*/ 1305 w 10201"/>
              <a:gd name="connsiteY240" fmla="*/ 6678 h 10002"/>
              <a:gd name="connsiteX241" fmla="*/ 1305 w 10201"/>
              <a:gd name="connsiteY241" fmla="*/ 6660 h 10002"/>
              <a:gd name="connsiteX242" fmla="*/ 1128 w 10201"/>
              <a:gd name="connsiteY242" fmla="*/ 6660 h 10002"/>
              <a:gd name="connsiteX243" fmla="*/ 1128 w 10201"/>
              <a:gd name="connsiteY243" fmla="*/ 6641 h 10002"/>
              <a:gd name="connsiteX244" fmla="*/ 1159 w 10201"/>
              <a:gd name="connsiteY244" fmla="*/ 6585 h 10002"/>
              <a:gd name="connsiteX245" fmla="*/ 1211 w 10201"/>
              <a:gd name="connsiteY245" fmla="*/ 6603 h 10002"/>
              <a:gd name="connsiteX246" fmla="*/ 1243 w 10201"/>
              <a:gd name="connsiteY246" fmla="*/ 6566 h 10002"/>
              <a:gd name="connsiteX247" fmla="*/ 1243 w 10201"/>
              <a:gd name="connsiteY247" fmla="*/ 6548 h 10002"/>
              <a:gd name="connsiteX248" fmla="*/ 1191 w 10201"/>
              <a:gd name="connsiteY248" fmla="*/ 6472 h 10002"/>
              <a:gd name="connsiteX249" fmla="*/ 1222 w 10201"/>
              <a:gd name="connsiteY249" fmla="*/ 6472 h 10002"/>
              <a:gd name="connsiteX250" fmla="*/ 1243 w 10201"/>
              <a:gd name="connsiteY250" fmla="*/ 6491 h 10002"/>
              <a:gd name="connsiteX251" fmla="*/ 1253 w 10201"/>
              <a:gd name="connsiteY251" fmla="*/ 6434 h 10002"/>
              <a:gd name="connsiteX252" fmla="*/ 1201 w 10201"/>
              <a:gd name="connsiteY252" fmla="*/ 6378 h 10002"/>
              <a:gd name="connsiteX253" fmla="*/ 1191 w 10201"/>
              <a:gd name="connsiteY253" fmla="*/ 6416 h 10002"/>
              <a:gd name="connsiteX254" fmla="*/ 1191 w 10201"/>
              <a:gd name="connsiteY254" fmla="*/ 6378 h 10002"/>
              <a:gd name="connsiteX255" fmla="*/ 1180 w 10201"/>
              <a:gd name="connsiteY255" fmla="*/ 6378 h 10002"/>
              <a:gd name="connsiteX256" fmla="*/ 1180 w 10201"/>
              <a:gd name="connsiteY256" fmla="*/ 6359 h 10002"/>
              <a:gd name="connsiteX257" fmla="*/ 1253 w 10201"/>
              <a:gd name="connsiteY257" fmla="*/ 6322 h 10002"/>
              <a:gd name="connsiteX258" fmla="*/ 1253 w 10201"/>
              <a:gd name="connsiteY258" fmla="*/ 6302 h 10002"/>
              <a:gd name="connsiteX259" fmla="*/ 1139 w 10201"/>
              <a:gd name="connsiteY259" fmla="*/ 6228 h 10002"/>
              <a:gd name="connsiteX260" fmla="*/ 1118 w 10201"/>
              <a:gd name="connsiteY260" fmla="*/ 6284 h 10002"/>
              <a:gd name="connsiteX261" fmla="*/ 1045 w 10201"/>
              <a:gd name="connsiteY261" fmla="*/ 6228 h 10002"/>
              <a:gd name="connsiteX262" fmla="*/ 1076 w 10201"/>
              <a:gd name="connsiteY262" fmla="*/ 6190 h 10002"/>
              <a:gd name="connsiteX263" fmla="*/ 1035 w 10201"/>
              <a:gd name="connsiteY263" fmla="*/ 6190 h 10002"/>
              <a:gd name="connsiteX264" fmla="*/ 909 w 10201"/>
              <a:gd name="connsiteY264" fmla="*/ 6247 h 10002"/>
              <a:gd name="connsiteX265" fmla="*/ 909 w 10201"/>
              <a:gd name="connsiteY265" fmla="*/ 6190 h 10002"/>
              <a:gd name="connsiteX266" fmla="*/ 961 w 10201"/>
              <a:gd name="connsiteY266" fmla="*/ 6040 h 10002"/>
              <a:gd name="connsiteX267" fmla="*/ 940 w 10201"/>
              <a:gd name="connsiteY267" fmla="*/ 6002 h 10002"/>
              <a:gd name="connsiteX268" fmla="*/ 961 w 10201"/>
              <a:gd name="connsiteY268" fmla="*/ 6002 h 10002"/>
              <a:gd name="connsiteX269" fmla="*/ 1055 w 10201"/>
              <a:gd name="connsiteY269" fmla="*/ 5964 h 10002"/>
              <a:gd name="connsiteX270" fmla="*/ 1087 w 10201"/>
              <a:gd name="connsiteY270" fmla="*/ 5909 h 10002"/>
              <a:gd name="connsiteX271" fmla="*/ 1066 w 10201"/>
              <a:gd name="connsiteY271" fmla="*/ 5852 h 10002"/>
              <a:gd name="connsiteX272" fmla="*/ 1139 w 10201"/>
              <a:gd name="connsiteY272" fmla="*/ 5833 h 10002"/>
              <a:gd name="connsiteX273" fmla="*/ 1139 w 10201"/>
              <a:gd name="connsiteY273" fmla="*/ 5909 h 10002"/>
              <a:gd name="connsiteX274" fmla="*/ 1263 w 10201"/>
              <a:gd name="connsiteY274" fmla="*/ 5909 h 10002"/>
              <a:gd name="connsiteX275" fmla="*/ 1388 w 10201"/>
              <a:gd name="connsiteY275" fmla="*/ 5683 h 10002"/>
              <a:gd name="connsiteX276" fmla="*/ 1586 w 10201"/>
              <a:gd name="connsiteY276" fmla="*/ 5740 h 10002"/>
              <a:gd name="connsiteX277" fmla="*/ 1586 w 10201"/>
              <a:gd name="connsiteY277" fmla="*/ 5758 h 10002"/>
              <a:gd name="connsiteX278" fmla="*/ 1575 w 10201"/>
              <a:gd name="connsiteY278" fmla="*/ 5814 h 10002"/>
              <a:gd name="connsiteX279" fmla="*/ 1554 w 10201"/>
              <a:gd name="connsiteY279" fmla="*/ 5852 h 10002"/>
              <a:gd name="connsiteX280" fmla="*/ 1440 w 10201"/>
              <a:gd name="connsiteY280" fmla="*/ 5889 h 10002"/>
              <a:gd name="connsiteX281" fmla="*/ 1430 w 10201"/>
              <a:gd name="connsiteY281" fmla="*/ 6040 h 10002"/>
              <a:gd name="connsiteX282" fmla="*/ 1450 w 10201"/>
              <a:gd name="connsiteY282" fmla="*/ 6058 h 10002"/>
              <a:gd name="connsiteX283" fmla="*/ 1680 w 10201"/>
              <a:gd name="connsiteY283" fmla="*/ 6265 h 10002"/>
              <a:gd name="connsiteX284" fmla="*/ 1711 w 10201"/>
              <a:gd name="connsiteY284" fmla="*/ 6265 h 10002"/>
              <a:gd name="connsiteX285" fmla="*/ 1784 w 10201"/>
              <a:gd name="connsiteY285" fmla="*/ 6792 h 10002"/>
              <a:gd name="connsiteX286" fmla="*/ 1982 w 10201"/>
              <a:gd name="connsiteY286" fmla="*/ 6585 h 10002"/>
              <a:gd name="connsiteX287" fmla="*/ 1982 w 10201"/>
              <a:gd name="connsiteY287" fmla="*/ 6528 h 10002"/>
              <a:gd name="connsiteX288" fmla="*/ 1909 w 10201"/>
              <a:gd name="connsiteY288" fmla="*/ 6528 h 10002"/>
              <a:gd name="connsiteX289" fmla="*/ 1878 w 10201"/>
              <a:gd name="connsiteY289" fmla="*/ 6453 h 10002"/>
              <a:gd name="connsiteX290" fmla="*/ 1878 w 10201"/>
              <a:gd name="connsiteY290" fmla="*/ 6416 h 10002"/>
              <a:gd name="connsiteX291" fmla="*/ 1888 w 10201"/>
              <a:gd name="connsiteY291" fmla="*/ 6416 h 10002"/>
              <a:gd name="connsiteX292" fmla="*/ 1888 w 10201"/>
              <a:gd name="connsiteY292" fmla="*/ 6397 h 10002"/>
              <a:gd name="connsiteX293" fmla="*/ 2023 w 10201"/>
              <a:gd name="connsiteY293" fmla="*/ 6322 h 10002"/>
              <a:gd name="connsiteX294" fmla="*/ 2002 w 10201"/>
              <a:gd name="connsiteY294" fmla="*/ 6302 h 10002"/>
              <a:gd name="connsiteX295" fmla="*/ 1867 w 10201"/>
              <a:gd name="connsiteY295" fmla="*/ 6265 h 10002"/>
              <a:gd name="connsiteX296" fmla="*/ 1867 w 10201"/>
              <a:gd name="connsiteY296" fmla="*/ 6209 h 10002"/>
              <a:gd name="connsiteX297" fmla="*/ 1815 w 10201"/>
              <a:gd name="connsiteY297" fmla="*/ 6190 h 10002"/>
              <a:gd name="connsiteX298" fmla="*/ 1815 w 10201"/>
              <a:gd name="connsiteY298" fmla="*/ 6190 h 10002"/>
              <a:gd name="connsiteX299" fmla="*/ 1836 w 10201"/>
              <a:gd name="connsiteY299" fmla="*/ 6133 h 10002"/>
              <a:gd name="connsiteX300" fmla="*/ 1753 w 10201"/>
              <a:gd name="connsiteY300" fmla="*/ 6040 h 10002"/>
              <a:gd name="connsiteX301" fmla="*/ 1534 w 10201"/>
              <a:gd name="connsiteY301" fmla="*/ 5984 h 10002"/>
              <a:gd name="connsiteX302" fmla="*/ 1701 w 10201"/>
              <a:gd name="connsiteY302" fmla="*/ 5964 h 10002"/>
              <a:gd name="connsiteX303" fmla="*/ 1722 w 10201"/>
              <a:gd name="connsiteY303" fmla="*/ 5871 h 10002"/>
              <a:gd name="connsiteX304" fmla="*/ 1659 w 10201"/>
              <a:gd name="connsiteY304" fmla="*/ 5740 h 10002"/>
              <a:gd name="connsiteX305" fmla="*/ 1680 w 10201"/>
              <a:gd name="connsiteY305" fmla="*/ 5740 h 10002"/>
              <a:gd name="connsiteX306" fmla="*/ 2023 w 10201"/>
              <a:gd name="connsiteY306" fmla="*/ 5777 h 10002"/>
              <a:gd name="connsiteX307" fmla="*/ 2117 w 10201"/>
              <a:gd name="connsiteY307" fmla="*/ 5665 h 10002"/>
              <a:gd name="connsiteX308" fmla="*/ 2190 w 10201"/>
              <a:gd name="connsiteY308" fmla="*/ 5645 h 10002"/>
              <a:gd name="connsiteX309" fmla="*/ 2117 w 10201"/>
              <a:gd name="connsiteY309" fmla="*/ 5608 h 10002"/>
              <a:gd name="connsiteX310" fmla="*/ 1815 w 10201"/>
              <a:gd name="connsiteY310" fmla="*/ 5720 h 10002"/>
              <a:gd name="connsiteX311" fmla="*/ 1784 w 10201"/>
              <a:gd name="connsiteY311" fmla="*/ 5665 h 10002"/>
              <a:gd name="connsiteX312" fmla="*/ 1805 w 10201"/>
              <a:gd name="connsiteY312" fmla="*/ 5608 h 10002"/>
              <a:gd name="connsiteX313" fmla="*/ 1774 w 10201"/>
              <a:gd name="connsiteY313" fmla="*/ 5514 h 10002"/>
              <a:gd name="connsiteX314" fmla="*/ 1701 w 10201"/>
              <a:gd name="connsiteY314" fmla="*/ 5533 h 10002"/>
              <a:gd name="connsiteX315" fmla="*/ 1458 w 10201"/>
              <a:gd name="connsiteY315" fmla="*/ 5302 h 10002"/>
              <a:gd name="connsiteX316" fmla="*/ 1742 w 10201"/>
              <a:gd name="connsiteY316" fmla="*/ 5288 h 10002"/>
              <a:gd name="connsiteX317" fmla="*/ 2085 w 10201"/>
              <a:gd name="connsiteY317" fmla="*/ 5288 h 10002"/>
              <a:gd name="connsiteX318" fmla="*/ 2190 w 10201"/>
              <a:gd name="connsiteY318" fmla="*/ 5119 h 10002"/>
              <a:gd name="connsiteX319" fmla="*/ 2190 w 10201"/>
              <a:gd name="connsiteY319" fmla="*/ 5063 h 10002"/>
              <a:gd name="connsiteX320" fmla="*/ 2253 w 10201"/>
              <a:gd name="connsiteY320" fmla="*/ 5044 h 10002"/>
              <a:gd name="connsiteX321" fmla="*/ 2284 w 10201"/>
              <a:gd name="connsiteY321" fmla="*/ 5176 h 10002"/>
              <a:gd name="connsiteX322" fmla="*/ 2722 w 10201"/>
              <a:gd name="connsiteY322" fmla="*/ 5195 h 10002"/>
              <a:gd name="connsiteX323" fmla="*/ 2700 w 10201"/>
              <a:gd name="connsiteY323" fmla="*/ 5288 h 10002"/>
              <a:gd name="connsiteX324" fmla="*/ 2732 w 10201"/>
              <a:gd name="connsiteY324" fmla="*/ 5288 h 10002"/>
              <a:gd name="connsiteX325" fmla="*/ 2784 w 10201"/>
              <a:gd name="connsiteY325" fmla="*/ 5251 h 10002"/>
              <a:gd name="connsiteX326" fmla="*/ 2784 w 10201"/>
              <a:gd name="connsiteY326" fmla="*/ 5270 h 10002"/>
              <a:gd name="connsiteX327" fmla="*/ 2763 w 10201"/>
              <a:gd name="connsiteY327" fmla="*/ 5288 h 10002"/>
              <a:gd name="connsiteX328" fmla="*/ 2826 w 10201"/>
              <a:gd name="connsiteY328" fmla="*/ 5288 h 10002"/>
              <a:gd name="connsiteX329" fmla="*/ 2929 w 10201"/>
              <a:gd name="connsiteY329" fmla="*/ 5288 h 10002"/>
              <a:gd name="connsiteX330" fmla="*/ 2929 w 10201"/>
              <a:gd name="connsiteY330" fmla="*/ 5364 h 10002"/>
              <a:gd name="connsiteX331" fmla="*/ 2950 w 10201"/>
              <a:gd name="connsiteY331" fmla="*/ 5364 h 10002"/>
              <a:gd name="connsiteX332" fmla="*/ 3023 w 10201"/>
              <a:gd name="connsiteY332" fmla="*/ 5288 h 10002"/>
              <a:gd name="connsiteX333" fmla="*/ 3023 w 10201"/>
              <a:gd name="connsiteY333" fmla="*/ 5213 h 10002"/>
              <a:gd name="connsiteX334" fmla="*/ 3085 w 10201"/>
              <a:gd name="connsiteY334" fmla="*/ 5213 h 10002"/>
              <a:gd name="connsiteX335" fmla="*/ 3117 w 10201"/>
              <a:gd name="connsiteY335" fmla="*/ 5270 h 10002"/>
              <a:gd name="connsiteX336" fmla="*/ 3117 w 10201"/>
              <a:gd name="connsiteY336" fmla="*/ 5401 h 10002"/>
              <a:gd name="connsiteX337" fmla="*/ 3231 w 10201"/>
              <a:gd name="connsiteY337" fmla="*/ 5401 h 10002"/>
              <a:gd name="connsiteX338" fmla="*/ 3241 w 10201"/>
              <a:gd name="connsiteY338" fmla="*/ 5307 h 10002"/>
              <a:gd name="connsiteX339" fmla="*/ 3241 w 10201"/>
              <a:gd name="connsiteY339" fmla="*/ 5288 h 10002"/>
              <a:gd name="connsiteX340" fmla="*/ 3241 w 10201"/>
              <a:gd name="connsiteY340" fmla="*/ 5288 h 10002"/>
              <a:gd name="connsiteX341" fmla="*/ 3346 w 10201"/>
              <a:gd name="connsiteY341" fmla="*/ 5307 h 10002"/>
              <a:gd name="connsiteX342" fmla="*/ 3367 w 10201"/>
              <a:gd name="connsiteY342" fmla="*/ 5213 h 10002"/>
              <a:gd name="connsiteX343" fmla="*/ 3471 w 10201"/>
              <a:gd name="connsiteY343" fmla="*/ 5251 h 10002"/>
              <a:gd name="connsiteX344" fmla="*/ 3471 w 10201"/>
              <a:gd name="connsiteY344" fmla="*/ 5195 h 10002"/>
              <a:gd name="connsiteX345" fmla="*/ 3648 w 10201"/>
              <a:gd name="connsiteY345" fmla="*/ 5270 h 10002"/>
              <a:gd name="connsiteX346" fmla="*/ 3648 w 10201"/>
              <a:gd name="connsiteY346" fmla="*/ 5195 h 10002"/>
              <a:gd name="connsiteX347" fmla="*/ 3689 w 10201"/>
              <a:gd name="connsiteY347" fmla="*/ 5195 h 10002"/>
              <a:gd name="connsiteX348" fmla="*/ 3689 w 10201"/>
              <a:gd name="connsiteY348" fmla="*/ 5270 h 10002"/>
              <a:gd name="connsiteX349" fmla="*/ 3710 w 10201"/>
              <a:gd name="connsiteY349" fmla="*/ 5270 h 10002"/>
              <a:gd name="connsiteX350" fmla="*/ 3710 w 10201"/>
              <a:gd name="connsiteY350" fmla="*/ 5251 h 10002"/>
              <a:gd name="connsiteX351" fmla="*/ 3721 w 10201"/>
              <a:gd name="connsiteY351" fmla="*/ 5119 h 10002"/>
              <a:gd name="connsiteX352" fmla="*/ 3731 w 10201"/>
              <a:gd name="connsiteY352" fmla="*/ 5119 h 10002"/>
              <a:gd name="connsiteX353" fmla="*/ 3741 w 10201"/>
              <a:gd name="connsiteY353" fmla="*/ 5195 h 10002"/>
              <a:gd name="connsiteX354" fmla="*/ 3825 w 10201"/>
              <a:gd name="connsiteY354" fmla="*/ 5119 h 10002"/>
              <a:gd name="connsiteX355" fmla="*/ 3825 w 10201"/>
              <a:gd name="connsiteY355" fmla="*/ 5157 h 10002"/>
              <a:gd name="connsiteX356" fmla="*/ 3898 w 10201"/>
              <a:gd name="connsiteY356" fmla="*/ 5119 h 10002"/>
              <a:gd name="connsiteX357" fmla="*/ 3898 w 10201"/>
              <a:gd name="connsiteY357" fmla="*/ 5101 h 10002"/>
              <a:gd name="connsiteX358" fmla="*/ 3877 w 10201"/>
              <a:gd name="connsiteY358" fmla="*/ 5063 h 10002"/>
              <a:gd name="connsiteX359" fmla="*/ 3909 w 10201"/>
              <a:gd name="connsiteY359" fmla="*/ 5063 h 10002"/>
              <a:gd name="connsiteX360" fmla="*/ 3950 w 10201"/>
              <a:gd name="connsiteY360" fmla="*/ 5101 h 10002"/>
              <a:gd name="connsiteX361" fmla="*/ 3950 w 10201"/>
              <a:gd name="connsiteY361" fmla="*/ 5063 h 10002"/>
              <a:gd name="connsiteX362" fmla="*/ 3929 w 10201"/>
              <a:gd name="connsiteY362" fmla="*/ 5007 h 10002"/>
              <a:gd name="connsiteX363" fmla="*/ 4033 w 10201"/>
              <a:gd name="connsiteY363" fmla="*/ 4951 h 10002"/>
              <a:gd name="connsiteX364" fmla="*/ 4033 w 10201"/>
              <a:gd name="connsiteY364" fmla="*/ 4932 h 10002"/>
              <a:gd name="connsiteX365" fmla="*/ 3857 w 10201"/>
              <a:gd name="connsiteY365" fmla="*/ 4912 h 10002"/>
              <a:gd name="connsiteX366" fmla="*/ 3867 w 10201"/>
              <a:gd name="connsiteY366" fmla="*/ 5026 h 10002"/>
              <a:gd name="connsiteX367" fmla="*/ 3857 w 10201"/>
              <a:gd name="connsiteY367" fmla="*/ 5026 h 10002"/>
              <a:gd name="connsiteX368" fmla="*/ 3658 w 10201"/>
              <a:gd name="connsiteY368" fmla="*/ 4912 h 10002"/>
              <a:gd name="connsiteX369" fmla="*/ 3658 w 10201"/>
              <a:gd name="connsiteY369" fmla="*/ 4932 h 10002"/>
              <a:gd name="connsiteX370" fmla="*/ 3669 w 10201"/>
              <a:gd name="connsiteY370" fmla="*/ 4932 h 10002"/>
              <a:gd name="connsiteX371" fmla="*/ 3648 w 10201"/>
              <a:gd name="connsiteY371" fmla="*/ 4951 h 10002"/>
              <a:gd name="connsiteX372" fmla="*/ 3596 w 10201"/>
              <a:gd name="connsiteY372" fmla="*/ 4875 h 10002"/>
              <a:gd name="connsiteX373" fmla="*/ 3585 w 10201"/>
              <a:gd name="connsiteY373" fmla="*/ 4837 h 10002"/>
              <a:gd name="connsiteX374" fmla="*/ 3700 w 10201"/>
              <a:gd name="connsiteY374" fmla="*/ 4819 h 10002"/>
              <a:gd name="connsiteX375" fmla="*/ 3700 w 10201"/>
              <a:gd name="connsiteY375" fmla="*/ 4668 h 10002"/>
              <a:gd name="connsiteX376" fmla="*/ 3679 w 10201"/>
              <a:gd name="connsiteY376" fmla="*/ 4668 h 10002"/>
              <a:gd name="connsiteX377" fmla="*/ 3554 w 10201"/>
              <a:gd name="connsiteY377" fmla="*/ 4800 h 10002"/>
              <a:gd name="connsiteX378" fmla="*/ 3533 w 10201"/>
              <a:gd name="connsiteY378" fmla="*/ 4782 h 10002"/>
              <a:gd name="connsiteX379" fmla="*/ 3533 w 10201"/>
              <a:gd name="connsiteY379" fmla="*/ 4706 h 10002"/>
              <a:gd name="connsiteX380" fmla="*/ 3523 w 10201"/>
              <a:gd name="connsiteY380" fmla="*/ 4650 h 10002"/>
              <a:gd name="connsiteX381" fmla="*/ 3450 w 10201"/>
              <a:gd name="connsiteY381" fmla="*/ 4650 h 10002"/>
              <a:gd name="connsiteX382" fmla="*/ 3440 w 10201"/>
              <a:gd name="connsiteY382" fmla="*/ 4593 h 10002"/>
              <a:gd name="connsiteX383" fmla="*/ 3450 w 10201"/>
              <a:gd name="connsiteY383" fmla="*/ 4593 h 10002"/>
              <a:gd name="connsiteX384" fmla="*/ 3450 w 10201"/>
              <a:gd name="connsiteY384" fmla="*/ 4574 h 10002"/>
              <a:gd name="connsiteX385" fmla="*/ 3627 w 10201"/>
              <a:gd name="connsiteY385" fmla="*/ 4481 h 10002"/>
              <a:gd name="connsiteX386" fmla="*/ 3565 w 10201"/>
              <a:gd name="connsiteY386" fmla="*/ 4481 h 10002"/>
              <a:gd name="connsiteX387" fmla="*/ 3544 w 10201"/>
              <a:gd name="connsiteY387" fmla="*/ 4481 h 10002"/>
              <a:gd name="connsiteX388" fmla="*/ 3533 w 10201"/>
              <a:gd name="connsiteY388" fmla="*/ 4481 h 10002"/>
              <a:gd name="connsiteX389" fmla="*/ 3533 w 10201"/>
              <a:gd name="connsiteY389" fmla="*/ 4462 h 10002"/>
              <a:gd name="connsiteX390" fmla="*/ 3637 w 10201"/>
              <a:gd name="connsiteY390" fmla="*/ 4387 h 10002"/>
              <a:gd name="connsiteX391" fmla="*/ 3637 w 10201"/>
              <a:gd name="connsiteY391" fmla="*/ 4387 h 10002"/>
              <a:gd name="connsiteX392" fmla="*/ 3606 w 10201"/>
              <a:gd name="connsiteY392" fmla="*/ 4387 h 10002"/>
              <a:gd name="connsiteX393" fmla="*/ 3585 w 10201"/>
              <a:gd name="connsiteY393" fmla="*/ 4405 h 10002"/>
              <a:gd name="connsiteX394" fmla="*/ 3575 w 10201"/>
              <a:gd name="connsiteY394" fmla="*/ 4368 h 10002"/>
              <a:gd name="connsiteX395" fmla="*/ 3409 w 10201"/>
              <a:gd name="connsiteY395" fmla="*/ 4312 h 10002"/>
              <a:gd name="connsiteX396" fmla="*/ 3357 w 10201"/>
              <a:gd name="connsiteY396" fmla="*/ 4199 h 10002"/>
              <a:gd name="connsiteX397" fmla="*/ 3315 w 10201"/>
              <a:gd name="connsiteY397" fmla="*/ 4255 h 10002"/>
              <a:gd name="connsiteX398" fmla="*/ 3231 w 10201"/>
              <a:gd name="connsiteY398" fmla="*/ 4218 h 10002"/>
              <a:gd name="connsiteX399" fmla="*/ 3085 w 10201"/>
              <a:gd name="connsiteY399" fmla="*/ 4199 h 10002"/>
              <a:gd name="connsiteX400" fmla="*/ 3033 w 10201"/>
              <a:gd name="connsiteY400" fmla="*/ 4237 h 10002"/>
              <a:gd name="connsiteX401" fmla="*/ 2981 w 10201"/>
              <a:gd name="connsiteY401" fmla="*/ 4180 h 10002"/>
              <a:gd name="connsiteX402" fmla="*/ 2909 w 10201"/>
              <a:gd name="connsiteY402" fmla="*/ 4237 h 10002"/>
              <a:gd name="connsiteX403" fmla="*/ 2878 w 10201"/>
              <a:gd name="connsiteY403" fmla="*/ 4180 h 10002"/>
              <a:gd name="connsiteX404" fmla="*/ 2794 w 10201"/>
              <a:gd name="connsiteY404" fmla="*/ 4330 h 10002"/>
              <a:gd name="connsiteX405" fmla="*/ 2596 w 10201"/>
              <a:gd name="connsiteY405" fmla="*/ 4255 h 10002"/>
              <a:gd name="connsiteX406" fmla="*/ 2596 w 10201"/>
              <a:gd name="connsiteY406" fmla="*/ 4218 h 10002"/>
              <a:gd name="connsiteX407" fmla="*/ 2617 w 10201"/>
              <a:gd name="connsiteY407" fmla="*/ 4180 h 10002"/>
              <a:gd name="connsiteX408" fmla="*/ 2544 w 10201"/>
              <a:gd name="connsiteY408" fmla="*/ 4180 h 10002"/>
              <a:gd name="connsiteX409" fmla="*/ 2346 w 10201"/>
              <a:gd name="connsiteY409" fmla="*/ 4275 h 10002"/>
              <a:gd name="connsiteX410" fmla="*/ 2346 w 10201"/>
              <a:gd name="connsiteY410" fmla="*/ 4255 h 10002"/>
              <a:gd name="connsiteX411" fmla="*/ 2367 w 10201"/>
              <a:gd name="connsiteY411" fmla="*/ 4218 h 10002"/>
              <a:gd name="connsiteX412" fmla="*/ 2253 w 10201"/>
              <a:gd name="connsiteY412" fmla="*/ 4218 h 10002"/>
              <a:gd name="connsiteX413" fmla="*/ 2170 w 10201"/>
              <a:gd name="connsiteY413" fmla="*/ 4143 h 10002"/>
              <a:gd name="connsiteX414" fmla="*/ 2044 w 10201"/>
              <a:gd name="connsiteY414" fmla="*/ 4124 h 10002"/>
              <a:gd name="connsiteX415" fmla="*/ 2065 w 10201"/>
              <a:gd name="connsiteY415" fmla="*/ 4124 h 10002"/>
              <a:gd name="connsiteX416" fmla="*/ 2096 w 10201"/>
              <a:gd name="connsiteY416" fmla="*/ 4086 h 10002"/>
              <a:gd name="connsiteX417" fmla="*/ 2085 w 10201"/>
              <a:gd name="connsiteY417" fmla="*/ 4049 h 10002"/>
              <a:gd name="connsiteX418" fmla="*/ 2002 w 10201"/>
              <a:gd name="connsiteY418" fmla="*/ 3992 h 10002"/>
              <a:gd name="connsiteX419" fmla="*/ 1909 w 10201"/>
              <a:gd name="connsiteY419" fmla="*/ 4030 h 10002"/>
              <a:gd name="connsiteX420" fmla="*/ 1479 w 10201"/>
              <a:gd name="connsiteY420" fmla="*/ 3976 h 10002"/>
              <a:gd name="connsiteX421" fmla="*/ 1680 w 10201"/>
              <a:gd name="connsiteY421" fmla="*/ 3823 h 10002"/>
              <a:gd name="connsiteX422" fmla="*/ 1690 w 10201"/>
              <a:gd name="connsiteY422" fmla="*/ 3805 h 10002"/>
              <a:gd name="connsiteX423" fmla="*/ 1826 w 10201"/>
              <a:gd name="connsiteY423" fmla="*/ 3767 h 10002"/>
              <a:gd name="connsiteX424" fmla="*/ 1826 w 10201"/>
              <a:gd name="connsiteY424" fmla="*/ 3805 h 10002"/>
              <a:gd name="connsiteX425" fmla="*/ 1940 w 10201"/>
              <a:gd name="connsiteY425" fmla="*/ 3880 h 10002"/>
              <a:gd name="connsiteX426" fmla="*/ 1950 w 10201"/>
              <a:gd name="connsiteY426" fmla="*/ 3842 h 10002"/>
              <a:gd name="connsiteX427" fmla="*/ 1961 w 10201"/>
              <a:gd name="connsiteY427" fmla="*/ 3880 h 10002"/>
              <a:gd name="connsiteX428" fmla="*/ 2117 w 10201"/>
              <a:gd name="connsiteY428" fmla="*/ 3748 h 10002"/>
              <a:gd name="connsiteX429" fmla="*/ 2201 w 10201"/>
              <a:gd name="connsiteY429" fmla="*/ 3823 h 10002"/>
              <a:gd name="connsiteX430" fmla="*/ 2378 w 10201"/>
              <a:gd name="connsiteY430" fmla="*/ 3786 h 10002"/>
              <a:gd name="connsiteX431" fmla="*/ 2544 w 10201"/>
              <a:gd name="connsiteY431" fmla="*/ 3805 h 10002"/>
              <a:gd name="connsiteX432" fmla="*/ 2544 w 10201"/>
              <a:gd name="connsiteY432" fmla="*/ 3730 h 10002"/>
              <a:gd name="connsiteX433" fmla="*/ 2658 w 10201"/>
              <a:gd name="connsiteY433" fmla="*/ 3730 h 10002"/>
              <a:gd name="connsiteX434" fmla="*/ 2689 w 10201"/>
              <a:gd name="connsiteY434" fmla="*/ 3673 h 10002"/>
              <a:gd name="connsiteX435" fmla="*/ 2689 w 10201"/>
              <a:gd name="connsiteY435" fmla="*/ 3598 h 10002"/>
              <a:gd name="connsiteX436" fmla="*/ 2658 w 10201"/>
              <a:gd name="connsiteY436" fmla="*/ 3598 h 10002"/>
              <a:gd name="connsiteX437" fmla="*/ 2658 w 10201"/>
              <a:gd name="connsiteY437" fmla="*/ 3561 h 10002"/>
              <a:gd name="connsiteX438" fmla="*/ 2648 w 10201"/>
              <a:gd name="connsiteY438" fmla="*/ 3504 h 10002"/>
              <a:gd name="connsiteX439" fmla="*/ 2044 w 10201"/>
              <a:gd name="connsiteY439" fmla="*/ 3504 h 10002"/>
              <a:gd name="connsiteX440" fmla="*/ 1482 w 10201"/>
              <a:gd name="connsiteY440" fmla="*/ 3485 h 10002"/>
              <a:gd name="connsiteX441" fmla="*/ 1898 w 10201"/>
              <a:gd name="connsiteY441" fmla="*/ 3410 h 10002"/>
              <a:gd name="connsiteX442" fmla="*/ 2149 w 10201"/>
              <a:gd name="connsiteY442" fmla="*/ 3429 h 10002"/>
              <a:gd name="connsiteX443" fmla="*/ 2159 w 10201"/>
              <a:gd name="connsiteY443" fmla="*/ 3316 h 10002"/>
              <a:gd name="connsiteX444" fmla="*/ 2201 w 10201"/>
              <a:gd name="connsiteY444" fmla="*/ 3298 h 10002"/>
              <a:gd name="connsiteX445" fmla="*/ 2232 w 10201"/>
              <a:gd name="connsiteY445" fmla="*/ 3354 h 10002"/>
              <a:gd name="connsiteX446" fmla="*/ 2263 w 10201"/>
              <a:gd name="connsiteY446" fmla="*/ 3278 h 10002"/>
              <a:gd name="connsiteX447" fmla="*/ 2263 w 10201"/>
              <a:gd name="connsiteY447" fmla="*/ 3316 h 10002"/>
              <a:gd name="connsiteX448" fmla="*/ 2242 w 10201"/>
              <a:gd name="connsiteY448" fmla="*/ 3354 h 10002"/>
              <a:gd name="connsiteX449" fmla="*/ 2502 w 10201"/>
              <a:gd name="connsiteY449" fmla="*/ 3298 h 10002"/>
              <a:gd name="connsiteX450" fmla="*/ 2513 w 10201"/>
              <a:gd name="connsiteY450" fmla="*/ 3241 h 10002"/>
              <a:gd name="connsiteX451" fmla="*/ 2502 w 10201"/>
              <a:gd name="connsiteY451" fmla="*/ 3223 h 10002"/>
              <a:gd name="connsiteX452" fmla="*/ 2137 w 10201"/>
              <a:gd name="connsiteY452" fmla="*/ 3241 h 10002"/>
              <a:gd name="connsiteX453" fmla="*/ 2127 w 10201"/>
              <a:gd name="connsiteY453" fmla="*/ 3185 h 10002"/>
              <a:gd name="connsiteX454" fmla="*/ 2137 w 10201"/>
              <a:gd name="connsiteY454" fmla="*/ 3166 h 10002"/>
              <a:gd name="connsiteX455" fmla="*/ 2294 w 10201"/>
              <a:gd name="connsiteY455" fmla="*/ 3128 h 10002"/>
              <a:gd name="connsiteX456" fmla="*/ 2263 w 10201"/>
              <a:gd name="connsiteY456" fmla="*/ 3109 h 10002"/>
              <a:gd name="connsiteX457" fmla="*/ 2294 w 10201"/>
              <a:gd name="connsiteY457" fmla="*/ 3091 h 10002"/>
              <a:gd name="connsiteX458" fmla="*/ 2284 w 10201"/>
              <a:gd name="connsiteY458" fmla="*/ 2997 h 10002"/>
              <a:gd name="connsiteX459" fmla="*/ 2232 w 10201"/>
              <a:gd name="connsiteY459" fmla="*/ 2903 h 10002"/>
              <a:gd name="connsiteX460" fmla="*/ 2253 w 10201"/>
              <a:gd name="connsiteY460" fmla="*/ 2865 h 10002"/>
              <a:gd name="connsiteX461" fmla="*/ 2242 w 10201"/>
              <a:gd name="connsiteY461" fmla="*/ 2790 h 10002"/>
              <a:gd name="connsiteX462" fmla="*/ 2294 w 10201"/>
              <a:gd name="connsiteY462" fmla="*/ 2715 h 10002"/>
              <a:gd name="connsiteX463" fmla="*/ 2294 w 10201"/>
              <a:gd name="connsiteY463" fmla="*/ 2771 h 10002"/>
              <a:gd name="connsiteX464" fmla="*/ 2471 w 10201"/>
              <a:gd name="connsiteY464" fmla="*/ 2809 h 10002"/>
              <a:gd name="connsiteX465" fmla="*/ 2482 w 10201"/>
              <a:gd name="connsiteY465" fmla="*/ 2903 h 10002"/>
              <a:gd name="connsiteX466" fmla="*/ 2627 w 10201"/>
              <a:gd name="connsiteY466" fmla="*/ 2884 h 10002"/>
              <a:gd name="connsiteX467" fmla="*/ 2679 w 10201"/>
              <a:gd name="connsiteY467" fmla="*/ 2715 h 10002"/>
              <a:gd name="connsiteX468" fmla="*/ 2523 w 10201"/>
              <a:gd name="connsiteY468" fmla="*/ 2659 h 10002"/>
              <a:gd name="connsiteX469" fmla="*/ 2523 w 10201"/>
              <a:gd name="connsiteY469" fmla="*/ 2602 h 10002"/>
              <a:gd name="connsiteX470" fmla="*/ 2596 w 10201"/>
              <a:gd name="connsiteY470" fmla="*/ 2584 h 10002"/>
              <a:gd name="connsiteX471" fmla="*/ 2596 w 10201"/>
              <a:gd name="connsiteY471" fmla="*/ 2565 h 10002"/>
              <a:gd name="connsiteX472" fmla="*/ 2461 w 10201"/>
              <a:gd name="connsiteY472" fmla="*/ 2452 h 10002"/>
              <a:gd name="connsiteX473" fmla="*/ 2440 w 10201"/>
              <a:gd name="connsiteY473" fmla="*/ 2527 h 10002"/>
              <a:gd name="connsiteX474" fmla="*/ 2440 w 10201"/>
              <a:gd name="connsiteY474" fmla="*/ 2509 h 10002"/>
              <a:gd name="connsiteX475" fmla="*/ 2315 w 10201"/>
              <a:gd name="connsiteY475" fmla="*/ 2358 h 10002"/>
              <a:gd name="connsiteX476" fmla="*/ 2242 w 10201"/>
              <a:gd name="connsiteY476" fmla="*/ 2377 h 10002"/>
              <a:gd name="connsiteX477" fmla="*/ 2242 w 10201"/>
              <a:gd name="connsiteY477" fmla="*/ 2321 h 10002"/>
              <a:gd name="connsiteX478" fmla="*/ 2222 w 10201"/>
              <a:gd name="connsiteY478" fmla="*/ 2283 h 10002"/>
              <a:gd name="connsiteX479" fmla="*/ 2044 w 10201"/>
              <a:gd name="connsiteY479" fmla="*/ 2246 h 10002"/>
              <a:gd name="connsiteX480" fmla="*/ 2034 w 10201"/>
              <a:gd name="connsiteY480" fmla="*/ 2189 h 10002"/>
              <a:gd name="connsiteX481" fmla="*/ 2044 w 10201"/>
              <a:gd name="connsiteY481" fmla="*/ 2171 h 10002"/>
              <a:gd name="connsiteX482" fmla="*/ 2242 w 10201"/>
              <a:gd name="connsiteY482" fmla="*/ 2171 h 10002"/>
              <a:gd name="connsiteX483" fmla="*/ 2305 w 10201"/>
              <a:gd name="connsiteY483" fmla="*/ 2133 h 10002"/>
              <a:gd name="connsiteX484" fmla="*/ 2450 w 10201"/>
              <a:gd name="connsiteY484" fmla="*/ 2171 h 10002"/>
              <a:gd name="connsiteX485" fmla="*/ 2523 w 10201"/>
              <a:gd name="connsiteY485" fmla="*/ 2077 h 10002"/>
              <a:gd name="connsiteX486" fmla="*/ 2774 w 10201"/>
              <a:gd name="connsiteY486" fmla="*/ 2020 h 10002"/>
              <a:gd name="connsiteX487" fmla="*/ 2961 w 10201"/>
              <a:gd name="connsiteY487" fmla="*/ 2133 h 10002"/>
              <a:gd name="connsiteX488" fmla="*/ 3274 w 10201"/>
              <a:gd name="connsiteY488" fmla="*/ 2057 h 10002"/>
              <a:gd name="connsiteX489" fmla="*/ 3274 w 10201"/>
              <a:gd name="connsiteY489" fmla="*/ 2039 h 10002"/>
              <a:gd name="connsiteX490" fmla="*/ 3263 w 10201"/>
              <a:gd name="connsiteY490" fmla="*/ 2002 h 10002"/>
              <a:gd name="connsiteX491" fmla="*/ 3377 w 10201"/>
              <a:gd name="connsiteY491" fmla="*/ 1964 h 10002"/>
              <a:gd name="connsiteX492" fmla="*/ 3357 w 10201"/>
              <a:gd name="connsiteY492" fmla="*/ 1907 h 10002"/>
              <a:gd name="connsiteX493" fmla="*/ 3419 w 10201"/>
              <a:gd name="connsiteY493" fmla="*/ 1907 h 10002"/>
              <a:gd name="connsiteX494" fmla="*/ 3461 w 10201"/>
              <a:gd name="connsiteY494" fmla="*/ 1926 h 10002"/>
              <a:gd name="connsiteX495" fmla="*/ 3492 w 10201"/>
              <a:gd name="connsiteY495" fmla="*/ 1870 h 10002"/>
              <a:gd name="connsiteX496" fmla="*/ 3492 w 10201"/>
              <a:gd name="connsiteY496" fmla="*/ 1851 h 10002"/>
              <a:gd name="connsiteX497" fmla="*/ 3419 w 10201"/>
              <a:gd name="connsiteY497" fmla="*/ 1738 h 10002"/>
              <a:gd name="connsiteX498" fmla="*/ 3429 w 10201"/>
              <a:gd name="connsiteY498" fmla="*/ 1663 h 10002"/>
              <a:gd name="connsiteX499" fmla="*/ 3274 w 10201"/>
              <a:gd name="connsiteY499" fmla="*/ 1589 h 10002"/>
              <a:gd name="connsiteX500" fmla="*/ 3274 w 10201"/>
              <a:gd name="connsiteY500" fmla="*/ 1513 h 10002"/>
              <a:gd name="connsiteX501" fmla="*/ 3241 w 10201"/>
              <a:gd name="connsiteY501" fmla="*/ 1475 h 10002"/>
              <a:gd name="connsiteX502" fmla="*/ 3210 w 10201"/>
              <a:gd name="connsiteY502" fmla="*/ 1513 h 10002"/>
              <a:gd name="connsiteX503" fmla="*/ 3200 w 10201"/>
              <a:gd name="connsiteY503" fmla="*/ 1438 h 10002"/>
              <a:gd name="connsiteX504" fmla="*/ 3085 w 10201"/>
              <a:gd name="connsiteY504" fmla="*/ 1494 h 10002"/>
              <a:gd name="connsiteX505" fmla="*/ 2971 w 10201"/>
              <a:gd name="connsiteY505" fmla="*/ 1419 h 10002"/>
              <a:gd name="connsiteX506" fmla="*/ 2940 w 10201"/>
              <a:gd name="connsiteY506" fmla="*/ 1475 h 10002"/>
              <a:gd name="connsiteX507" fmla="*/ 2909 w 10201"/>
              <a:gd name="connsiteY507" fmla="*/ 1400 h 10002"/>
              <a:gd name="connsiteX508" fmla="*/ 2815 w 10201"/>
              <a:gd name="connsiteY508" fmla="*/ 1438 h 10002"/>
              <a:gd name="connsiteX509" fmla="*/ 2815 w 10201"/>
              <a:gd name="connsiteY509" fmla="*/ 1381 h 10002"/>
              <a:gd name="connsiteX510" fmla="*/ 2742 w 10201"/>
              <a:gd name="connsiteY510" fmla="*/ 1288 h 10002"/>
              <a:gd name="connsiteX511" fmla="*/ 3013 w 10201"/>
              <a:gd name="connsiteY511" fmla="*/ 1062 h 10002"/>
              <a:gd name="connsiteX512" fmla="*/ 3106 w 10201"/>
              <a:gd name="connsiteY512" fmla="*/ 1119 h 10002"/>
              <a:gd name="connsiteX513" fmla="*/ 3241 w 10201"/>
              <a:gd name="connsiteY513" fmla="*/ 1062 h 10002"/>
              <a:gd name="connsiteX514" fmla="*/ 3241 w 10201"/>
              <a:gd name="connsiteY514" fmla="*/ 1119 h 10002"/>
              <a:gd name="connsiteX515" fmla="*/ 3513 w 10201"/>
              <a:gd name="connsiteY515" fmla="*/ 1119 h 10002"/>
              <a:gd name="connsiteX516" fmla="*/ 3513 w 10201"/>
              <a:gd name="connsiteY516" fmla="*/ 1044 h 10002"/>
              <a:gd name="connsiteX517" fmla="*/ 3658 w 10201"/>
              <a:gd name="connsiteY517" fmla="*/ 968 h 10002"/>
              <a:gd name="connsiteX518" fmla="*/ 3700 w 10201"/>
              <a:gd name="connsiteY518" fmla="*/ 875 h 10002"/>
              <a:gd name="connsiteX519" fmla="*/ 3929 w 10201"/>
              <a:gd name="connsiteY519" fmla="*/ 836 h 10002"/>
              <a:gd name="connsiteX520" fmla="*/ 3940 w 10201"/>
              <a:gd name="connsiteY520" fmla="*/ 781 h 10002"/>
              <a:gd name="connsiteX521" fmla="*/ 3971 w 10201"/>
              <a:gd name="connsiteY521" fmla="*/ 781 h 10002"/>
              <a:gd name="connsiteX522" fmla="*/ 4002 w 10201"/>
              <a:gd name="connsiteY522" fmla="*/ 836 h 10002"/>
              <a:gd name="connsiteX523" fmla="*/ 4065 w 10201"/>
              <a:gd name="connsiteY523" fmla="*/ 799 h 10002"/>
              <a:gd name="connsiteX524" fmla="*/ 4127 w 10201"/>
              <a:gd name="connsiteY524" fmla="*/ 836 h 10002"/>
              <a:gd name="connsiteX525" fmla="*/ 4772 w 10201"/>
              <a:gd name="connsiteY525" fmla="*/ 724 h 10002"/>
              <a:gd name="connsiteX526" fmla="*/ 4783 w 10201"/>
              <a:gd name="connsiteY526" fmla="*/ 781 h 10002"/>
              <a:gd name="connsiteX527" fmla="*/ 4908 w 10201"/>
              <a:gd name="connsiteY527" fmla="*/ 781 h 10002"/>
              <a:gd name="connsiteX528" fmla="*/ 4908 w 10201"/>
              <a:gd name="connsiteY528" fmla="*/ 724 h 10002"/>
              <a:gd name="connsiteX529" fmla="*/ 4992 w 10201"/>
              <a:gd name="connsiteY529" fmla="*/ 781 h 10002"/>
              <a:gd name="connsiteX530" fmla="*/ 5096 w 10201"/>
              <a:gd name="connsiteY530" fmla="*/ 743 h 10002"/>
              <a:gd name="connsiteX531" fmla="*/ 5158 w 10201"/>
              <a:gd name="connsiteY531" fmla="*/ 781 h 10002"/>
              <a:gd name="connsiteX532" fmla="*/ 5200 w 10201"/>
              <a:gd name="connsiteY532" fmla="*/ 706 h 10002"/>
              <a:gd name="connsiteX533" fmla="*/ 5283 w 10201"/>
              <a:gd name="connsiteY533" fmla="*/ 686 h 10002"/>
              <a:gd name="connsiteX534" fmla="*/ 5283 w 10201"/>
              <a:gd name="connsiteY534" fmla="*/ 743 h 10002"/>
              <a:gd name="connsiteX535" fmla="*/ 5492 w 10201"/>
              <a:gd name="connsiteY535" fmla="*/ 706 h 10002"/>
              <a:gd name="connsiteX536" fmla="*/ 5679 w 10201"/>
              <a:gd name="connsiteY536" fmla="*/ 781 h 10002"/>
              <a:gd name="connsiteX537" fmla="*/ 5824 w 10201"/>
              <a:gd name="connsiteY537" fmla="*/ 761 h 10002"/>
              <a:gd name="connsiteX538" fmla="*/ 6148 w 10201"/>
              <a:gd name="connsiteY538" fmla="*/ 686 h 10002"/>
              <a:gd name="connsiteX539" fmla="*/ 6345 w 10201"/>
              <a:gd name="connsiteY539" fmla="*/ 611 h 10002"/>
              <a:gd name="connsiteX540" fmla="*/ 6522 w 10201"/>
              <a:gd name="connsiteY540" fmla="*/ 649 h 10002"/>
              <a:gd name="connsiteX541" fmla="*/ 6574 w 10201"/>
              <a:gd name="connsiteY541" fmla="*/ 555 h 10002"/>
              <a:gd name="connsiteX542" fmla="*/ 6668 w 10201"/>
              <a:gd name="connsiteY542" fmla="*/ 574 h 10002"/>
              <a:gd name="connsiteX543" fmla="*/ 6741 w 10201"/>
              <a:gd name="connsiteY543" fmla="*/ 498 h 10002"/>
              <a:gd name="connsiteX544" fmla="*/ 6814 w 10201"/>
              <a:gd name="connsiteY544" fmla="*/ 555 h 10002"/>
              <a:gd name="connsiteX545" fmla="*/ 7105 w 10201"/>
              <a:gd name="connsiteY545" fmla="*/ 574 h 10002"/>
              <a:gd name="connsiteX546" fmla="*/ 7251 w 10201"/>
              <a:gd name="connsiteY546" fmla="*/ 574 h 10002"/>
              <a:gd name="connsiteX547" fmla="*/ 7262 w 10201"/>
              <a:gd name="connsiteY547" fmla="*/ 630 h 10002"/>
              <a:gd name="connsiteX548" fmla="*/ 7459 w 10201"/>
              <a:gd name="connsiteY548" fmla="*/ 592 h 10002"/>
              <a:gd name="connsiteX549" fmla="*/ 7470 w 10201"/>
              <a:gd name="connsiteY549" fmla="*/ 517 h 10002"/>
              <a:gd name="connsiteX550" fmla="*/ 7387 w 10201"/>
              <a:gd name="connsiteY550" fmla="*/ 498 h 10002"/>
              <a:gd name="connsiteX551" fmla="*/ 7428 w 10201"/>
              <a:gd name="connsiteY551" fmla="*/ 405 h 10002"/>
              <a:gd name="connsiteX552" fmla="*/ 7501 w 10201"/>
              <a:gd name="connsiteY552" fmla="*/ 348 h 10002"/>
              <a:gd name="connsiteX553" fmla="*/ 7470 w 10201"/>
              <a:gd name="connsiteY553" fmla="*/ 311 h 10002"/>
              <a:gd name="connsiteX554" fmla="*/ 7407 w 10201"/>
              <a:gd name="connsiteY554" fmla="*/ 348 h 10002"/>
              <a:gd name="connsiteX555" fmla="*/ 7376 w 10201"/>
              <a:gd name="connsiteY555" fmla="*/ 311 h 10002"/>
              <a:gd name="connsiteX556" fmla="*/ 7210 w 10201"/>
              <a:gd name="connsiteY556" fmla="*/ 367 h 10002"/>
              <a:gd name="connsiteX557" fmla="*/ 7210 w 10201"/>
              <a:gd name="connsiteY557" fmla="*/ 311 h 10002"/>
              <a:gd name="connsiteX558" fmla="*/ 7199 w 10201"/>
              <a:gd name="connsiteY558" fmla="*/ 311 h 10002"/>
              <a:gd name="connsiteX559" fmla="*/ 6543 w 10201"/>
              <a:gd name="connsiteY559" fmla="*/ 330 h 10002"/>
              <a:gd name="connsiteX560" fmla="*/ 6225 w 10201"/>
              <a:gd name="connsiteY560" fmla="*/ 273 h 10002"/>
              <a:gd name="connsiteX561" fmla="*/ 6637 w 10201"/>
              <a:gd name="connsiteY561" fmla="*/ 198 h 10002"/>
              <a:gd name="connsiteX562" fmla="*/ 6980 w 10201"/>
              <a:gd name="connsiteY562" fmla="*/ 161 h 10002"/>
              <a:gd name="connsiteX563" fmla="*/ 7433 w 10201"/>
              <a:gd name="connsiteY563" fmla="*/ 80 h 10002"/>
              <a:gd name="connsiteX564" fmla="*/ 7698 w 10201"/>
              <a:gd name="connsiteY564" fmla="*/ 10 h 10002"/>
              <a:gd name="connsiteX565" fmla="*/ 7949 w 10201"/>
              <a:gd name="connsiteY565" fmla="*/ 142 h 10002"/>
              <a:gd name="connsiteX566" fmla="*/ 8011 w 10201"/>
              <a:gd name="connsiteY566" fmla="*/ 48 h 10002"/>
              <a:gd name="connsiteX567" fmla="*/ 8136 w 10201"/>
              <a:gd name="connsiteY567" fmla="*/ 29 h 10002"/>
              <a:gd name="connsiteX568" fmla="*/ 8240 w 10201"/>
              <a:gd name="connsiteY568" fmla="*/ 142 h 10002"/>
              <a:gd name="connsiteX569" fmla="*/ 8262 w 10201"/>
              <a:gd name="connsiteY569" fmla="*/ 104 h 10002"/>
              <a:gd name="connsiteX570" fmla="*/ 8293 w 10201"/>
              <a:gd name="connsiteY570" fmla="*/ 254 h 10002"/>
              <a:gd name="connsiteX571" fmla="*/ 8262 w 10201"/>
              <a:gd name="connsiteY571" fmla="*/ 330 h 10002"/>
              <a:gd name="connsiteX572" fmla="*/ 8262 w 10201"/>
              <a:gd name="connsiteY572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812 w 10201"/>
              <a:gd name="connsiteY50" fmla="*/ 3527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65 w 10201"/>
              <a:gd name="connsiteY57" fmla="*/ 3833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85 w 10201"/>
              <a:gd name="connsiteY62" fmla="*/ 4451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10042 w 10201"/>
              <a:gd name="connsiteY77" fmla="*/ 5391 h 10002"/>
              <a:gd name="connsiteX78" fmla="*/ 10081 w 10201"/>
              <a:gd name="connsiteY78" fmla="*/ 5686 h 10002"/>
              <a:gd name="connsiteX79" fmla="*/ 10188 w 10201"/>
              <a:gd name="connsiteY79" fmla="*/ 5795 h 10002"/>
              <a:gd name="connsiteX80" fmla="*/ 10177 w 10201"/>
              <a:gd name="connsiteY80" fmla="*/ 6153 h 10002"/>
              <a:gd name="connsiteX81" fmla="*/ 10125 w 10201"/>
              <a:gd name="connsiteY81" fmla="*/ 6058 h 10002"/>
              <a:gd name="connsiteX82" fmla="*/ 9949 w 10201"/>
              <a:gd name="connsiteY82" fmla="*/ 6096 h 10002"/>
              <a:gd name="connsiteX83" fmla="*/ 9563 w 10201"/>
              <a:gd name="connsiteY83" fmla="*/ 6190 h 10002"/>
              <a:gd name="connsiteX84" fmla="*/ 9532 w 10201"/>
              <a:gd name="connsiteY84" fmla="*/ 6528 h 10002"/>
              <a:gd name="connsiteX85" fmla="*/ 9490 w 10201"/>
              <a:gd name="connsiteY85" fmla="*/ 6566 h 10002"/>
              <a:gd name="connsiteX86" fmla="*/ 9490 w 10201"/>
              <a:gd name="connsiteY86" fmla="*/ 6979 h 10002"/>
              <a:gd name="connsiteX87" fmla="*/ 9594 w 10201"/>
              <a:gd name="connsiteY87" fmla="*/ 7016 h 10002"/>
              <a:gd name="connsiteX88" fmla="*/ 9584 w 10201"/>
              <a:gd name="connsiteY88" fmla="*/ 7054 h 10002"/>
              <a:gd name="connsiteX89" fmla="*/ 9438 w 10201"/>
              <a:gd name="connsiteY89" fmla="*/ 7411 h 10002"/>
              <a:gd name="connsiteX90" fmla="*/ 9428 w 10201"/>
              <a:gd name="connsiteY90" fmla="*/ 7674 h 10002"/>
              <a:gd name="connsiteX91" fmla="*/ 9459 w 10201"/>
              <a:gd name="connsiteY91" fmla="*/ 7862 h 10002"/>
              <a:gd name="connsiteX92" fmla="*/ 9407 w 10201"/>
              <a:gd name="connsiteY92" fmla="*/ 7918 h 10002"/>
              <a:gd name="connsiteX93" fmla="*/ 9302 w 10201"/>
              <a:gd name="connsiteY93" fmla="*/ 7730 h 10002"/>
              <a:gd name="connsiteX94" fmla="*/ 9126 w 10201"/>
              <a:gd name="connsiteY94" fmla="*/ 7580 h 10002"/>
              <a:gd name="connsiteX95" fmla="*/ 9126 w 10201"/>
              <a:gd name="connsiteY95" fmla="*/ 7543 h 10002"/>
              <a:gd name="connsiteX96" fmla="*/ 9167 w 10201"/>
              <a:gd name="connsiteY96" fmla="*/ 7543 h 10002"/>
              <a:gd name="connsiteX97" fmla="*/ 9167 w 10201"/>
              <a:gd name="connsiteY97" fmla="*/ 7524 h 10002"/>
              <a:gd name="connsiteX98" fmla="*/ 9146 w 10201"/>
              <a:gd name="connsiteY98" fmla="*/ 7524 h 10002"/>
              <a:gd name="connsiteX99" fmla="*/ 9084 w 10201"/>
              <a:gd name="connsiteY99" fmla="*/ 7543 h 10002"/>
              <a:gd name="connsiteX100" fmla="*/ 9105 w 10201"/>
              <a:gd name="connsiteY100" fmla="*/ 7618 h 10002"/>
              <a:gd name="connsiteX101" fmla="*/ 9063 w 10201"/>
              <a:gd name="connsiteY101" fmla="*/ 7637 h 10002"/>
              <a:gd name="connsiteX102" fmla="*/ 9167 w 10201"/>
              <a:gd name="connsiteY102" fmla="*/ 7918 h 10002"/>
              <a:gd name="connsiteX103" fmla="*/ 9167 w 10201"/>
              <a:gd name="connsiteY103" fmla="*/ 8125 h 10002"/>
              <a:gd name="connsiteX104" fmla="*/ 9105 w 10201"/>
              <a:gd name="connsiteY104" fmla="*/ 8237 h 10002"/>
              <a:gd name="connsiteX105" fmla="*/ 8928 w 10201"/>
              <a:gd name="connsiteY105" fmla="*/ 8219 h 10002"/>
              <a:gd name="connsiteX106" fmla="*/ 8866 w 10201"/>
              <a:gd name="connsiteY106" fmla="*/ 8125 h 10002"/>
              <a:gd name="connsiteX107" fmla="*/ 8802 w 10201"/>
              <a:gd name="connsiteY107" fmla="*/ 8182 h 10002"/>
              <a:gd name="connsiteX108" fmla="*/ 8845 w 10201"/>
              <a:gd name="connsiteY108" fmla="*/ 8575 h 10002"/>
              <a:gd name="connsiteX109" fmla="*/ 8814 w 10201"/>
              <a:gd name="connsiteY109" fmla="*/ 8650 h 10002"/>
              <a:gd name="connsiteX110" fmla="*/ 8615 w 10201"/>
              <a:gd name="connsiteY110" fmla="*/ 8670 h 10002"/>
              <a:gd name="connsiteX111" fmla="*/ 8470 w 10201"/>
              <a:gd name="connsiteY111" fmla="*/ 8237 h 10002"/>
              <a:gd name="connsiteX112" fmla="*/ 8459 w 10201"/>
              <a:gd name="connsiteY112" fmla="*/ 7993 h 10002"/>
              <a:gd name="connsiteX113" fmla="*/ 8418 w 10201"/>
              <a:gd name="connsiteY113" fmla="*/ 7993 h 10002"/>
              <a:gd name="connsiteX114" fmla="*/ 8240 w 10201"/>
              <a:gd name="connsiteY114" fmla="*/ 7993 h 10002"/>
              <a:gd name="connsiteX115" fmla="*/ 8136 w 10201"/>
              <a:gd name="connsiteY115" fmla="*/ 7768 h 10002"/>
              <a:gd name="connsiteX116" fmla="*/ 8042 w 10201"/>
              <a:gd name="connsiteY116" fmla="*/ 7712 h 10002"/>
              <a:gd name="connsiteX117" fmla="*/ 7980 w 10201"/>
              <a:gd name="connsiteY117" fmla="*/ 7787 h 10002"/>
              <a:gd name="connsiteX118" fmla="*/ 7990 w 10201"/>
              <a:gd name="connsiteY118" fmla="*/ 8106 h 10002"/>
              <a:gd name="connsiteX119" fmla="*/ 7949 w 10201"/>
              <a:gd name="connsiteY119" fmla="*/ 8406 h 10002"/>
              <a:gd name="connsiteX120" fmla="*/ 7887 w 10201"/>
              <a:gd name="connsiteY120" fmla="*/ 8426 h 10002"/>
              <a:gd name="connsiteX121" fmla="*/ 7845 w 10201"/>
              <a:gd name="connsiteY121" fmla="*/ 8538 h 10002"/>
              <a:gd name="connsiteX122" fmla="*/ 7835 w 10201"/>
              <a:gd name="connsiteY122" fmla="*/ 8538 h 10002"/>
              <a:gd name="connsiteX123" fmla="*/ 7835 w 10201"/>
              <a:gd name="connsiteY123" fmla="*/ 8481 h 10002"/>
              <a:gd name="connsiteX124" fmla="*/ 7855 w 10201"/>
              <a:gd name="connsiteY124" fmla="*/ 8426 h 10002"/>
              <a:gd name="connsiteX125" fmla="*/ 7678 w 10201"/>
              <a:gd name="connsiteY125" fmla="*/ 8182 h 10002"/>
              <a:gd name="connsiteX126" fmla="*/ 7563 w 10201"/>
              <a:gd name="connsiteY126" fmla="*/ 8087 h 10002"/>
              <a:gd name="connsiteX127" fmla="*/ 7501 w 10201"/>
              <a:gd name="connsiteY127" fmla="*/ 8144 h 10002"/>
              <a:gd name="connsiteX128" fmla="*/ 7470 w 10201"/>
              <a:gd name="connsiteY128" fmla="*/ 8087 h 10002"/>
              <a:gd name="connsiteX129" fmla="*/ 7439 w 10201"/>
              <a:gd name="connsiteY129" fmla="*/ 8219 h 10002"/>
              <a:gd name="connsiteX130" fmla="*/ 7574 w 10201"/>
              <a:gd name="connsiteY130" fmla="*/ 8595 h 10002"/>
              <a:gd name="connsiteX131" fmla="*/ 7418 w 10201"/>
              <a:gd name="connsiteY131" fmla="*/ 8782 h 10002"/>
              <a:gd name="connsiteX132" fmla="*/ 7251 w 10201"/>
              <a:gd name="connsiteY132" fmla="*/ 8707 h 10002"/>
              <a:gd name="connsiteX133" fmla="*/ 7189 w 10201"/>
              <a:gd name="connsiteY133" fmla="*/ 8858 h 10002"/>
              <a:gd name="connsiteX134" fmla="*/ 7115 w 10201"/>
              <a:gd name="connsiteY134" fmla="*/ 8914 h 10002"/>
              <a:gd name="connsiteX135" fmla="*/ 7115 w 10201"/>
              <a:gd name="connsiteY135" fmla="*/ 8839 h 10002"/>
              <a:gd name="connsiteX136" fmla="*/ 6991 w 10201"/>
              <a:gd name="connsiteY136" fmla="*/ 8801 h 10002"/>
              <a:gd name="connsiteX137" fmla="*/ 6907 w 10201"/>
              <a:gd name="connsiteY137" fmla="*/ 8895 h 10002"/>
              <a:gd name="connsiteX138" fmla="*/ 6814 w 10201"/>
              <a:gd name="connsiteY138" fmla="*/ 8914 h 10002"/>
              <a:gd name="connsiteX139" fmla="*/ 6814 w 10201"/>
              <a:gd name="connsiteY139" fmla="*/ 8970 h 10002"/>
              <a:gd name="connsiteX140" fmla="*/ 6751 w 10201"/>
              <a:gd name="connsiteY140" fmla="*/ 8989 h 10002"/>
              <a:gd name="connsiteX141" fmla="*/ 6772 w 10201"/>
              <a:gd name="connsiteY141" fmla="*/ 9026 h 10002"/>
              <a:gd name="connsiteX142" fmla="*/ 6939 w 10201"/>
              <a:gd name="connsiteY142" fmla="*/ 9008 h 10002"/>
              <a:gd name="connsiteX143" fmla="*/ 6939 w 10201"/>
              <a:gd name="connsiteY143" fmla="*/ 8989 h 10002"/>
              <a:gd name="connsiteX144" fmla="*/ 6918 w 10201"/>
              <a:gd name="connsiteY144" fmla="*/ 8951 h 10002"/>
              <a:gd name="connsiteX145" fmla="*/ 6939 w 10201"/>
              <a:gd name="connsiteY145" fmla="*/ 8951 h 10002"/>
              <a:gd name="connsiteX146" fmla="*/ 6991 w 10201"/>
              <a:gd name="connsiteY146" fmla="*/ 8933 h 10002"/>
              <a:gd name="connsiteX147" fmla="*/ 7032 w 10201"/>
              <a:gd name="connsiteY147" fmla="*/ 9064 h 10002"/>
              <a:gd name="connsiteX148" fmla="*/ 7303 w 10201"/>
              <a:gd name="connsiteY148" fmla="*/ 9139 h 10002"/>
              <a:gd name="connsiteX149" fmla="*/ 7303 w 10201"/>
              <a:gd name="connsiteY149" fmla="*/ 9195 h 10002"/>
              <a:gd name="connsiteX150" fmla="*/ 7220 w 10201"/>
              <a:gd name="connsiteY150" fmla="*/ 9590 h 10002"/>
              <a:gd name="connsiteX151" fmla="*/ 7199 w 10201"/>
              <a:gd name="connsiteY151" fmla="*/ 9590 h 10002"/>
              <a:gd name="connsiteX152" fmla="*/ 7179 w 10201"/>
              <a:gd name="connsiteY152" fmla="*/ 9533 h 10002"/>
              <a:gd name="connsiteX153" fmla="*/ 6949 w 10201"/>
              <a:gd name="connsiteY153" fmla="*/ 9496 h 10002"/>
              <a:gd name="connsiteX154" fmla="*/ 6876 w 10201"/>
              <a:gd name="connsiteY154" fmla="*/ 9496 h 10002"/>
              <a:gd name="connsiteX155" fmla="*/ 6793 w 10201"/>
              <a:gd name="connsiteY155" fmla="*/ 9403 h 10002"/>
              <a:gd name="connsiteX156" fmla="*/ 6751 w 10201"/>
              <a:gd name="connsiteY156" fmla="*/ 9440 h 10002"/>
              <a:gd name="connsiteX157" fmla="*/ 6637 w 10201"/>
              <a:gd name="connsiteY157" fmla="*/ 9289 h 10002"/>
              <a:gd name="connsiteX158" fmla="*/ 6627 w 10201"/>
              <a:gd name="connsiteY158" fmla="*/ 9289 h 10002"/>
              <a:gd name="connsiteX159" fmla="*/ 6584 w 10201"/>
              <a:gd name="connsiteY159" fmla="*/ 9289 h 10002"/>
              <a:gd name="connsiteX160" fmla="*/ 6480 w 10201"/>
              <a:gd name="connsiteY160" fmla="*/ 9177 h 10002"/>
              <a:gd name="connsiteX161" fmla="*/ 6449 w 10201"/>
              <a:gd name="connsiteY161" fmla="*/ 9346 h 10002"/>
              <a:gd name="connsiteX162" fmla="*/ 6355 w 10201"/>
              <a:gd name="connsiteY162" fmla="*/ 9515 h 10002"/>
              <a:gd name="connsiteX163" fmla="*/ 6262 w 10201"/>
              <a:gd name="connsiteY163" fmla="*/ 9552 h 10002"/>
              <a:gd name="connsiteX164" fmla="*/ 6262 w 10201"/>
              <a:gd name="connsiteY164" fmla="*/ 9609 h 10002"/>
              <a:gd name="connsiteX165" fmla="*/ 6189 w 10201"/>
              <a:gd name="connsiteY165" fmla="*/ 9740 h 10002"/>
              <a:gd name="connsiteX166" fmla="*/ 6106 w 10201"/>
              <a:gd name="connsiteY166" fmla="*/ 9796 h 10002"/>
              <a:gd name="connsiteX167" fmla="*/ 6001 w 10201"/>
              <a:gd name="connsiteY167" fmla="*/ 9947 h 10002"/>
              <a:gd name="connsiteX168" fmla="*/ 5345 w 10201"/>
              <a:gd name="connsiteY168" fmla="*/ 9796 h 10002"/>
              <a:gd name="connsiteX169" fmla="*/ 5220 w 10201"/>
              <a:gd name="connsiteY169" fmla="*/ 9796 h 10002"/>
              <a:gd name="connsiteX170" fmla="*/ 4992 w 10201"/>
              <a:gd name="connsiteY170" fmla="*/ 9647 h 10002"/>
              <a:gd name="connsiteX171" fmla="*/ 4929 w 10201"/>
              <a:gd name="connsiteY171" fmla="*/ 9515 h 10002"/>
              <a:gd name="connsiteX172" fmla="*/ 4929 w 10201"/>
              <a:gd name="connsiteY172" fmla="*/ 9403 h 10002"/>
              <a:gd name="connsiteX173" fmla="*/ 4866 w 10201"/>
              <a:gd name="connsiteY173" fmla="*/ 9346 h 10002"/>
              <a:gd name="connsiteX174" fmla="*/ 5168 w 10201"/>
              <a:gd name="connsiteY174" fmla="*/ 9214 h 10002"/>
              <a:gd name="connsiteX175" fmla="*/ 5387 w 10201"/>
              <a:gd name="connsiteY175" fmla="*/ 9234 h 10002"/>
              <a:gd name="connsiteX176" fmla="*/ 5741 w 10201"/>
              <a:gd name="connsiteY176" fmla="*/ 9195 h 10002"/>
              <a:gd name="connsiteX177" fmla="*/ 5783 w 10201"/>
              <a:gd name="connsiteY177" fmla="*/ 9102 h 10002"/>
              <a:gd name="connsiteX178" fmla="*/ 5731 w 10201"/>
              <a:gd name="connsiteY178" fmla="*/ 8989 h 10002"/>
              <a:gd name="connsiteX179" fmla="*/ 5533 w 10201"/>
              <a:gd name="connsiteY179" fmla="*/ 8933 h 10002"/>
              <a:gd name="connsiteX180" fmla="*/ 5210 w 10201"/>
              <a:gd name="connsiteY180" fmla="*/ 8745 h 10002"/>
              <a:gd name="connsiteX181" fmla="*/ 4961 w 10201"/>
              <a:gd name="connsiteY181" fmla="*/ 8595 h 10002"/>
              <a:gd name="connsiteX182" fmla="*/ 5085 w 10201"/>
              <a:gd name="connsiteY182" fmla="*/ 8481 h 10002"/>
              <a:gd name="connsiteX183" fmla="*/ 4741 w 10201"/>
              <a:gd name="connsiteY183" fmla="*/ 8275 h 10002"/>
              <a:gd name="connsiteX184" fmla="*/ 4554 w 10201"/>
              <a:gd name="connsiteY184" fmla="*/ 8087 h 10002"/>
              <a:gd name="connsiteX185" fmla="*/ 4356 w 10201"/>
              <a:gd name="connsiteY185" fmla="*/ 8031 h 10002"/>
              <a:gd name="connsiteX186" fmla="*/ 4085 w 10201"/>
              <a:gd name="connsiteY186" fmla="*/ 8013 h 10002"/>
              <a:gd name="connsiteX187" fmla="*/ 3919 w 10201"/>
              <a:gd name="connsiteY187" fmla="*/ 7843 h 10002"/>
              <a:gd name="connsiteX188" fmla="*/ 3741 w 10201"/>
              <a:gd name="connsiteY188" fmla="*/ 7806 h 10002"/>
              <a:gd name="connsiteX189" fmla="*/ 3669 w 10201"/>
              <a:gd name="connsiteY189" fmla="*/ 7598 h 10002"/>
              <a:gd name="connsiteX190" fmla="*/ 3492 w 10201"/>
              <a:gd name="connsiteY190" fmla="*/ 7637 h 10002"/>
              <a:gd name="connsiteX191" fmla="*/ 3440 w 10201"/>
              <a:gd name="connsiteY191" fmla="*/ 7674 h 10002"/>
              <a:gd name="connsiteX192" fmla="*/ 3367 w 10201"/>
              <a:gd name="connsiteY192" fmla="*/ 7674 h 10002"/>
              <a:gd name="connsiteX193" fmla="*/ 3367 w 10201"/>
              <a:gd name="connsiteY193" fmla="*/ 7637 h 10002"/>
              <a:gd name="connsiteX194" fmla="*/ 3398 w 10201"/>
              <a:gd name="connsiteY194" fmla="*/ 7543 h 10002"/>
              <a:gd name="connsiteX195" fmla="*/ 3241 w 10201"/>
              <a:gd name="connsiteY195" fmla="*/ 7505 h 10002"/>
              <a:gd name="connsiteX196" fmla="*/ 3189 w 10201"/>
              <a:gd name="connsiteY196" fmla="*/ 7411 h 10002"/>
              <a:gd name="connsiteX197" fmla="*/ 3085 w 10201"/>
              <a:gd name="connsiteY197" fmla="*/ 7468 h 10002"/>
              <a:gd name="connsiteX198" fmla="*/ 2846 w 10201"/>
              <a:gd name="connsiteY198" fmla="*/ 7449 h 10002"/>
              <a:gd name="connsiteX199" fmla="*/ 2722 w 10201"/>
              <a:gd name="connsiteY199" fmla="*/ 7486 h 10002"/>
              <a:gd name="connsiteX200" fmla="*/ 2669 w 10201"/>
              <a:gd name="connsiteY200" fmla="*/ 7598 h 10002"/>
              <a:gd name="connsiteX201" fmla="*/ 2471 w 10201"/>
              <a:gd name="connsiteY201" fmla="*/ 7637 h 10002"/>
              <a:gd name="connsiteX202" fmla="*/ 2419 w 10201"/>
              <a:gd name="connsiteY202" fmla="*/ 7712 h 10002"/>
              <a:gd name="connsiteX203" fmla="*/ 2137 w 10201"/>
              <a:gd name="connsiteY203" fmla="*/ 7693 h 10002"/>
              <a:gd name="connsiteX204" fmla="*/ 2023 w 10201"/>
              <a:gd name="connsiteY204" fmla="*/ 7561 h 10002"/>
              <a:gd name="connsiteX205" fmla="*/ 1867 w 10201"/>
              <a:gd name="connsiteY205" fmla="*/ 7524 h 10002"/>
              <a:gd name="connsiteX206" fmla="*/ 1919 w 10201"/>
              <a:gd name="connsiteY206" fmla="*/ 7505 h 10002"/>
              <a:gd name="connsiteX207" fmla="*/ 1919 w 10201"/>
              <a:gd name="connsiteY207" fmla="*/ 7486 h 10002"/>
              <a:gd name="connsiteX208" fmla="*/ 1867 w 10201"/>
              <a:gd name="connsiteY208" fmla="*/ 7486 h 10002"/>
              <a:gd name="connsiteX209" fmla="*/ 1753 w 10201"/>
              <a:gd name="connsiteY209" fmla="*/ 7505 h 10002"/>
              <a:gd name="connsiteX210" fmla="*/ 1544 w 10201"/>
              <a:gd name="connsiteY210" fmla="*/ 7429 h 10002"/>
              <a:gd name="connsiteX211" fmla="*/ 1544 w 10201"/>
              <a:gd name="connsiteY211" fmla="*/ 7486 h 10002"/>
              <a:gd name="connsiteX212" fmla="*/ 1492 w 10201"/>
              <a:gd name="connsiteY212" fmla="*/ 7468 h 10002"/>
              <a:gd name="connsiteX213" fmla="*/ 1492 w 10201"/>
              <a:gd name="connsiteY213" fmla="*/ 7411 h 10002"/>
              <a:gd name="connsiteX214" fmla="*/ 1398 w 10201"/>
              <a:gd name="connsiteY214" fmla="*/ 7468 h 10002"/>
              <a:gd name="connsiteX215" fmla="*/ 1378 w 10201"/>
              <a:gd name="connsiteY215" fmla="*/ 7411 h 10002"/>
              <a:gd name="connsiteX216" fmla="*/ 1013 w 10201"/>
              <a:gd name="connsiteY216" fmla="*/ 7429 h 10002"/>
              <a:gd name="connsiteX217" fmla="*/ 836 w 10201"/>
              <a:gd name="connsiteY217" fmla="*/ 7411 h 10002"/>
              <a:gd name="connsiteX218" fmla="*/ 795 w 10201"/>
              <a:gd name="connsiteY218" fmla="*/ 7336 h 10002"/>
              <a:gd name="connsiteX219" fmla="*/ 628 w 10201"/>
              <a:gd name="connsiteY219" fmla="*/ 7354 h 10002"/>
              <a:gd name="connsiteX220" fmla="*/ 597 w 10201"/>
              <a:gd name="connsiteY220" fmla="*/ 7299 h 10002"/>
              <a:gd name="connsiteX221" fmla="*/ 493 w 10201"/>
              <a:gd name="connsiteY221" fmla="*/ 7317 h 10002"/>
              <a:gd name="connsiteX222" fmla="*/ 471 w 10201"/>
              <a:gd name="connsiteY222" fmla="*/ 7242 h 10002"/>
              <a:gd name="connsiteX223" fmla="*/ 378 w 10201"/>
              <a:gd name="connsiteY223" fmla="*/ 7242 h 10002"/>
              <a:gd name="connsiteX224" fmla="*/ 243 w 10201"/>
              <a:gd name="connsiteY224" fmla="*/ 7167 h 10002"/>
              <a:gd name="connsiteX225" fmla="*/ 0 w 10201"/>
              <a:gd name="connsiteY225" fmla="*/ 7050 h 10002"/>
              <a:gd name="connsiteX226" fmla="*/ 357 w 10201"/>
              <a:gd name="connsiteY226" fmla="*/ 7054 h 10002"/>
              <a:gd name="connsiteX227" fmla="*/ 576 w 10201"/>
              <a:gd name="connsiteY227" fmla="*/ 7092 h 10002"/>
              <a:gd name="connsiteX228" fmla="*/ 940 w 10201"/>
              <a:gd name="connsiteY228" fmla="*/ 7167 h 10002"/>
              <a:gd name="connsiteX229" fmla="*/ 950 w 10201"/>
              <a:gd name="connsiteY229" fmla="*/ 7092 h 10002"/>
              <a:gd name="connsiteX230" fmla="*/ 888 w 10201"/>
              <a:gd name="connsiteY230" fmla="*/ 6998 h 10002"/>
              <a:gd name="connsiteX231" fmla="*/ 898 w 10201"/>
              <a:gd name="connsiteY231" fmla="*/ 6998 h 10002"/>
              <a:gd name="connsiteX232" fmla="*/ 898 w 10201"/>
              <a:gd name="connsiteY232" fmla="*/ 6979 h 10002"/>
              <a:gd name="connsiteX233" fmla="*/ 1002 w 10201"/>
              <a:gd name="connsiteY233" fmla="*/ 7016 h 10002"/>
              <a:gd name="connsiteX234" fmla="*/ 1002 w 10201"/>
              <a:gd name="connsiteY234" fmla="*/ 6941 h 10002"/>
              <a:gd name="connsiteX235" fmla="*/ 940 w 10201"/>
              <a:gd name="connsiteY235" fmla="*/ 6923 h 10002"/>
              <a:gd name="connsiteX236" fmla="*/ 940 w 10201"/>
              <a:gd name="connsiteY236" fmla="*/ 6847 h 10002"/>
              <a:gd name="connsiteX237" fmla="*/ 961 w 10201"/>
              <a:gd name="connsiteY237" fmla="*/ 6847 h 10002"/>
              <a:gd name="connsiteX238" fmla="*/ 1013 w 10201"/>
              <a:gd name="connsiteY238" fmla="*/ 6885 h 10002"/>
              <a:gd name="connsiteX239" fmla="*/ 1013 w 10201"/>
              <a:gd name="connsiteY239" fmla="*/ 6847 h 10002"/>
              <a:gd name="connsiteX240" fmla="*/ 1149 w 10201"/>
              <a:gd name="connsiteY240" fmla="*/ 6716 h 10002"/>
              <a:gd name="connsiteX241" fmla="*/ 1305 w 10201"/>
              <a:gd name="connsiteY241" fmla="*/ 6678 h 10002"/>
              <a:gd name="connsiteX242" fmla="*/ 1305 w 10201"/>
              <a:gd name="connsiteY242" fmla="*/ 6660 h 10002"/>
              <a:gd name="connsiteX243" fmla="*/ 1128 w 10201"/>
              <a:gd name="connsiteY243" fmla="*/ 6660 h 10002"/>
              <a:gd name="connsiteX244" fmla="*/ 1128 w 10201"/>
              <a:gd name="connsiteY244" fmla="*/ 6641 h 10002"/>
              <a:gd name="connsiteX245" fmla="*/ 1159 w 10201"/>
              <a:gd name="connsiteY245" fmla="*/ 6585 h 10002"/>
              <a:gd name="connsiteX246" fmla="*/ 1211 w 10201"/>
              <a:gd name="connsiteY246" fmla="*/ 6603 h 10002"/>
              <a:gd name="connsiteX247" fmla="*/ 1243 w 10201"/>
              <a:gd name="connsiteY247" fmla="*/ 6566 h 10002"/>
              <a:gd name="connsiteX248" fmla="*/ 1243 w 10201"/>
              <a:gd name="connsiteY248" fmla="*/ 6548 h 10002"/>
              <a:gd name="connsiteX249" fmla="*/ 1191 w 10201"/>
              <a:gd name="connsiteY249" fmla="*/ 6472 h 10002"/>
              <a:gd name="connsiteX250" fmla="*/ 1222 w 10201"/>
              <a:gd name="connsiteY250" fmla="*/ 6472 h 10002"/>
              <a:gd name="connsiteX251" fmla="*/ 1243 w 10201"/>
              <a:gd name="connsiteY251" fmla="*/ 6491 h 10002"/>
              <a:gd name="connsiteX252" fmla="*/ 1253 w 10201"/>
              <a:gd name="connsiteY252" fmla="*/ 6434 h 10002"/>
              <a:gd name="connsiteX253" fmla="*/ 1201 w 10201"/>
              <a:gd name="connsiteY253" fmla="*/ 6378 h 10002"/>
              <a:gd name="connsiteX254" fmla="*/ 1191 w 10201"/>
              <a:gd name="connsiteY254" fmla="*/ 6416 h 10002"/>
              <a:gd name="connsiteX255" fmla="*/ 1191 w 10201"/>
              <a:gd name="connsiteY255" fmla="*/ 6378 h 10002"/>
              <a:gd name="connsiteX256" fmla="*/ 1180 w 10201"/>
              <a:gd name="connsiteY256" fmla="*/ 6378 h 10002"/>
              <a:gd name="connsiteX257" fmla="*/ 1180 w 10201"/>
              <a:gd name="connsiteY257" fmla="*/ 6359 h 10002"/>
              <a:gd name="connsiteX258" fmla="*/ 1253 w 10201"/>
              <a:gd name="connsiteY258" fmla="*/ 6322 h 10002"/>
              <a:gd name="connsiteX259" fmla="*/ 1253 w 10201"/>
              <a:gd name="connsiteY259" fmla="*/ 6302 h 10002"/>
              <a:gd name="connsiteX260" fmla="*/ 1139 w 10201"/>
              <a:gd name="connsiteY260" fmla="*/ 6228 h 10002"/>
              <a:gd name="connsiteX261" fmla="*/ 1118 w 10201"/>
              <a:gd name="connsiteY261" fmla="*/ 6284 h 10002"/>
              <a:gd name="connsiteX262" fmla="*/ 1045 w 10201"/>
              <a:gd name="connsiteY262" fmla="*/ 6228 h 10002"/>
              <a:gd name="connsiteX263" fmla="*/ 1076 w 10201"/>
              <a:gd name="connsiteY263" fmla="*/ 6190 h 10002"/>
              <a:gd name="connsiteX264" fmla="*/ 1035 w 10201"/>
              <a:gd name="connsiteY264" fmla="*/ 6190 h 10002"/>
              <a:gd name="connsiteX265" fmla="*/ 909 w 10201"/>
              <a:gd name="connsiteY265" fmla="*/ 6247 h 10002"/>
              <a:gd name="connsiteX266" fmla="*/ 909 w 10201"/>
              <a:gd name="connsiteY266" fmla="*/ 6190 h 10002"/>
              <a:gd name="connsiteX267" fmla="*/ 961 w 10201"/>
              <a:gd name="connsiteY267" fmla="*/ 6040 h 10002"/>
              <a:gd name="connsiteX268" fmla="*/ 940 w 10201"/>
              <a:gd name="connsiteY268" fmla="*/ 6002 h 10002"/>
              <a:gd name="connsiteX269" fmla="*/ 961 w 10201"/>
              <a:gd name="connsiteY269" fmla="*/ 6002 h 10002"/>
              <a:gd name="connsiteX270" fmla="*/ 1055 w 10201"/>
              <a:gd name="connsiteY270" fmla="*/ 5964 h 10002"/>
              <a:gd name="connsiteX271" fmla="*/ 1087 w 10201"/>
              <a:gd name="connsiteY271" fmla="*/ 5909 h 10002"/>
              <a:gd name="connsiteX272" fmla="*/ 1066 w 10201"/>
              <a:gd name="connsiteY272" fmla="*/ 5852 h 10002"/>
              <a:gd name="connsiteX273" fmla="*/ 1139 w 10201"/>
              <a:gd name="connsiteY273" fmla="*/ 5833 h 10002"/>
              <a:gd name="connsiteX274" fmla="*/ 1139 w 10201"/>
              <a:gd name="connsiteY274" fmla="*/ 5909 h 10002"/>
              <a:gd name="connsiteX275" fmla="*/ 1263 w 10201"/>
              <a:gd name="connsiteY275" fmla="*/ 5909 h 10002"/>
              <a:gd name="connsiteX276" fmla="*/ 1388 w 10201"/>
              <a:gd name="connsiteY276" fmla="*/ 5683 h 10002"/>
              <a:gd name="connsiteX277" fmla="*/ 1586 w 10201"/>
              <a:gd name="connsiteY277" fmla="*/ 5740 h 10002"/>
              <a:gd name="connsiteX278" fmla="*/ 1586 w 10201"/>
              <a:gd name="connsiteY278" fmla="*/ 5758 h 10002"/>
              <a:gd name="connsiteX279" fmla="*/ 1575 w 10201"/>
              <a:gd name="connsiteY279" fmla="*/ 5814 h 10002"/>
              <a:gd name="connsiteX280" fmla="*/ 1554 w 10201"/>
              <a:gd name="connsiteY280" fmla="*/ 5852 h 10002"/>
              <a:gd name="connsiteX281" fmla="*/ 1440 w 10201"/>
              <a:gd name="connsiteY281" fmla="*/ 5889 h 10002"/>
              <a:gd name="connsiteX282" fmla="*/ 1430 w 10201"/>
              <a:gd name="connsiteY282" fmla="*/ 6040 h 10002"/>
              <a:gd name="connsiteX283" fmla="*/ 1450 w 10201"/>
              <a:gd name="connsiteY283" fmla="*/ 6058 h 10002"/>
              <a:gd name="connsiteX284" fmla="*/ 1680 w 10201"/>
              <a:gd name="connsiteY284" fmla="*/ 6265 h 10002"/>
              <a:gd name="connsiteX285" fmla="*/ 1711 w 10201"/>
              <a:gd name="connsiteY285" fmla="*/ 6265 h 10002"/>
              <a:gd name="connsiteX286" fmla="*/ 1784 w 10201"/>
              <a:gd name="connsiteY286" fmla="*/ 6792 h 10002"/>
              <a:gd name="connsiteX287" fmla="*/ 1982 w 10201"/>
              <a:gd name="connsiteY287" fmla="*/ 6585 h 10002"/>
              <a:gd name="connsiteX288" fmla="*/ 1982 w 10201"/>
              <a:gd name="connsiteY288" fmla="*/ 6528 h 10002"/>
              <a:gd name="connsiteX289" fmla="*/ 1909 w 10201"/>
              <a:gd name="connsiteY289" fmla="*/ 6528 h 10002"/>
              <a:gd name="connsiteX290" fmla="*/ 1878 w 10201"/>
              <a:gd name="connsiteY290" fmla="*/ 6453 h 10002"/>
              <a:gd name="connsiteX291" fmla="*/ 1878 w 10201"/>
              <a:gd name="connsiteY291" fmla="*/ 6416 h 10002"/>
              <a:gd name="connsiteX292" fmla="*/ 1888 w 10201"/>
              <a:gd name="connsiteY292" fmla="*/ 6416 h 10002"/>
              <a:gd name="connsiteX293" fmla="*/ 1888 w 10201"/>
              <a:gd name="connsiteY293" fmla="*/ 6397 h 10002"/>
              <a:gd name="connsiteX294" fmla="*/ 2023 w 10201"/>
              <a:gd name="connsiteY294" fmla="*/ 6322 h 10002"/>
              <a:gd name="connsiteX295" fmla="*/ 2002 w 10201"/>
              <a:gd name="connsiteY295" fmla="*/ 6302 h 10002"/>
              <a:gd name="connsiteX296" fmla="*/ 1867 w 10201"/>
              <a:gd name="connsiteY296" fmla="*/ 6265 h 10002"/>
              <a:gd name="connsiteX297" fmla="*/ 1867 w 10201"/>
              <a:gd name="connsiteY297" fmla="*/ 6209 h 10002"/>
              <a:gd name="connsiteX298" fmla="*/ 1815 w 10201"/>
              <a:gd name="connsiteY298" fmla="*/ 6190 h 10002"/>
              <a:gd name="connsiteX299" fmla="*/ 1815 w 10201"/>
              <a:gd name="connsiteY299" fmla="*/ 6190 h 10002"/>
              <a:gd name="connsiteX300" fmla="*/ 1836 w 10201"/>
              <a:gd name="connsiteY300" fmla="*/ 6133 h 10002"/>
              <a:gd name="connsiteX301" fmla="*/ 1753 w 10201"/>
              <a:gd name="connsiteY301" fmla="*/ 6040 h 10002"/>
              <a:gd name="connsiteX302" fmla="*/ 1534 w 10201"/>
              <a:gd name="connsiteY302" fmla="*/ 5984 h 10002"/>
              <a:gd name="connsiteX303" fmla="*/ 1701 w 10201"/>
              <a:gd name="connsiteY303" fmla="*/ 5964 h 10002"/>
              <a:gd name="connsiteX304" fmla="*/ 1722 w 10201"/>
              <a:gd name="connsiteY304" fmla="*/ 5871 h 10002"/>
              <a:gd name="connsiteX305" fmla="*/ 1659 w 10201"/>
              <a:gd name="connsiteY305" fmla="*/ 5740 h 10002"/>
              <a:gd name="connsiteX306" fmla="*/ 1680 w 10201"/>
              <a:gd name="connsiteY306" fmla="*/ 5740 h 10002"/>
              <a:gd name="connsiteX307" fmla="*/ 2023 w 10201"/>
              <a:gd name="connsiteY307" fmla="*/ 5777 h 10002"/>
              <a:gd name="connsiteX308" fmla="*/ 2117 w 10201"/>
              <a:gd name="connsiteY308" fmla="*/ 5665 h 10002"/>
              <a:gd name="connsiteX309" fmla="*/ 2190 w 10201"/>
              <a:gd name="connsiteY309" fmla="*/ 5645 h 10002"/>
              <a:gd name="connsiteX310" fmla="*/ 2117 w 10201"/>
              <a:gd name="connsiteY310" fmla="*/ 5608 h 10002"/>
              <a:gd name="connsiteX311" fmla="*/ 1815 w 10201"/>
              <a:gd name="connsiteY311" fmla="*/ 5720 h 10002"/>
              <a:gd name="connsiteX312" fmla="*/ 1784 w 10201"/>
              <a:gd name="connsiteY312" fmla="*/ 5665 h 10002"/>
              <a:gd name="connsiteX313" fmla="*/ 1805 w 10201"/>
              <a:gd name="connsiteY313" fmla="*/ 5608 h 10002"/>
              <a:gd name="connsiteX314" fmla="*/ 1774 w 10201"/>
              <a:gd name="connsiteY314" fmla="*/ 5514 h 10002"/>
              <a:gd name="connsiteX315" fmla="*/ 1701 w 10201"/>
              <a:gd name="connsiteY315" fmla="*/ 5533 h 10002"/>
              <a:gd name="connsiteX316" fmla="*/ 1458 w 10201"/>
              <a:gd name="connsiteY316" fmla="*/ 5302 h 10002"/>
              <a:gd name="connsiteX317" fmla="*/ 1742 w 10201"/>
              <a:gd name="connsiteY317" fmla="*/ 5288 h 10002"/>
              <a:gd name="connsiteX318" fmla="*/ 2085 w 10201"/>
              <a:gd name="connsiteY318" fmla="*/ 5288 h 10002"/>
              <a:gd name="connsiteX319" fmla="*/ 2190 w 10201"/>
              <a:gd name="connsiteY319" fmla="*/ 5119 h 10002"/>
              <a:gd name="connsiteX320" fmla="*/ 2190 w 10201"/>
              <a:gd name="connsiteY320" fmla="*/ 5063 h 10002"/>
              <a:gd name="connsiteX321" fmla="*/ 2253 w 10201"/>
              <a:gd name="connsiteY321" fmla="*/ 5044 h 10002"/>
              <a:gd name="connsiteX322" fmla="*/ 2284 w 10201"/>
              <a:gd name="connsiteY322" fmla="*/ 5176 h 10002"/>
              <a:gd name="connsiteX323" fmla="*/ 2722 w 10201"/>
              <a:gd name="connsiteY323" fmla="*/ 5195 h 10002"/>
              <a:gd name="connsiteX324" fmla="*/ 2700 w 10201"/>
              <a:gd name="connsiteY324" fmla="*/ 5288 h 10002"/>
              <a:gd name="connsiteX325" fmla="*/ 2732 w 10201"/>
              <a:gd name="connsiteY325" fmla="*/ 5288 h 10002"/>
              <a:gd name="connsiteX326" fmla="*/ 2784 w 10201"/>
              <a:gd name="connsiteY326" fmla="*/ 5251 h 10002"/>
              <a:gd name="connsiteX327" fmla="*/ 2784 w 10201"/>
              <a:gd name="connsiteY327" fmla="*/ 5270 h 10002"/>
              <a:gd name="connsiteX328" fmla="*/ 2763 w 10201"/>
              <a:gd name="connsiteY328" fmla="*/ 5288 h 10002"/>
              <a:gd name="connsiteX329" fmla="*/ 2826 w 10201"/>
              <a:gd name="connsiteY329" fmla="*/ 5288 h 10002"/>
              <a:gd name="connsiteX330" fmla="*/ 2929 w 10201"/>
              <a:gd name="connsiteY330" fmla="*/ 5288 h 10002"/>
              <a:gd name="connsiteX331" fmla="*/ 2929 w 10201"/>
              <a:gd name="connsiteY331" fmla="*/ 5364 h 10002"/>
              <a:gd name="connsiteX332" fmla="*/ 2950 w 10201"/>
              <a:gd name="connsiteY332" fmla="*/ 5364 h 10002"/>
              <a:gd name="connsiteX333" fmla="*/ 3023 w 10201"/>
              <a:gd name="connsiteY333" fmla="*/ 5288 h 10002"/>
              <a:gd name="connsiteX334" fmla="*/ 3023 w 10201"/>
              <a:gd name="connsiteY334" fmla="*/ 5213 h 10002"/>
              <a:gd name="connsiteX335" fmla="*/ 3085 w 10201"/>
              <a:gd name="connsiteY335" fmla="*/ 5213 h 10002"/>
              <a:gd name="connsiteX336" fmla="*/ 3117 w 10201"/>
              <a:gd name="connsiteY336" fmla="*/ 5270 h 10002"/>
              <a:gd name="connsiteX337" fmla="*/ 3117 w 10201"/>
              <a:gd name="connsiteY337" fmla="*/ 5401 h 10002"/>
              <a:gd name="connsiteX338" fmla="*/ 3231 w 10201"/>
              <a:gd name="connsiteY338" fmla="*/ 5401 h 10002"/>
              <a:gd name="connsiteX339" fmla="*/ 3241 w 10201"/>
              <a:gd name="connsiteY339" fmla="*/ 5307 h 10002"/>
              <a:gd name="connsiteX340" fmla="*/ 3241 w 10201"/>
              <a:gd name="connsiteY340" fmla="*/ 5288 h 10002"/>
              <a:gd name="connsiteX341" fmla="*/ 3241 w 10201"/>
              <a:gd name="connsiteY341" fmla="*/ 5288 h 10002"/>
              <a:gd name="connsiteX342" fmla="*/ 3346 w 10201"/>
              <a:gd name="connsiteY342" fmla="*/ 5307 h 10002"/>
              <a:gd name="connsiteX343" fmla="*/ 3367 w 10201"/>
              <a:gd name="connsiteY343" fmla="*/ 5213 h 10002"/>
              <a:gd name="connsiteX344" fmla="*/ 3471 w 10201"/>
              <a:gd name="connsiteY344" fmla="*/ 5251 h 10002"/>
              <a:gd name="connsiteX345" fmla="*/ 3471 w 10201"/>
              <a:gd name="connsiteY345" fmla="*/ 5195 h 10002"/>
              <a:gd name="connsiteX346" fmla="*/ 3648 w 10201"/>
              <a:gd name="connsiteY346" fmla="*/ 5270 h 10002"/>
              <a:gd name="connsiteX347" fmla="*/ 3648 w 10201"/>
              <a:gd name="connsiteY347" fmla="*/ 5195 h 10002"/>
              <a:gd name="connsiteX348" fmla="*/ 3689 w 10201"/>
              <a:gd name="connsiteY348" fmla="*/ 5195 h 10002"/>
              <a:gd name="connsiteX349" fmla="*/ 3689 w 10201"/>
              <a:gd name="connsiteY349" fmla="*/ 5270 h 10002"/>
              <a:gd name="connsiteX350" fmla="*/ 3710 w 10201"/>
              <a:gd name="connsiteY350" fmla="*/ 5270 h 10002"/>
              <a:gd name="connsiteX351" fmla="*/ 3710 w 10201"/>
              <a:gd name="connsiteY351" fmla="*/ 5251 h 10002"/>
              <a:gd name="connsiteX352" fmla="*/ 3721 w 10201"/>
              <a:gd name="connsiteY352" fmla="*/ 5119 h 10002"/>
              <a:gd name="connsiteX353" fmla="*/ 3731 w 10201"/>
              <a:gd name="connsiteY353" fmla="*/ 5119 h 10002"/>
              <a:gd name="connsiteX354" fmla="*/ 3741 w 10201"/>
              <a:gd name="connsiteY354" fmla="*/ 5195 h 10002"/>
              <a:gd name="connsiteX355" fmla="*/ 3825 w 10201"/>
              <a:gd name="connsiteY355" fmla="*/ 5119 h 10002"/>
              <a:gd name="connsiteX356" fmla="*/ 3825 w 10201"/>
              <a:gd name="connsiteY356" fmla="*/ 5157 h 10002"/>
              <a:gd name="connsiteX357" fmla="*/ 3898 w 10201"/>
              <a:gd name="connsiteY357" fmla="*/ 5119 h 10002"/>
              <a:gd name="connsiteX358" fmla="*/ 3898 w 10201"/>
              <a:gd name="connsiteY358" fmla="*/ 5101 h 10002"/>
              <a:gd name="connsiteX359" fmla="*/ 3877 w 10201"/>
              <a:gd name="connsiteY359" fmla="*/ 5063 h 10002"/>
              <a:gd name="connsiteX360" fmla="*/ 3909 w 10201"/>
              <a:gd name="connsiteY360" fmla="*/ 5063 h 10002"/>
              <a:gd name="connsiteX361" fmla="*/ 3950 w 10201"/>
              <a:gd name="connsiteY361" fmla="*/ 5101 h 10002"/>
              <a:gd name="connsiteX362" fmla="*/ 3950 w 10201"/>
              <a:gd name="connsiteY362" fmla="*/ 5063 h 10002"/>
              <a:gd name="connsiteX363" fmla="*/ 3929 w 10201"/>
              <a:gd name="connsiteY363" fmla="*/ 5007 h 10002"/>
              <a:gd name="connsiteX364" fmla="*/ 4033 w 10201"/>
              <a:gd name="connsiteY364" fmla="*/ 4951 h 10002"/>
              <a:gd name="connsiteX365" fmla="*/ 4033 w 10201"/>
              <a:gd name="connsiteY365" fmla="*/ 4932 h 10002"/>
              <a:gd name="connsiteX366" fmla="*/ 3857 w 10201"/>
              <a:gd name="connsiteY366" fmla="*/ 4912 h 10002"/>
              <a:gd name="connsiteX367" fmla="*/ 3867 w 10201"/>
              <a:gd name="connsiteY367" fmla="*/ 5026 h 10002"/>
              <a:gd name="connsiteX368" fmla="*/ 3857 w 10201"/>
              <a:gd name="connsiteY368" fmla="*/ 5026 h 10002"/>
              <a:gd name="connsiteX369" fmla="*/ 3658 w 10201"/>
              <a:gd name="connsiteY369" fmla="*/ 4912 h 10002"/>
              <a:gd name="connsiteX370" fmla="*/ 3658 w 10201"/>
              <a:gd name="connsiteY370" fmla="*/ 4932 h 10002"/>
              <a:gd name="connsiteX371" fmla="*/ 3669 w 10201"/>
              <a:gd name="connsiteY371" fmla="*/ 4932 h 10002"/>
              <a:gd name="connsiteX372" fmla="*/ 3648 w 10201"/>
              <a:gd name="connsiteY372" fmla="*/ 4951 h 10002"/>
              <a:gd name="connsiteX373" fmla="*/ 3596 w 10201"/>
              <a:gd name="connsiteY373" fmla="*/ 4875 h 10002"/>
              <a:gd name="connsiteX374" fmla="*/ 3585 w 10201"/>
              <a:gd name="connsiteY374" fmla="*/ 4837 h 10002"/>
              <a:gd name="connsiteX375" fmla="*/ 3700 w 10201"/>
              <a:gd name="connsiteY375" fmla="*/ 4819 h 10002"/>
              <a:gd name="connsiteX376" fmla="*/ 3700 w 10201"/>
              <a:gd name="connsiteY376" fmla="*/ 4668 h 10002"/>
              <a:gd name="connsiteX377" fmla="*/ 3679 w 10201"/>
              <a:gd name="connsiteY377" fmla="*/ 4668 h 10002"/>
              <a:gd name="connsiteX378" fmla="*/ 3554 w 10201"/>
              <a:gd name="connsiteY378" fmla="*/ 4800 h 10002"/>
              <a:gd name="connsiteX379" fmla="*/ 3533 w 10201"/>
              <a:gd name="connsiteY379" fmla="*/ 4782 h 10002"/>
              <a:gd name="connsiteX380" fmla="*/ 3533 w 10201"/>
              <a:gd name="connsiteY380" fmla="*/ 4706 h 10002"/>
              <a:gd name="connsiteX381" fmla="*/ 3523 w 10201"/>
              <a:gd name="connsiteY381" fmla="*/ 4650 h 10002"/>
              <a:gd name="connsiteX382" fmla="*/ 3450 w 10201"/>
              <a:gd name="connsiteY382" fmla="*/ 4650 h 10002"/>
              <a:gd name="connsiteX383" fmla="*/ 3440 w 10201"/>
              <a:gd name="connsiteY383" fmla="*/ 4593 h 10002"/>
              <a:gd name="connsiteX384" fmla="*/ 3450 w 10201"/>
              <a:gd name="connsiteY384" fmla="*/ 4593 h 10002"/>
              <a:gd name="connsiteX385" fmla="*/ 3450 w 10201"/>
              <a:gd name="connsiteY385" fmla="*/ 4574 h 10002"/>
              <a:gd name="connsiteX386" fmla="*/ 3627 w 10201"/>
              <a:gd name="connsiteY386" fmla="*/ 4481 h 10002"/>
              <a:gd name="connsiteX387" fmla="*/ 3565 w 10201"/>
              <a:gd name="connsiteY387" fmla="*/ 4481 h 10002"/>
              <a:gd name="connsiteX388" fmla="*/ 3544 w 10201"/>
              <a:gd name="connsiteY388" fmla="*/ 4481 h 10002"/>
              <a:gd name="connsiteX389" fmla="*/ 3533 w 10201"/>
              <a:gd name="connsiteY389" fmla="*/ 4481 h 10002"/>
              <a:gd name="connsiteX390" fmla="*/ 3533 w 10201"/>
              <a:gd name="connsiteY390" fmla="*/ 4462 h 10002"/>
              <a:gd name="connsiteX391" fmla="*/ 3637 w 10201"/>
              <a:gd name="connsiteY391" fmla="*/ 4387 h 10002"/>
              <a:gd name="connsiteX392" fmla="*/ 3637 w 10201"/>
              <a:gd name="connsiteY392" fmla="*/ 4387 h 10002"/>
              <a:gd name="connsiteX393" fmla="*/ 3606 w 10201"/>
              <a:gd name="connsiteY393" fmla="*/ 4387 h 10002"/>
              <a:gd name="connsiteX394" fmla="*/ 3585 w 10201"/>
              <a:gd name="connsiteY394" fmla="*/ 4405 h 10002"/>
              <a:gd name="connsiteX395" fmla="*/ 3575 w 10201"/>
              <a:gd name="connsiteY395" fmla="*/ 4368 h 10002"/>
              <a:gd name="connsiteX396" fmla="*/ 3409 w 10201"/>
              <a:gd name="connsiteY396" fmla="*/ 4312 h 10002"/>
              <a:gd name="connsiteX397" fmla="*/ 3357 w 10201"/>
              <a:gd name="connsiteY397" fmla="*/ 4199 h 10002"/>
              <a:gd name="connsiteX398" fmla="*/ 3315 w 10201"/>
              <a:gd name="connsiteY398" fmla="*/ 4255 h 10002"/>
              <a:gd name="connsiteX399" fmla="*/ 3231 w 10201"/>
              <a:gd name="connsiteY399" fmla="*/ 4218 h 10002"/>
              <a:gd name="connsiteX400" fmla="*/ 3085 w 10201"/>
              <a:gd name="connsiteY400" fmla="*/ 4199 h 10002"/>
              <a:gd name="connsiteX401" fmla="*/ 3033 w 10201"/>
              <a:gd name="connsiteY401" fmla="*/ 4237 h 10002"/>
              <a:gd name="connsiteX402" fmla="*/ 2981 w 10201"/>
              <a:gd name="connsiteY402" fmla="*/ 4180 h 10002"/>
              <a:gd name="connsiteX403" fmla="*/ 2909 w 10201"/>
              <a:gd name="connsiteY403" fmla="*/ 4237 h 10002"/>
              <a:gd name="connsiteX404" fmla="*/ 2878 w 10201"/>
              <a:gd name="connsiteY404" fmla="*/ 4180 h 10002"/>
              <a:gd name="connsiteX405" fmla="*/ 2794 w 10201"/>
              <a:gd name="connsiteY405" fmla="*/ 4330 h 10002"/>
              <a:gd name="connsiteX406" fmla="*/ 2596 w 10201"/>
              <a:gd name="connsiteY406" fmla="*/ 4255 h 10002"/>
              <a:gd name="connsiteX407" fmla="*/ 2596 w 10201"/>
              <a:gd name="connsiteY407" fmla="*/ 4218 h 10002"/>
              <a:gd name="connsiteX408" fmla="*/ 2617 w 10201"/>
              <a:gd name="connsiteY408" fmla="*/ 4180 h 10002"/>
              <a:gd name="connsiteX409" fmla="*/ 2544 w 10201"/>
              <a:gd name="connsiteY409" fmla="*/ 4180 h 10002"/>
              <a:gd name="connsiteX410" fmla="*/ 2346 w 10201"/>
              <a:gd name="connsiteY410" fmla="*/ 4275 h 10002"/>
              <a:gd name="connsiteX411" fmla="*/ 2346 w 10201"/>
              <a:gd name="connsiteY411" fmla="*/ 4255 h 10002"/>
              <a:gd name="connsiteX412" fmla="*/ 2367 w 10201"/>
              <a:gd name="connsiteY412" fmla="*/ 4218 h 10002"/>
              <a:gd name="connsiteX413" fmla="*/ 2253 w 10201"/>
              <a:gd name="connsiteY413" fmla="*/ 4218 h 10002"/>
              <a:gd name="connsiteX414" fmla="*/ 2170 w 10201"/>
              <a:gd name="connsiteY414" fmla="*/ 4143 h 10002"/>
              <a:gd name="connsiteX415" fmla="*/ 2044 w 10201"/>
              <a:gd name="connsiteY415" fmla="*/ 4124 h 10002"/>
              <a:gd name="connsiteX416" fmla="*/ 2065 w 10201"/>
              <a:gd name="connsiteY416" fmla="*/ 4124 h 10002"/>
              <a:gd name="connsiteX417" fmla="*/ 2096 w 10201"/>
              <a:gd name="connsiteY417" fmla="*/ 4086 h 10002"/>
              <a:gd name="connsiteX418" fmla="*/ 2085 w 10201"/>
              <a:gd name="connsiteY418" fmla="*/ 4049 h 10002"/>
              <a:gd name="connsiteX419" fmla="*/ 2002 w 10201"/>
              <a:gd name="connsiteY419" fmla="*/ 3992 h 10002"/>
              <a:gd name="connsiteX420" fmla="*/ 1909 w 10201"/>
              <a:gd name="connsiteY420" fmla="*/ 4030 h 10002"/>
              <a:gd name="connsiteX421" fmla="*/ 1479 w 10201"/>
              <a:gd name="connsiteY421" fmla="*/ 3976 h 10002"/>
              <a:gd name="connsiteX422" fmla="*/ 1680 w 10201"/>
              <a:gd name="connsiteY422" fmla="*/ 3823 h 10002"/>
              <a:gd name="connsiteX423" fmla="*/ 1690 w 10201"/>
              <a:gd name="connsiteY423" fmla="*/ 3805 h 10002"/>
              <a:gd name="connsiteX424" fmla="*/ 1826 w 10201"/>
              <a:gd name="connsiteY424" fmla="*/ 3767 h 10002"/>
              <a:gd name="connsiteX425" fmla="*/ 1826 w 10201"/>
              <a:gd name="connsiteY425" fmla="*/ 3805 h 10002"/>
              <a:gd name="connsiteX426" fmla="*/ 1940 w 10201"/>
              <a:gd name="connsiteY426" fmla="*/ 3880 h 10002"/>
              <a:gd name="connsiteX427" fmla="*/ 1950 w 10201"/>
              <a:gd name="connsiteY427" fmla="*/ 3842 h 10002"/>
              <a:gd name="connsiteX428" fmla="*/ 1961 w 10201"/>
              <a:gd name="connsiteY428" fmla="*/ 3880 h 10002"/>
              <a:gd name="connsiteX429" fmla="*/ 2117 w 10201"/>
              <a:gd name="connsiteY429" fmla="*/ 3748 h 10002"/>
              <a:gd name="connsiteX430" fmla="*/ 2201 w 10201"/>
              <a:gd name="connsiteY430" fmla="*/ 3823 h 10002"/>
              <a:gd name="connsiteX431" fmla="*/ 2378 w 10201"/>
              <a:gd name="connsiteY431" fmla="*/ 3786 h 10002"/>
              <a:gd name="connsiteX432" fmla="*/ 2544 w 10201"/>
              <a:gd name="connsiteY432" fmla="*/ 3805 h 10002"/>
              <a:gd name="connsiteX433" fmla="*/ 2544 w 10201"/>
              <a:gd name="connsiteY433" fmla="*/ 3730 h 10002"/>
              <a:gd name="connsiteX434" fmla="*/ 2658 w 10201"/>
              <a:gd name="connsiteY434" fmla="*/ 3730 h 10002"/>
              <a:gd name="connsiteX435" fmla="*/ 2689 w 10201"/>
              <a:gd name="connsiteY435" fmla="*/ 3673 h 10002"/>
              <a:gd name="connsiteX436" fmla="*/ 2689 w 10201"/>
              <a:gd name="connsiteY436" fmla="*/ 3598 h 10002"/>
              <a:gd name="connsiteX437" fmla="*/ 2658 w 10201"/>
              <a:gd name="connsiteY437" fmla="*/ 3598 h 10002"/>
              <a:gd name="connsiteX438" fmla="*/ 2658 w 10201"/>
              <a:gd name="connsiteY438" fmla="*/ 3561 h 10002"/>
              <a:gd name="connsiteX439" fmla="*/ 2648 w 10201"/>
              <a:gd name="connsiteY439" fmla="*/ 3504 h 10002"/>
              <a:gd name="connsiteX440" fmla="*/ 2044 w 10201"/>
              <a:gd name="connsiteY440" fmla="*/ 3504 h 10002"/>
              <a:gd name="connsiteX441" fmla="*/ 1482 w 10201"/>
              <a:gd name="connsiteY441" fmla="*/ 3485 h 10002"/>
              <a:gd name="connsiteX442" fmla="*/ 1898 w 10201"/>
              <a:gd name="connsiteY442" fmla="*/ 3410 h 10002"/>
              <a:gd name="connsiteX443" fmla="*/ 2149 w 10201"/>
              <a:gd name="connsiteY443" fmla="*/ 3429 h 10002"/>
              <a:gd name="connsiteX444" fmla="*/ 2159 w 10201"/>
              <a:gd name="connsiteY444" fmla="*/ 3316 h 10002"/>
              <a:gd name="connsiteX445" fmla="*/ 2201 w 10201"/>
              <a:gd name="connsiteY445" fmla="*/ 3298 h 10002"/>
              <a:gd name="connsiteX446" fmla="*/ 2232 w 10201"/>
              <a:gd name="connsiteY446" fmla="*/ 3354 h 10002"/>
              <a:gd name="connsiteX447" fmla="*/ 2263 w 10201"/>
              <a:gd name="connsiteY447" fmla="*/ 3278 h 10002"/>
              <a:gd name="connsiteX448" fmla="*/ 2263 w 10201"/>
              <a:gd name="connsiteY448" fmla="*/ 3316 h 10002"/>
              <a:gd name="connsiteX449" fmla="*/ 2242 w 10201"/>
              <a:gd name="connsiteY449" fmla="*/ 3354 h 10002"/>
              <a:gd name="connsiteX450" fmla="*/ 2502 w 10201"/>
              <a:gd name="connsiteY450" fmla="*/ 3298 h 10002"/>
              <a:gd name="connsiteX451" fmla="*/ 2513 w 10201"/>
              <a:gd name="connsiteY451" fmla="*/ 3241 h 10002"/>
              <a:gd name="connsiteX452" fmla="*/ 2502 w 10201"/>
              <a:gd name="connsiteY452" fmla="*/ 3223 h 10002"/>
              <a:gd name="connsiteX453" fmla="*/ 2137 w 10201"/>
              <a:gd name="connsiteY453" fmla="*/ 3241 h 10002"/>
              <a:gd name="connsiteX454" fmla="*/ 2127 w 10201"/>
              <a:gd name="connsiteY454" fmla="*/ 3185 h 10002"/>
              <a:gd name="connsiteX455" fmla="*/ 2137 w 10201"/>
              <a:gd name="connsiteY455" fmla="*/ 3166 h 10002"/>
              <a:gd name="connsiteX456" fmla="*/ 2294 w 10201"/>
              <a:gd name="connsiteY456" fmla="*/ 3128 h 10002"/>
              <a:gd name="connsiteX457" fmla="*/ 2263 w 10201"/>
              <a:gd name="connsiteY457" fmla="*/ 3109 h 10002"/>
              <a:gd name="connsiteX458" fmla="*/ 2294 w 10201"/>
              <a:gd name="connsiteY458" fmla="*/ 3091 h 10002"/>
              <a:gd name="connsiteX459" fmla="*/ 2284 w 10201"/>
              <a:gd name="connsiteY459" fmla="*/ 2997 h 10002"/>
              <a:gd name="connsiteX460" fmla="*/ 2232 w 10201"/>
              <a:gd name="connsiteY460" fmla="*/ 2903 h 10002"/>
              <a:gd name="connsiteX461" fmla="*/ 2253 w 10201"/>
              <a:gd name="connsiteY461" fmla="*/ 2865 h 10002"/>
              <a:gd name="connsiteX462" fmla="*/ 2242 w 10201"/>
              <a:gd name="connsiteY462" fmla="*/ 2790 h 10002"/>
              <a:gd name="connsiteX463" fmla="*/ 2294 w 10201"/>
              <a:gd name="connsiteY463" fmla="*/ 2715 h 10002"/>
              <a:gd name="connsiteX464" fmla="*/ 2294 w 10201"/>
              <a:gd name="connsiteY464" fmla="*/ 2771 h 10002"/>
              <a:gd name="connsiteX465" fmla="*/ 2471 w 10201"/>
              <a:gd name="connsiteY465" fmla="*/ 2809 h 10002"/>
              <a:gd name="connsiteX466" fmla="*/ 2482 w 10201"/>
              <a:gd name="connsiteY466" fmla="*/ 2903 h 10002"/>
              <a:gd name="connsiteX467" fmla="*/ 2627 w 10201"/>
              <a:gd name="connsiteY467" fmla="*/ 2884 h 10002"/>
              <a:gd name="connsiteX468" fmla="*/ 2679 w 10201"/>
              <a:gd name="connsiteY468" fmla="*/ 2715 h 10002"/>
              <a:gd name="connsiteX469" fmla="*/ 2523 w 10201"/>
              <a:gd name="connsiteY469" fmla="*/ 2659 h 10002"/>
              <a:gd name="connsiteX470" fmla="*/ 2523 w 10201"/>
              <a:gd name="connsiteY470" fmla="*/ 2602 h 10002"/>
              <a:gd name="connsiteX471" fmla="*/ 2596 w 10201"/>
              <a:gd name="connsiteY471" fmla="*/ 2584 h 10002"/>
              <a:gd name="connsiteX472" fmla="*/ 2596 w 10201"/>
              <a:gd name="connsiteY472" fmla="*/ 2565 h 10002"/>
              <a:gd name="connsiteX473" fmla="*/ 2461 w 10201"/>
              <a:gd name="connsiteY473" fmla="*/ 2452 h 10002"/>
              <a:gd name="connsiteX474" fmla="*/ 2440 w 10201"/>
              <a:gd name="connsiteY474" fmla="*/ 2527 h 10002"/>
              <a:gd name="connsiteX475" fmla="*/ 2440 w 10201"/>
              <a:gd name="connsiteY475" fmla="*/ 2509 h 10002"/>
              <a:gd name="connsiteX476" fmla="*/ 2315 w 10201"/>
              <a:gd name="connsiteY476" fmla="*/ 2358 h 10002"/>
              <a:gd name="connsiteX477" fmla="*/ 2242 w 10201"/>
              <a:gd name="connsiteY477" fmla="*/ 2377 h 10002"/>
              <a:gd name="connsiteX478" fmla="*/ 2242 w 10201"/>
              <a:gd name="connsiteY478" fmla="*/ 2321 h 10002"/>
              <a:gd name="connsiteX479" fmla="*/ 2222 w 10201"/>
              <a:gd name="connsiteY479" fmla="*/ 2283 h 10002"/>
              <a:gd name="connsiteX480" fmla="*/ 2044 w 10201"/>
              <a:gd name="connsiteY480" fmla="*/ 2246 h 10002"/>
              <a:gd name="connsiteX481" fmla="*/ 2034 w 10201"/>
              <a:gd name="connsiteY481" fmla="*/ 2189 h 10002"/>
              <a:gd name="connsiteX482" fmla="*/ 2044 w 10201"/>
              <a:gd name="connsiteY482" fmla="*/ 2171 h 10002"/>
              <a:gd name="connsiteX483" fmla="*/ 2242 w 10201"/>
              <a:gd name="connsiteY483" fmla="*/ 2171 h 10002"/>
              <a:gd name="connsiteX484" fmla="*/ 2305 w 10201"/>
              <a:gd name="connsiteY484" fmla="*/ 2133 h 10002"/>
              <a:gd name="connsiteX485" fmla="*/ 2450 w 10201"/>
              <a:gd name="connsiteY485" fmla="*/ 2171 h 10002"/>
              <a:gd name="connsiteX486" fmla="*/ 2523 w 10201"/>
              <a:gd name="connsiteY486" fmla="*/ 2077 h 10002"/>
              <a:gd name="connsiteX487" fmla="*/ 2774 w 10201"/>
              <a:gd name="connsiteY487" fmla="*/ 2020 h 10002"/>
              <a:gd name="connsiteX488" fmla="*/ 2961 w 10201"/>
              <a:gd name="connsiteY488" fmla="*/ 2133 h 10002"/>
              <a:gd name="connsiteX489" fmla="*/ 3274 w 10201"/>
              <a:gd name="connsiteY489" fmla="*/ 2057 h 10002"/>
              <a:gd name="connsiteX490" fmla="*/ 3274 w 10201"/>
              <a:gd name="connsiteY490" fmla="*/ 2039 h 10002"/>
              <a:gd name="connsiteX491" fmla="*/ 3263 w 10201"/>
              <a:gd name="connsiteY491" fmla="*/ 2002 h 10002"/>
              <a:gd name="connsiteX492" fmla="*/ 3377 w 10201"/>
              <a:gd name="connsiteY492" fmla="*/ 1964 h 10002"/>
              <a:gd name="connsiteX493" fmla="*/ 3357 w 10201"/>
              <a:gd name="connsiteY493" fmla="*/ 1907 h 10002"/>
              <a:gd name="connsiteX494" fmla="*/ 3419 w 10201"/>
              <a:gd name="connsiteY494" fmla="*/ 1907 h 10002"/>
              <a:gd name="connsiteX495" fmla="*/ 3461 w 10201"/>
              <a:gd name="connsiteY495" fmla="*/ 1926 h 10002"/>
              <a:gd name="connsiteX496" fmla="*/ 3492 w 10201"/>
              <a:gd name="connsiteY496" fmla="*/ 1870 h 10002"/>
              <a:gd name="connsiteX497" fmla="*/ 3492 w 10201"/>
              <a:gd name="connsiteY497" fmla="*/ 1851 h 10002"/>
              <a:gd name="connsiteX498" fmla="*/ 3419 w 10201"/>
              <a:gd name="connsiteY498" fmla="*/ 1738 h 10002"/>
              <a:gd name="connsiteX499" fmla="*/ 3429 w 10201"/>
              <a:gd name="connsiteY499" fmla="*/ 1663 h 10002"/>
              <a:gd name="connsiteX500" fmla="*/ 3274 w 10201"/>
              <a:gd name="connsiteY500" fmla="*/ 1589 h 10002"/>
              <a:gd name="connsiteX501" fmla="*/ 3274 w 10201"/>
              <a:gd name="connsiteY501" fmla="*/ 1513 h 10002"/>
              <a:gd name="connsiteX502" fmla="*/ 3241 w 10201"/>
              <a:gd name="connsiteY502" fmla="*/ 1475 h 10002"/>
              <a:gd name="connsiteX503" fmla="*/ 3210 w 10201"/>
              <a:gd name="connsiteY503" fmla="*/ 1513 h 10002"/>
              <a:gd name="connsiteX504" fmla="*/ 3200 w 10201"/>
              <a:gd name="connsiteY504" fmla="*/ 1438 h 10002"/>
              <a:gd name="connsiteX505" fmla="*/ 3085 w 10201"/>
              <a:gd name="connsiteY505" fmla="*/ 1494 h 10002"/>
              <a:gd name="connsiteX506" fmla="*/ 2971 w 10201"/>
              <a:gd name="connsiteY506" fmla="*/ 1419 h 10002"/>
              <a:gd name="connsiteX507" fmla="*/ 2940 w 10201"/>
              <a:gd name="connsiteY507" fmla="*/ 1475 h 10002"/>
              <a:gd name="connsiteX508" fmla="*/ 2909 w 10201"/>
              <a:gd name="connsiteY508" fmla="*/ 1400 h 10002"/>
              <a:gd name="connsiteX509" fmla="*/ 2815 w 10201"/>
              <a:gd name="connsiteY509" fmla="*/ 1438 h 10002"/>
              <a:gd name="connsiteX510" fmla="*/ 2815 w 10201"/>
              <a:gd name="connsiteY510" fmla="*/ 1381 h 10002"/>
              <a:gd name="connsiteX511" fmla="*/ 2742 w 10201"/>
              <a:gd name="connsiteY511" fmla="*/ 1288 h 10002"/>
              <a:gd name="connsiteX512" fmla="*/ 3013 w 10201"/>
              <a:gd name="connsiteY512" fmla="*/ 1062 h 10002"/>
              <a:gd name="connsiteX513" fmla="*/ 3106 w 10201"/>
              <a:gd name="connsiteY513" fmla="*/ 1119 h 10002"/>
              <a:gd name="connsiteX514" fmla="*/ 3241 w 10201"/>
              <a:gd name="connsiteY514" fmla="*/ 1062 h 10002"/>
              <a:gd name="connsiteX515" fmla="*/ 3241 w 10201"/>
              <a:gd name="connsiteY515" fmla="*/ 1119 h 10002"/>
              <a:gd name="connsiteX516" fmla="*/ 3513 w 10201"/>
              <a:gd name="connsiteY516" fmla="*/ 1119 h 10002"/>
              <a:gd name="connsiteX517" fmla="*/ 3513 w 10201"/>
              <a:gd name="connsiteY517" fmla="*/ 1044 h 10002"/>
              <a:gd name="connsiteX518" fmla="*/ 3658 w 10201"/>
              <a:gd name="connsiteY518" fmla="*/ 968 h 10002"/>
              <a:gd name="connsiteX519" fmla="*/ 3700 w 10201"/>
              <a:gd name="connsiteY519" fmla="*/ 875 h 10002"/>
              <a:gd name="connsiteX520" fmla="*/ 3929 w 10201"/>
              <a:gd name="connsiteY520" fmla="*/ 836 h 10002"/>
              <a:gd name="connsiteX521" fmla="*/ 3940 w 10201"/>
              <a:gd name="connsiteY521" fmla="*/ 781 h 10002"/>
              <a:gd name="connsiteX522" fmla="*/ 3971 w 10201"/>
              <a:gd name="connsiteY522" fmla="*/ 781 h 10002"/>
              <a:gd name="connsiteX523" fmla="*/ 4002 w 10201"/>
              <a:gd name="connsiteY523" fmla="*/ 836 h 10002"/>
              <a:gd name="connsiteX524" fmla="*/ 4065 w 10201"/>
              <a:gd name="connsiteY524" fmla="*/ 799 h 10002"/>
              <a:gd name="connsiteX525" fmla="*/ 4127 w 10201"/>
              <a:gd name="connsiteY525" fmla="*/ 836 h 10002"/>
              <a:gd name="connsiteX526" fmla="*/ 4772 w 10201"/>
              <a:gd name="connsiteY526" fmla="*/ 724 h 10002"/>
              <a:gd name="connsiteX527" fmla="*/ 4783 w 10201"/>
              <a:gd name="connsiteY527" fmla="*/ 781 h 10002"/>
              <a:gd name="connsiteX528" fmla="*/ 4908 w 10201"/>
              <a:gd name="connsiteY528" fmla="*/ 781 h 10002"/>
              <a:gd name="connsiteX529" fmla="*/ 4908 w 10201"/>
              <a:gd name="connsiteY529" fmla="*/ 724 h 10002"/>
              <a:gd name="connsiteX530" fmla="*/ 4992 w 10201"/>
              <a:gd name="connsiteY530" fmla="*/ 781 h 10002"/>
              <a:gd name="connsiteX531" fmla="*/ 5096 w 10201"/>
              <a:gd name="connsiteY531" fmla="*/ 743 h 10002"/>
              <a:gd name="connsiteX532" fmla="*/ 5158 w 10201"/>
              <a:gd name="connsiteY532" fmla="*/ 781 h 10002"/>
              <a:gd name="connsiteX533" fmla="*/ 5200 w 10201"/>
              <a:gd name="connsiteY533" fmla="*/ 706 h 10002"/>
              <a:gd name="connsiteX534" fmla="*/ 5283 w 10201"/>
              <a:gd name="connsiteY534" fmla="*/ 686 h 10002"/>
              <a:gd name="connsiteX535" fmla="*/ 5283 w 10201"/>
              <a:gd name="connsiteY535" fmla="*/ 743 h 10002"/>
              <a:gd name="connsiteX536" fmla="*/ 5492 w 10201"/>
              <a:gd name="connsiteY536" fmla="*/ 706 h 10002"/>
              <a:gd name="connsiteX537" fmla="*/ 5679 w 10201"/>
              <a:gd name="connsiteY537" fmla="*/ 781 h 10002"/>
              <a:gd name="connsiteX538" fmla="*/ 5824 w 10201"/>
              <a:gd name="connsiteY538" fmla="*/ 761 h 10002"/>
              <a:gd name="connsiteX539" fmla="*/ 6148 w 10201"/>
              <a:gd name="connsiteY539" fmla="*/ 686 h 10002"/>
              <a:gd name="connsiteX540" fmla="*/ 6345 w 10201"/>
              <a:gd name="connsiteY540" fmla="*/ 611 h 10002"/>
              <a:gd name="connsiteX541" fmla="*/ 6522 w 10201"/>
              <a:gd name="connsiteY541" fmla="*/ 649 h 10002"/>
              <a:gd name="connsiteX542" fmla="*/ 6574 w 10201"/>
              <a:gd name="connsiteY542" fmla="*/ 555 h 10002"/>
              <a:gd name="connsiteX543" fmla="*/ 6668 w 10201"/>
              <a:gd name="connsiteY543" fmla="*/ 574 h 10002"/>
              <a:gd name="connsiteX544" fmla="*/ 6741 w 10201"/>
              <a:gd name="connsiteY544" fmla="*/ 498 h 10002"/>
              <a:gd name="connsiteX545" fmla="*/ 6814 w 10201"/>
              <a:gd name="connsiteY545" fmla="*/ 555 h 10002"/>
              <a:gd name="connsiteX546" fmla="*/ 7105 w 10201"/>
              <a:gd name="connsiteY546" fmla="*/ 574 h 10002"/>
              <a:gd name="connsiteX547" fmla="*/ 7251 w 10201"/>
              <a:gd name="connsiteY547" fmla="*/ 574 h 10002"/>
              <a:gd name="connsiteX548" fmla="*/ 7262 w 10201"/>
              <a:gd name="connsiteY548" fmla="*/ 630 h 10002"/>
              <a:gd name="connsiteX549" fmla="*/ 7459 w 10201"/>
              <a:gd name="connsiteY549" fmla="*/ 592 h 10002"/>
              <a:gd name="connsiteX550" fmla="*/ 7470 w 10201"/>
              <a:gd name="connsiteY550" fmla="*/ 517 h 10002"/>
              <a:gd name="connsiteX551" fmla="*/ 7387 w 10201"/>
              <a:gd name="connsiteY551" fmla="*/ 498 h 10002"/>
              <a:gd name="connsiteX552" fmla="*/ 7428 w 10201"/>
              <a:gd name="connsiteY552" fmla="*/ 405 h 10002"/>
              <a:gd name="connsiteX553" fmla="*/ 7501 w 10201"/>
              <a:gd name="connsiteY553" fmla="*/ 348 h 10002"/>
              <a:gd name="connsiteX554" fmla="*/ 7470 w 10201"/>
              <a:gd name="connsiteY554" fmla="*/ 311 h 10002"/>
              <a:gd name="connsiteX555" fmla="*/ 7407 w 10201"/>
              <a:gd name="connsiteY555" fmla="*/ 348 h 10002"/>
              <a:gd name="connsiteX556" fmla="*/ 7376 w 10201"/>
              <a:gd name="connsiteY556" fmla="*/ 311 h 10002"/>
              <a:gd name="connsiteX557" fmla="*/ 7210 w 10201"/>
              <a:gd name="connsiteY557" fmla="*/ 367 h 10002"/>
              <a:gd name="connsiteX558" fmla="*/ 7210 w 10201"/>
              <a:gd name="connsiteY558" fmla="*/ 311 h 10002"/>
              <a:gd name="connsiteX559" fmla="*/ 7199 w 10201"/>
              <a:gd name="connsiteY559" fmla="*/ 311 h 10002"/>
              <a:gd name="connsiteX560" fmla="*/ 6543 w 10201"/>
              <a:gd name="connsiteY560" fmla="*/ 330 h 10002"/>
              <a:gd name="connsiteX561" fmla="*/ 6225 w 10201"/>
              <a:gd name="connsiteY561" fmla="*/ 273 h 10002"/>
              <a:gd name="connsiteX562" fmla="*/ 6637 w 10201"/>
              <a:gd name="connsiteY562" fmla="*/ 198 h 10002"/>
              <a:gd name="connsiteX563" fmla="*/ 6980 w 10201"/>
              <a:gd name="connsiteY563" fmla="*/ 161 h 10002"/>
              <a:gd name="connsiteX564" fmla="*/ 7433 w 10201"/>
              <a:gd name="connsiteY564" fmla="*/ 80 h 10002"/>
              <a:gd name="connsiteX565" fmla="*/ 7698 w 10201"/>
              <a:gd name="connsiteY565" fmla="*/ 10 h 10002"/>
              <a:gd name="connsiteX566" fmla="*/ 7949 w 10201"/>
              <a:gd name="connsiteY566" fmla="*/ 142 h 10002"/>
              <a:gd name="connsiteX567" fmla="*/ 8011 w 10201"/>
              <a:gd name="connsiteY567" fmla="*/ 48 h 10002"/>
              <a:gd name="connsiteX568" fmla="*/ 8136 w 10201"/>
              <a:gd name="connsiteY568" fmla="*/ 29 h 10002"/>
              <a:gd name="connsiteX569" fmla="*/ 8240 w 10201"/>
              <a:gd name="connsiteY569" fmla="*/ 142 h 10002"/>
              <a:gd name="connsiteX570" fmla="*/ 8262 w 10201"/>
              <a:gd name="connsiteY570" fmla="*/ 104 h 10002"/>
              <a:gd name="connsiteX571" fmla="*/ 8293 w 10201"/>
              <a:gd name="connsiteY571" fmla="*/ 254 h 10002"/>
              <a:gd name="connsiteX572" fmla="*/ 8262 w 10201"/>
              <a:gd name="connsiteY572" fmla="*/ 330 h 10002"/>
              <a:gd name="connsiteX573" fmla="*/ 8262 w 10201"/>
              <a:gd name="connsiteY573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812 w 10201"/>
              <a:gd name="connsiteY50" fmla="*/ 3527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65 w 10201"/>
              <a:gd name="connsiteY57" fmla="*/ 3833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85 w 10201"/>
              <a:gd name="connsiteY62" fmla="*/ 4451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10042 w 10201"/>
              <a:gd name="connsiteY77" fmla="*/ 5391 h 10002"/>
              <a:gd name="connsiteX78" fmla="*/ 10081 w 10201"/>
              <a:gd name="connsiteY78" fmla="*/ 5686 h 10002"/>
              <a:gd name="connsiteX79" fmla="*/ 10188 w 10201"/>
              <a:gd name="connsiteY79" fmla="*/ 5795 h 10002"/>
              <a:gd name="connsiteX80" fmla="*/ 10177 w 10201"/>
              <a:gd name="connsiteY80" fmla="*/ 6153 h 10002"/>
              <a:gd name="connsiteX81" fmla="*/ 10137 w 10201"/>
              <a:gd name="connsiteY81" fmla="*/ 6016 h 10002"/>
              <a:gd name="connsiteX82" fmla="*/ 9949 w 10201"/>
              <a:gd name="connsiteY82" fmla="*/ 6096 h 10002"/>
              <a:gd name="connsiteX83" fmla="*/ 9563 w 10201"/>
              <a:gd name="connsiteY83" fmla="*/ 6190 h 10002"/>
              <a:gd name="connsiteX84" fmla="*/ 9532 w 10201"/>
              <a:gd name="connsiteY84" fmla="*/ 6528 h 10002"/>
              <a:gd name="connsiteX85" fmla="*/ 9490 w 10201"/>
              <a:gd name="connsiteY85" fmla="*/ 6566 h 10002"/>
              <a:gd name="connsiteX86" fmla="*/ 9490 w 10201"/>
              <a:gd name="connsiteY86" fmla="*/ 6979 h 10002"/>
              <a:gd name="connsiteX87" fmla="*/ 9594 w 10201"/>
              <a:gd name="connsiteY87" fmla="*/ 7016 h 10002"/>
              <a:gd name="connsiteX88" fmla="*/ 9584 w 10201"/>
              <a:gd name="connsiteY88" fmla="*/ 7054 h 10002"/>
              <a:gd name="connsiteX89" fmla="*/ 9438 w 10201"/>
              <a:gd name="connsiteY89" fmla="*/ 7411 h 10002"/>
              <a:gd name="connsiteX90" fmla="*/ 9428 w 10201"/>
              <a:gd name="connsiteY90" fmla="*/ 7674 h 10002"/>
              <a:gd name="connsiteX91" fmla="*/ 9459 w 10201"/>
              <a:gd name="connsiteY91" fmla="*/ 7862 h 10002"/>
              <a:gd name="connsiteX92" fmla="*/ 9407 w 10201"/>
              <a:gd name="connsiteY92" fmla="*/ 7918 h 10002"/>
              <a:gd name="connsiteX93" fmla="*/ 9302 w 10201"/>
              <a:gd name="connsiteY93" fmla="*/ 7730 h 10002"/>
              <a:gd name="connsiteX94" fmla="*/ 9126 w 10201"/>
              <a:gd name="connsiteY94" fmla="*/ 7580 h 10002"/>
              <a:gd name="connsiteX95" fmla="*/ 9126 w 10201"/>
              <a:gd name="connsiteY95" fmla="*/ 7543 h 10002"/>
              <a:gd name="connsiteX96" fmla="*/ 9167 w 10201"/>
              <a:gd name="connsiteY96" fmla="*/ 7543 h 10002"/>
              <a:gd name="connsiteX97" fmla="*/ 9167 w 10201"/>
              <a:gd name="connsiteY97" fmla="*/ 7524 h 10002"/>
              <a:gd name="connsiteX98" fmla="*/ 9146 w 10201"/>
              <a:gd name="connsiteY98" fmla="*/ 7524 h 10002"/>
              <a:gd name="connsiteX99" fmla="*/ 9084 w 10201"/>
              <a:gd name="connsiteY99" fmla="*/ 7543 h 10002"/>
              <a:gd name="connsiteX100" fmla="*/ 9105 w 10201"/>
              <a:gd name="connsiteY100" fmla="*/ 7618 h 10002"/>
              <a:gd name="connsiteX101" fmla="*/ 9063 w 10201"/>
              <a:gd name="connsiteY101" fmla="*/ 7637 h 10002"/>
              <a:gd name="connsiteX102" fmla="*/ 9167 w 10201"/>
              <a:gd name="connsiteY102" fmla="*/ 7918 h 10002"/>
              <a:gd name="connsiteX103" fmla="*/ 9167 w 10201"/>
              <a:gd name="connsiteY103" fmla="*/ 8125 h 10002"/>
              <a:gd name="connsiteX104" fmla="*/ 9105 w 10201"/>
              <a:gd name="connsiteY104" fmla="*/ 8237 h 10002"/>
              <a:gd name="connsiteX105" fmla="*/ 8928 w 10201"/>
              <a:gd name="connsiteY105" fmla="*/ 8219 h 10002"/>
              <a:gd name="connsiteX106" fmla="*/ 8866 w 10201"/>
              <a:gd name="connsiteY106" fmla="*/ 8125 h 10002"/>
              <a:gd name="connsiteX107" fmla="*/ 8802 w 10201"/>
              <a:gd name="connsiteY107" fmla="*/ 8182 h 10002"/>
              <a:gd name="connsiteX108" fmla="*/ 8845 w 10201"/>
              <a:gd name="connsiteY108" fmla="*/ 8575 h 10002"/>
              <a:gd name="connsiteX109" fmla="*/ 8814 w 10201"/>
              <a:gd name="connsiteY109" fmla="*/ 8650 h 10002"/>
              <a:gd name="connsiteX110" fmla="*/ 8615 w 10201"/>
              <a:gd name="connsiteY110" fmla="*/ 8670 h 10002"/>
              <a:gd name="connsiteX111" fmla="*/ 8470 w 10201"/>
              <a:gd name="connsiteY111" fmla="*/ 8237 h 10002"/>
              <a:gd name="connsiteX112" fmla="*/ 8459 w 10201"/>
              <a:gd name="connsiteY112" fmla="*/ 7993 h 10002"/>
              <a:gd name="connsiteX113" fmla="*/ 8418 w 10201"/>
              <a:gd name="connsiteY113" fmla="*/ 7993 h 10002"/>
              <a:gd name="connsiteX114" fmla="*/ 8240 w 10201"/>
              <a:gd name="connsiteY114" fmla="*/ 7993 h 10002"/>
              <a:gd name="connsiteX115" fmla="*/ 8136 w 10201"/>
              <a:gd name="connsiteY115" fmla="*/ 7768 h 10002"/>
              <a:gd name="connsiteX116" fmla="*/ 8042 w 10201"/>
              <a:gd name="connsiteY116" fmla="*/ 7712 h 10002"/>
              <a:gd name="connsiteX117" fmla="*/ 7980 w 10201"/>
              <a:gd name="connsiteY117" fmla="*/ 7787 h 10002"/>
              <a:gd name="connsiteX118" fmla="*/ 7990 w 10201"/>
              <a:gd name="connsiteY118" fmla="*/ 8106 h 10002"/>
              <a:gd name="connsiteX119" fmla="*/ 7949 w 10201"/>
              <a:gd name="connsiteY119" fmla="*/ 8406 h 10002"/>
              <a:gd name="connsiteX120" fmla="*/ 7887 w 10201"/>
              <a:gd name="connsiteY120" fmla="*/ 8426 h 10002"/>
              <a:gd name="connsiteX121" fmla="*/ 7845 w 10201"/>
              <a:gd name="connsiteY121" fmla="*/ 8538 h 10002"/>
              <a:gd name="connsiteX122" fmla="*/ 7835 w 10201"/>
              <a:gd name="connsiteY122" fmla="*/ 8538 h 10002"/>
              <a:gd name="connsiteX123" fmla="*/ 7835 w 10201"/>
              <a:gd name="connsiteY123" fmla="*/ 8481 h 10002"/>
              <a:gd name="connsiteX124" fmla="*/ 7855 w 10201"/>
              <a:gd name="connsiteY124" fmla="*/ 8426 h 10002"/>
              <a:gd name="connsiteX125" fmla="*/ 7678 w 10201"/>
              <a:gd name="connsiteY125" fmla="*/ 8182 h 10002"/>
              <a:gd name="connsiteX126" fmla="*/ 7563 w 10201"/>
              <a:gd name="connsiteY126" fmla="*/ 8087 h 10002"/>
              <a:gd name="connsiteX127" fmla="*/ 7501 w 10201"/>
              <a:gd name="connsiteY127" fmla="*/ 8144 h 10002"/>
              <a:gd name="connsiteX128" fmla="*/ 7470 w 10201"/>
              <a:gd name="connsiteY128" fmla="*/ 8087 h 10002"/>
              <a:gd name="connsiteX129" fmla="*/ 7439 w 10201"/>
              <a:gd name="connsiteY129" fmla="*/ 8219 h 10002"/>
              <a:gd name="connsiteX130" fmla="*/ 7574 w 10201"/>
              <a:gd name="connsiteY130" fmla="*/ 8595 h 10002"/>
              <a:gd name="connsiteX131" fmla="*/ 7418 w 10201"/>
              <a:gd name="connsiteY131" fmla="*/ 8782 h 10002"/>
              <a:gd name="connsiteX132" fmla="*/ 7251 w 10201"/>
              <a:gd name="connsiteY132" fmla="*/ 8707 h 10002"/>
              <a:gd name="connsiteX133" fmla="*/ 7189 w 10201"/>
              <a:gd name="connsiteY133" fmla="*/ 8858 h 10002"/>
              <a:gd name="connsiteX134" fmla="*/ 7115 w 10201"/>
              <a:gd name="connsiteY134" fmla="*/ 8914 h 10002"/>
              <a:gd name="connsiteX135" fmla="*/ 7115 w 10201"/>
              <a:gd name="connsiteY135" fmla="*/ 8839 h 10002"/>
              <a:gd name="connsiteX136" fmla="*/ 6991 w 10201"/>
              <a:gd name="connsiteY136" fmla="*/ 8801 h 10002"/>
              <a:gd name="connsiteX137" fmla="*/ 6907 w 10201"/>
              <a:gd name="connsiteY137" fmla="*/ 8895 h 10002"/>
              <a:gd name="connsiteX138" fmla="*/ 6814 w 10201"/>
              <a:gd name="connsiteY138" fmla="*/ 8914 h 10002"/>
              <a:gd name="connsiteX139" fmla="*/ 6814 w 10201"/>
              <a:gd name="connsiteY139" fmla="*/ 8970 h 10002"/>
              <a:gd name="connsiteX140" fmla="*/ 6751 w 10201"/>
              <a:gd name="connsiteY140" fmla="*/ 8989 h 10002"/>
              <a:gd name="connsiteX141" fmla="*/ 6772 w 10201"/>
              <a:gd name="connsiteY141" fmla="*/ 9026 h 10002"/>
              <a:gd name="connsiteX142" fmla="*/ 6939 w 10201"/>
              <a:gd name="connsiteY142" fmla="*/ 9008 h 10002"/>
              <a:gd name="connsiteX143" fmla="*/ 6939 w 10201"/>
              <a:gd name="connsiteY143" fmla="*/ 8989 h 10002"/>
              <a:gd name="connsiteX144" fmla="*/ 6918 w 10201"/>
              <a:gd name="connsiteY144" fmla="*/ 8951 h 10002"/>
              <a:gd name="connsiteX145" fmla="*/ 6939 w 10201"/>
              <a:gd name="connsiteY145" fmla="*/ 8951 h 10002"/>
              <a:gd name="connsiteX146" fmla="*/ 6991 w 10201"/>
              <a:gd name="connsiteY146" fmla="*/ 8933 h 10002"/>
              <a:gd name="connsiteX147" fmla="*/ 7032 w 10201"/>
              <a:gd name="connsiteY147" fmla="*/ 9064 h 10002"/>
              <a:gd name="connsiteX148" fmla="*/ 7303 w 10201"/>
              <a:gd name="connsiteY148" fmla="*/ 9139 h 10002"/>
              <a:gd name="connsiteX149" fmla="*/ 7303 w 10201"/>
              <a:gd name="connsiteY149" fmla="*/ 9195 h 10002"/>
              <a:gd name="connsiteX150" fmla="*/ 7220 w 10201"/>
              <a:gd name="connsiteY150" fmla="*/ 9590 h 10002"/>
              <a:gd name="connsiteX151" fmla="*/ 7199 w 10201"/>
              <a:gd name="connsiteY151" fmla="*/ 9590 h 10002"/>
              <a:gd name="connsiteX152" fmla="*/ 7179 w 10201"/>
              <a:gd name="connsiteY152" fmla="*/ 9533 h 10002"/>
              <a:gd name="connsiteX153" fmla="*/ 6949 w 10201"/>
              <a:gd name="connsiteY153" fmla="*/ 9496 h 10002"/>
              <a:gd name="connsiteX154" fmla="*/ 6876 w 10201"/>
              <a:gd name="connsiteY154" fmla="*/ 9496 h 10002"/>
              <a:gd name="connsiteX155" fmla="*/ 6793 w 10201"/>
              <a:gd name="connsiteY155" fmla="*/ 9403 h 10002"/>
              <a:gd name="connsiteX156" fmla="*/ 6751 w 10201"/>
              <a:gd name="connsiteY156" fmla="*/ 9440 h 10002"/>
              <a:gd name="connsiteX157" fmla="*/ 6637 w 10201"/>
              <a:gd name="connsiteY157" fmla="*/ 9289 h 10002"/>
              <a:gd name="connsiteX158" fmla="*/ 6627 w 10201"/>
              <a:gd name="connsiteY158" fmla="*/ 9289 h 10002"/>
              <a:gd name="connsiteX159" fmla="*/ 6584 w 10201"/>
              <a:gd name="connsiteY159" fmla="*/ 9289 h 10002"/>
              <a:gd name="connsiteX160" fmla="*/ 6480 w 10201"/>
              <a:gd name="connsiteY160" fmla="*/ 9177 h 10002"/>
              <a:gd name="connsiteX161" fmla="*/ 6449 w 10201"/>
              <a:gd name="connsiteY161" fmla="*/ 9346 h 10002"/>
              <a:gd name="connsiteX162" fmla="*/ 6355 w 10201"/>
              <a:gd name="connsiteY162" fmla="*/ 9515 h 10002"/>
              <a:gd name="connsiteX163" fmla="*/ 6262 w 10201"/>
              <a:gd name="connsiteY163" fmla="*/ 9552 h 10002"/>
              <a:gd name="connsiteX164" fmla="*/ 6262 w 10201"/>
              <a:gd name="connsiteY164" fmla="*/ 9609 h 10002"/>
              <a:gd name="connsiteX165" fmla="*/ 6189 w 10201"/>
              <a:gd name="connsiteY165" fmla="*/ 9740 h 10002"/>
              <a:gd name="connsiteX166" fmla="*/ 6106 w 10201"/>
              <a:gd name="connsiteY166" fmla="*/ 9796 h 10002"/>
              <a:gd name="connsiteX167" fmla="*/ 6001 w 10201"/>
              <a:gd name="connsiteY167" fmla="*/ 9947 h 10002"/>
              <a:gd name="connsiteX168" fmla="*/ 5345 w 10201"/>
              <a:gd name="connsiteY168" fmla="*/ 9796 h 10002"/>
              <a:gd name="connsiteX169" fmla="*/ 5220 w 10201"/>
              <a:gd name="connsiteY169" fmla="*/ 9796 h 10002"/>
              <a:gd name="connsiteX170" fmla="*/ 4992 w 10201"/>
              <a:gd name="connsiteY170" fmla="*/ 9647 h 10002"/>
              <a:gd name="connsiteX171" fmla="*/ 4929 w 10201"/>
              <a:gd name="connsiteY171" fmla="*/ 9515 h 10002"/>
              <a:gd name="connsiteX172" fmla="*/ 4929 w 10201"/>
              <a:gd name="connsiteY172" fmla="*/ 9403 h 10002"/>
              <a:gd name="connsiteX173" fmla="*/ 4866 w 10201"/>
              <a:gd name="connsiteY173" fmla="*/ 9346 h 10002"/>
              <a:gd name="connsiteX174" fmla="*/ 5168 w 10201"/>
              <a:gd name="connsiteY174" fmla="*/ 9214 h 10002"/>
              <a:gd name="connsiteX175" fmla="*/ 5387 w 10201"/>
              <a:gd name="connsiteY175" fmla="*/ 9234 h 10002"/>
              <a:gd name="connsiteX176" fmla="*/ 5741 w 10201"/>
              <a:gd name="connsiteY176" fmla="*/ 9195 h 10002"/>
              <a:gd name="connsiteX177" fmla="*/ 5783 w 10201"/>
              <a:gd name="connsiteY177" fmla="*/ 9102 h 10002"/>
              <a:gd name="connsiteX178" fmla="*/ 5731 w 10201"/>
              <a:gd name="connsiteY178" fmla="*/ 8989 h 10002"/>
              <a:gd name="connsiteX179" fmla="*/ 5533 w 10201"/>
              <a:gd name="connsiteY179" fmla="*/ 8933 h 10002"/>
              <a:gd name="connsiteX180" fmla="*/ 5210 w 10201"/>
              <a:gd name="connsiteY180" fmla="*/ 8745 h 10002"/>
              <a:gd name="connsiteX181" fmla="*/ 4961 w 10201"/>
              <a:gd name="connsiteY181" fmla="*/ 8595 h 10002"/>
              <a:gd name="connsiteX182" fmla="*/ 5085 w 10201"/>
              <a:gd name="connsiteY182" fmla="*/ 8481 h 10002"/>
              <a:gd name="connsiteX183" fmla="*/ 4741 w 10201"/>
              <a:gd name="connsiteY183" fmla="*/ 8275 h 10002"/>
              <a:gd name="connsiteX184" fmla="*/ 4554 w 10201"/>
              <a:gd name="connsiteY184" fmla="*/ 8087 h 10002"/>
              <a:gd name="connsiteX185" fmla="*/ 4356 w 10201"/>
              <a:gd name="connsiteY185" fmla="*/ 8031 h 10002"/>
              <a:gd name="connsiteX186" fmla="*/ 4085 w 10201"/>
              <a:gd name="connsiteY186" fmla="*/ 8013 h 10002"/>
              <a:gd name="connsiteX187" fmla="*/ 3919 w 10201"/>
              <a:gd name="connsiteY187" fmla="*/ 7843 h 10002"/>
              <a:gd name="connsiteX188" fmla="*/ 3741 w 10201"/>
              <a:gd name="connsiteY188" fmla="*/ 7806 h 10002"/>
              <a:gd name="connsiteX189" fmla="*/ 3669 w 10201"/>
              <a:gd name="connsiteY189" fmla="*/ 7598 h 10002"/>
              <a:gd name="connsiteX190" fmla="*/ 3492 w 10201"/>
              <a:gd name="connsiteY190" fmla="*/ 7637 h 10002"/>
              <a:gd name="connsiteX191" fmla="*/ 3440 w 10201"/>
              <a:gd name="connsiteY191" fmla="*/ 7674 h 10002"/>
              <a:gd name="connsiteX192" fmla="*/ 3367 w 10201"/>
              <a:gd name="connsiteY192" fmla="*/ 7674 h 10002"/>
              <a:gd name="connsiteX193" fmla="*/ 3367 w 10201"/>
              <a:gd name="connsiteY193" fmla="*/ 7637 h 10002"/>
              <a:gd name="connsiteX194" fmla="*/ 3398 w 10201"/>
              <a:gd name="connsiteY194" fmla="*/ 7543 h 10002"/>
              <a:gd name="connsiteX195" fmla="*/ 3241 w 10201"/>
              <a:gd name="connsiteY195" fmla="*/ 7505 h 10002"/>
              <a:gd name="connsiteX196" fmla="*/ 3189 w 10201"/>
              <a:gd name="connsiteY196" fmla="*/ 7411 h 10002"/>
              <a:gd name="connsiteX197" fmla="*/ 3085 w 10201"/>
              <a:gd name="connsiteY197" fmla="*/ 7468 h 10002"/>
              <a:gd name="connsiteX198" fmla="*/ 2846 w 10201"/>
              <a:gd name="connsiteY198" fmla="*/ 7449 h 10002"/>
              <a:gd name="connsiteX199" fmla="*/ 2722 w 10201"/>
              <a:gd name="connsiteY199" fmla="*/ 7486 h 10002"/>
              <a:gd name="connsiteX200" fmla="*/ 2669 w 10201"/>
              <a:gd name="connsiteY200" fmla="*/ 7598 h 10002"/>
              <a:gd name="connsiteX201" fmla="*/ 2471 w 10201"/>
              <a:gd name="connsiteY201" fmla="*/ 7637 h 10002"/>
              <a:gd name="connsiteX202" fmla="*/ 2419 w 10201"/>
              <a:gd name="connsiteY202" fmla="*/ 7712 h 10002"/>
              <a:gd name="connsiteX203" fmla="*/ 2137 w 10201"/>
              <a:gd name="connsiteY203" fmla="*/ 7693 h 10002"/>
              <a:gd name="connsiteX204" fmla="*/ 2023 w 10201"/>
              <a:gd name="connsiteY204" fmla="*/ 7561 h 10002"/>
              <a:gd name="connsiteX205" fmla="*/ 1867 w 10201"/>
              <a:gd name="connsiteY205" fmla="*/ 7524 h 10002"/>
              <a:gd name="connsiteX206" fmla="*/ 1919 w 10201"/>
              <a:gd name="connsiteY206" fmla="*/ 7505 h 10002"/>
              <a:gd name="connsiteX207" fmla="*/ 1919 w 10201"/>
              <a:gd name="connsiteY207" fmla="*/ 7486 h 10002"/>
              <a:gd name="connsiteX208" fmla="*/ 1867 w 10201"/>
              <a:gd name="connsiteY208" fmla="*/ 7486 h 10002"/>
              <a:gd name="connsiteX209" fmla="*/ 1753 w 10201"/>
              <a:gd name="connsiteY209" fmla="*/ 7505 h 10002"/>
              <a:gd name="connsiteX210" fmla="*/ 1544 w 10201"/>
              <a:gd name="connsiteY210" fmla="*/ 7429 h 10002"/>
              <a:gd name="connsiteX211" fmla="*/ 1544 w 10201"/>
              <a:gd name="connsiteY211" fmla="*/ 7486 h 10002"/>
              <a:gd name="connsiteX212" fmla="*/ 1492 w 10201"/>
              <a:gd name="connsiteY212" fmla="*/ 7468 h 10002"/>
              <a:gd name="connsiteX213" fmla="*/ 1492 w 10201"/>
              <a:gd name="connsiteY213" fmla="*/ 7411 h 10002"/>
              <a:gd name="connsiteX214" fmla="*/ 1398 w 10201"/>
              <a:gd name="connsiteY214" fmla="*/ 7468 h 10002"/>
              <a:gd name="connsiteX215" fmla="*/ 1378 w 10201"/>
              <a:gd name="connsiteY215" fmla="*/ 7411 h 10002"/>
              <a:gd name="connsiteX216" fmla="*/ 1013 w 10201"/>
              <a:gd name="connsiteY216" fmla="*/ 7429 h 10002"/>
              <a:gd name="connsiteX217" fmla="*/ 836 w 10201"/>
              <a:gd name="connsiteY217" fmla="*/ 7411 h 10002"/>
              <a:gd name="connsiteX218" fmla="*/ 795 w 10201"/>
              <a:gd name="connsiteY218" fmla="*/ 7336 h 10002"/>
              <a:gd name="connsiteX219" fmla="*/ 628 w 10201"/>
              <a:gd name="connsiteY219" fmla="*/ 7354 h 10002"/>
              <a:gd name="connsiteX220" fmla="*/ 597 w 10201"/>
              <a:gd name="connsiteY220" fmla="*/ 7299 h 10002"/>
              <a:gd name="connsiteX221" fmla="*/ 493 w 10201"/>
              <a:gd name="connsiteY221" fmla="*/ 7317 h 10002"/>
              <a:gd name="connsiteX222" fmla="*/ 471 w 10201"/>
              <a:gd name="connsiteY222" fmla="*/ 7242 h 10002"/>
              <a:gd name="connsiteX223" fmla="*/ 378 w 10201"/>
              <a:gd name="connsiteY223" fmla="*/ 7242 h 10002"/>
              <a:gd name="connsiteX224" fmla="*/ 243 w 10201"/>
              <a:gd name="connsiteY224" fmla="*/ 7167 h 10002"/>
              <a:gd name="connsiteX225" fmla="*/ 0 w 10201"/>
              <a:gd name="connsiteY225" fmla="*/ 7050 h 10002"/>
              <a:gd name="connsiteX226" fmla="*/ 357 w 10201"/>
              <a:gd name="connsiteY226" fmla="*/ 7054 h 10002"/>
              <a:gd name="connsiteX227" fmla="*/ 576 w 10201"/>
              <a:gd name="connsiteY227" fmla="*/ 7092 h 10002"/>
              <a:gd name="connsiteX228" fmla="*/ 940 w 10201"/>
              <a:gd name="connsiteY228" fmla="*/ 7167 h 10002"/>
              <a:gd name="connsiteX229" fmla="*/ 950 w 10201"/>
              <a:gd name="connsiteY229" fmla="*/ 7092 h 10002"/>
              <a:gd name="connsiteX230" fmla="*/ 888 w 10201"/>
              <a:gd name="connsiteY230" fmla="*/ 6998 h 10002"/>
              <a:gd name="connsiteX231" fmla="*/ 898 w 10201"/>
              <a:gd name="connsiteY231" fmla="*/ 6998 h 10002"/>
              <a:gd name="connsiteX232" fmla="*/ 898 w 10201"/>
              <a:gd name="connsiteY232" fmla="*/ 6979 h 10002"/>
              <a:gd name="connsiteX233" fmla="*/ 1002 w 10201"/>
              <a:gd name="connsiteY233" fmla="*/ 7016 h 10002"/>
              <a:gd name="connsiteX234" fmla="*/ 1002 w 10201"/>
              <a:gd name="connsiteY234" fmla="*/ 6941 h 10002"/>
              <a:gd name="connsiteX235" fmla="*/ 940 w 10201"/>
              <a:gd name="connsiteY235" fmla="*/ 6923 h 10002"/>
              <a:gd name="connsiteX236" fmla="*/ 940 w 10201"/>
              <a:gd name="connsiteY236" fmla="*/ 6847 h 10002"/>
              <a:gd name="connsiteX237" fmla="*/ 961 w 10201"/>
              <a:gd name="connsiteY237" fmla="*/ 6847 h 10002"/>
              <a:gd name="connsiteX238" fmla="*/ 1013 w 10201"/>
              <a:gd name="connsiteY238" fmla="*/ 6885 h 10002"/>
              <a:gd name="connsiteX239" fmla="*/ 1013 w 10201"/>
              <a:gd name="connsiteY239" fmla="*/ 6847 h 10002"/>
              <a:gd name="connsiteX240" fmla="*/ 1149 w 10201"/>
              <a:gd name="connsiteY240" fmla="*/ 6716 h 10002"/>
              <a:gd name="connsiteX241" fmla="*/ 1305 w 10201"/>
              <a:gd name="connsiteY241" fmla="*/ 6678 h 10002"/>
              <a:gd name="connsiteX242" fmla="*/ 1305 w 10201"/>
              <a:gd name="connsiteY242" fmla="*/ 6660 h 10002"/>
              <a:gd name="connsiteX243" fmla="*/ 1128 w 10201"/>
              <a:gd name="connsiteY243" fmla="*/ 6660 h 10002"/>
              <a:gd name="connsiteX244" fmla="*/ 1128 w 10201"/>
              <a:gd name="connsiteY244" fmla="*/ 6641 h 10002"/>
              <a:gd name="connsiteX245" fmla="*/ 1159 w 10201"/>
              <a:gd name="connsiteY245" fmla="*/ 6585 h 10002"/>
              <a:gd name="connsiteX246" fmla="*/ 1211 w 10201"/>
              <a:gd name="connsiteY246" fmla="*/ 6603 h 10002"/>
              <a:gd name="connsiteX247" fmla="*/ 1243 w 10201"/>
              <a:gd name="connsiteY247" fmla="*/ 6566 h 10002"/>
              <a:gd name="connsiteX248" fmla="*/ 1243 w 10201"/>
              <a:gd name="connsiteY248" fmla="*/ 6548 h 10002"/>
              <a:gd name="connsiteX249" fmla="*/ 1191 w 10201"/>
              <a:gd name="connsiteY249" fmla="*/ 6472 h 10002"/>
              <a:gd name="connsiteX250" fmla="*/ 1222 w 10201"/>
              <a:gd name="connsiteY250" fmla="*/ 6472 h 10002"/>
              <a:gd name="connsiteX251" fmla="*/ 1243 w 10201"/>
              <a:gd name="connsiteY251" fmla="*/ 6491 h 10002"/>
              <a:gd name="connsiteX252" fmla="*/ 1253 w 10201"/>
              <a:gd name="connsiteY252" fmla="*/ 6434 h 10002"/>
              <a:gd name="connsiteX253" fmla="*/ 1201 w 10201"/>
              <a:gd name="connsiteY253" fmla="*/ 6378 h 10002"/>
              <a:gd name="connsiteX254" fmla="*/ 1191 w 10201"/>
              <a:gd name="connsiteY254" fmla="*/ 6416 h 10002"/>
              <a:gd name="connsiteX255" fmla="*/ 1191 w 10201"/>
              <a:gd name="connsiteY255" fmla="*/ 6378 h 10002"/>
              <a:gd name="connsiteX256" fmla="*/ 1180 w 10201"/>
              <a:gd name="connsiteY256" fmla="*/ 6378 h 10002"/>
              <a:gd name="connsiteX257" fmla="*/ 1180 w 10201"/>
              <a:gd name="connsiteY257" fmla="*/ 6359 h 10002"/>
              <a:gd name="connsiteX258" fmla="*/ 1253 w 10201"/>
              <a:gd name="connsiteY258" fmla="*/ 6322 h 10002"/>
              <a:gd name="connsiteX259" fmla="*/ 1253 w 10201"/>
              <a:gd name="connsiteY259" fmla="*/ 6302 h 10002"/>
              <a:gd name="connsiteX260" fmla="*/ 1139 w 10201"/>
              <a:gd name="connsiteY260" fmla="*/ 6228 h 10002"/>
              <a:gd name="connsiteX261" fmla="*/ 1118 w 10201"/>
              <a:gd name="connsiteY261" fmla="*/ 6284 h 10002"/>
              <a:gd name="connsiteX262" fmla="*/ 1045 w 10201"/>
              <a:gd name="connsiteY262" fmla="*/ 6228 h 10002"/>
              <a:gd name="connsiteX263" fmla="*/ 1076 w 10201"/>
              <a:gd name="connsiteY263" fmla="*/ 6190 h 10002"/>
              <a:gd name="connsiteX264" fmla="*/ 1035 w 10201"/>
              <a:gd name="connsiteY264" fmla="*/ 6190 h 10002"/>
              <a:gd name="connsiteX265" fmla="*/ 909 w 10201"/>
              <a:gd name="connsiteY265" fmla="*/ 6247 h 10002"/>
              <a:gd name="connsiteX266" fmla="*/ 909 w 10201"/>
              <a:gd name="connsiteY266" fmla="*/ 6190 h 10002"/>
              <a:gd name="connsiteX267" fmla="*/ 961 w 10201"/>
              <a:gd name="connsiteY267" fmla="*/ 6040 h 10002"/>
              <a:gd name="connsiteX268" fmla="*/ 940 w 10201"/>
              <a:gd name="connsiteY268" fmla="*/ 6002 h 10002"/>
              <a:gd name="connsiteX269" fmla="*/ 961 w 10201"/>
              <a:gd name="connsiteY269" fmla="*/ 6002 h 10002"/>
              <a:gd name="connsiteX270" fmla="*/ 1055 w 10201"/>
              <a:gd name="connsiteY270" fmla="*/ 5964 h 10002"/>
              <a:gd name="connsiteX271" fmla="*/ 1087 w 10201"/>
              <a:gd name="connsiteY271" fmla="*/ 5909 h 10002"/>
              <a:gd name="connsiteX272" fmla="*/ 1066 w 10201"/>
              <a:gd name="connsiteY272" fmla="*/ 5852 h 10002"/>
              <a:gd name="connsiteX273" fmla="*/ 1139 w 10201"/>
              <a:gd name="connsiteY273" fmla="*/ 5833 h 10002"/>
              <a:gd name="connsiteX274" fmla="*/ 1139 w 10201"/>
              <a:gd name="connsiteY274" fmla="*/ 5909 h 10002"/>
              <a:gd name="connsiteX275" fmla="*/ 1263 w 10201"/>
              <a:gd name="connsiteY275" fmla="*/ 5909 h 10002"/>
              <a:gd name="connsiteX276" fmla="*/ 1388 w 10201"/>
              <a:gd name="connsiteY276" fmla="*/ 5683 h 10002"/>
              <a:gd name="connsiteX277" fmla="*/ 1586 w 10201"/>
              <a:gd name="connsiteY277" fmla="*/ 5740 h 10002"/>
              <a:gd name="connsiteX278" fmla="*/ 1586 w 10201"/>
              <a:gd name="connsiteY278" fmla="*/ 5758 h 10002"/>
              <a:gd name="connsiteX279" fmla="*/ 1575 w 10201"/>
              <a:gd name="connsiteY279" fmla="*/ 5814 h 10002"/>
              <a:gd name="connsiteX280" fmla="*/ 1554 w 10201"/>
              <a:gd name="connsiteY280" fmla="*/ 5852 h 10002"/>
              <a:gd name="connsiteX281" fmla="*/ 1440 w 10201"/>
              <a:gd name="connsiteY281" fmla="*/ 5889 h 10002"/>
              <a:gd name="connsiteX282" fmla="*/ 1430 w 10201"/>
              <a:gd name="connsiteY282" fmla="*/ 6040 h 10002"/>
              <a:gd name="connsiteX283" fmla="*/ 1450 w 10201"/>
              <a:gd name="connsiteY283" fmla="*/ 6058 h 10002"/>
              <a:gd name="connsiteX284" fmla="*/ 1680 w 10201"/>
              <a:gd name="connsiteY284" fmla="*/ 6265 h 10002"/>
              <a:gd name="connsiteX285" fmla="*/ 1711 w 10201"/>
              <a:gd name="connsiteY285" fmla="*/ 6265 h 10002"/>
              <a:gd name="connsiteX286" fmla="*/ 1784 w 10201"/>
              <a:gd name="connsiteY286" fmla="*/ 6792 h 10002"/>
              <a:gd name="connsiteX287" fmla="*/ 1982 w 10201"/>
              <a:gd name="connsiteY287" fmla="*/ 6585 h 10002"/>
              <a:gd name="connsiteX288" fmla="*/ 1982 w 10201"/>
              <a:gd name="connsiteY288" fmla="*/ 6528 h 10002"/>
              <a:gd name="connsiteX289" fmla="*/ 1909 w 10201"/>
              <a:gd name="connsiteY289" fmla="*/ 6528 h 10002"/>
              <a:gd name="connsiteX290" fmla="*/ 1878 w 10201"/>
              <a:gd name="connsiteY290" fmla="*/ 6453 h 10002"/>
              <a:gd name="connsiteX291" fmla="*/ 1878 w 10201"/>
              <a:gd name="connsiteY291" fmla="*/ 6416 h 10002"/>
              <a:gd name="connsiteX292" fmla="*/ 1888 w 10201"/>
              <a:gd name="connsiteY292" fmla="*/ 6416 h 10002"/>
              <a:gd name="connsiteX293" fmla="*/ 1888 w 10201"/>
              <a:gd name="connsiteY293" fmla="*/ 6397 h 10002"/>
              <a:gd name="connsiteX294" fmla="*/ 2023 w 10201"/>
              <a:gd name="connsiteY294" fmla="*/ 6322 h 10002"/>
              <a:gd name="connsiteX295" fmla="*/ 2002 w 10201"/>
              <a:gd name="connsiteY295" fmla="*/ 6302 h 10002"/>
              <a:gd name="connsiteX296" fmla="*/ 1867 w 10201"/>
              <a:gd name="connsiteY296" fmla="*/ 6265 h 10002"/>
              <a:gd name="connsiteX297" fmla="*/ 1867 w 10201"/>
              <a:gd name="connsiteY297" fmla="*/ 6209 h 10002"/>
              <a:gd name="connsiteX298" fmla="*/ 1815 w 10201"/>
              <a:gd name="connsiteY298" fmla="*/ 6190 h 10002"/>
              <a:gd name="connsiteX299" fmla="*/ 1815 w 10201"/>
              <a:gd name="connsiteY299" fmla="*/ 6190 h 10002"/>
              <a:gd name="connsiteX300" fmla="*/ 1836 w 10201"/>
              <a:gd name="connsiteY300" fmla="*/ 6133 h 10002"/>
              <a:gd name="connsiteX301" fmla="*/ 1753 w 10201"/>
              <a:gd name="connsiteY301" fmla="*/ 6040 h 10002"/>
              <a:gd name="connsiteX302" fmla="*/ 1534 w 10201"/>
              <a:gd name="connsiteY302" fmla="*/ 5984 h 10002"/>
              <a:gd name="connsiteX303" fmla="*/ 1701 w 10201"/>
              <a:gd name="connsiteY303" fmla="*/ 5964 h 10002"/>
              <a:gd name="connsiteX304" fmla="*/ 1722 w 10201"/>
              <a:gd name="connsiteY304" fmla="*/ 5871 h 10002"/>
              <a:gd name="connsiteX305" fmla="*/ 1659 w 10201"/>
              <a:gd name="connsiteY305" fmla="*/ 5740 h 10002"/>
              <a:gd name="connsiteX306" fmla="*/ 1680 w 10201"/>
              <a:gd name="connsiteY306" fmla="*/ 5740 h 10002"/>
              <a:gd name="connsiteX307" fmla="*/ 2023 w 10201"/>
              <a:gd name="connsiteY307" fmla="*/ 5777 h 10002"/>
              <a:gd name="connsiteX308" fmla="*/ 2117 w 10201"/>
              <a:gd name="connsiteY308" fmla="*/ 5665 h 10002"/>
              <a:gd name="connsiteX309" fmla="*/ 2190 w 10201"/>
              <a:gd name="connsiteY309" fmla="*/ 5645 h 10002"/>
              <a:gd name="connsiteX310" fmla="*/ 2117 w 10201"/>
              <a:gd name="connsiteY310" fmla="*/ 5608 h 10002"/>
              <a:gd name="connsiteX311" fmla="*/ 1815 w 10201"/>
              <a:gd name="connsiteY311" fmla="*/ 5720 h 10002"/>
              <a:gd name="connsiteX312" fmla="*/ 1784 w 10201"/>
              <a:gd name="connsiteY312" fmla="*/ 5665 h 10002"/>
              <a:gd name="connsiteX313" fmla="*/ 1805 w 10201"/>
              <a:gd name="connsiteY313" fmla="*/ 5608 h 10002"/>
              <a:gd name="connsiteX314" fmla="*/ 1774 w 10201"/>
              <a:gd name="connsiteY314" fmla="*/ 5514 h 10002"/>
              <a:gd name="connsiteX315" fmla="*/ 1701 w 10201"/>
              <a:gd name="connsiteY315" fmla="*/ 5533 h 10002"/>
              <a:gd name="connsiteX316" fmla="*/ 1458 w 10201"/>
              <a:gd name="connsiteY316" fmla="*/ 5302 h 10002"/>
              <a:gd name="connsiteX317" fmla="*/ 1742 w 10201"/>
              <a:gd name="connsiteY317" fmla="*/ 5288 h 10002"/>
              <a:gd name="connsiteX318" fmla="*/ 2085 w 10201"/>
              <a:gd name="connsiteY318" fmla="*/ 5288 h 10002"/>
              <a:gd name="connsiteX319" fmla="*/ 2190 w 10201"/>
              <a:gd name="connsiteY319" fmla="*/ 5119 h 10002"/>
              <a:gd name="connsiteX320" fmla="*/ 2190 w 10201"/>
              <a:gd name="connsiteY320" fmla="*/ 5063 h 10002"/>
              <a:gd name="connsiteX321" fmla="*/ 2253 w 10201"/>
              <a:gd name="connsiteY321" fmla="*/ 5044 h 10002"/>
              <a:gd name="connsiteX322" fmla="*/ 2284 w 10201"/>
              <a:gd name="connsiteY322" fmla="*/ 5176 h 10002"/>
              <a:gd name="connsiteX323" fmla="*/ 2722 w 10201"/>
              <a:gd name="connsiteY323" fmla="*/ 5195 h 10002"/>
              <a:gd name="connsiteX324" fmla="*/ 2700 w 10201"/>
              <a:gd name="connsiteY324" fmla="*/ 5288 h 10002"/>
              <a:gd name="connsiteX325" fmla="*/ 2732 w 10201"/>
              <a:gd name="connsiteY325" fmla="*/ 5288 h 10002"/>
              <a:gd name="connsiteX326" fmla="*/ 2784 w 10201"/>
              <a:gd name="connsiteY326" fmla="*/ 5251 h 10002"/>
              <a:gd name="connsiteX327" fmla="*/ 2784 w 10201"/>
              <a:gd name="connsiteY327" fmla="*/ 5270 h 10002"/>
              <a:gd name="connsiteX328" fmla="*/ 2763 w 10201"/>
              <a:gd name="connsiteY328" fmla="*/ 5288 h 10002"/>
              <a:gd name="connsiteX329" fmla="*/ 2826 w 10201"/>
              <a:gd name="connsiteY329" fmla="*/ 5288 h 10002"/>
              <a:gd name="connsiteX330" fmla="*/ 2929 w 10201"/>
              <a:gd name="connsiteY330" fmla="*/ 5288 h 10002"/>
              <a:gd name="connsiteX331" fmla="*/ 2929 w 10201"/>
              <a:gd name="connsiteY331" fmla="*/ 5364 h 10002"/>
              <a:gd name="connsiteX332" fmla="*/ 2950 w 10201"/>
              <a:gd name="connsiteY332" fmla="*/ 5364 h 10002"/>
              <a:gd name="connsiteX333" fmla="*/ 3023 w 10201"/>
              <a:gd name="connsiteY333" fmla="*/ 5288 h 10002"/>
              <a:gd name="connsiteX334" fmla="*/ 3023 w 10201"/>
              <a:gd name="connsiteY334" fmla="*/ 5213 h 10002"/>
              <a:gd name="connsiteX335" fmla="*/ 3085 w 10201"/>
              <a:gd name="connsiteY335" fmla="*/ 5213 h 10002"/>
              <a:gd name="connsiteX336" fmla="*/ 3117 w 10201"/>
              <a:gd name="connsiteY336" fmla="*/ 5270 h 10002"/>
              <a:gd name="connsiteX337" fmla="*/ 3117 w 10201"/>
              <a:gd name="connsiteY337" fmla="*/ 5401 h 10002"/>
              <a:gd name="connsiteX338" fmla="*/ 3231 w 10201"/>
              <a:gd name="connsiteY338" fmla="*/ 5401 h 10002"/>
              <a:gd name="connsiteX339" fmla="*/ 3241 w 10201"/>
              <a:gd name="connsiteY339" fmla="*/ 5307 h 10002"/>
              <a:gd name="connsiteX340" fmla="*/ 3241 w 10201"/>
              <a:gd name="connsiteY340" fmla="*/ 5288 h 10002"/>
              <a:gd name="connsiteX341" fmla="*/ 3241 w 10201"/>
              <a:gd name="connsiteY341" fmla="*/ 5288 h 10002"/>
              <a:gd name="connsiteX342" fmla="*/ 3346 w 10201"/>
              <a:gd name="connsiteY342" fmla="*/ 5307 h 10002"/>
              <a:gd name="connsiteX343" fmla="*/ 3367 w 10201"/>
              <a:gd name="connsiteY343" fmla="*/ 5213 h 10002"/>
              <a:gd name="connsiteX344" fmla="*/ 3471 w 10201"/>
              <a:gd name="connsiteY344" fmla="*/ 5251 h 10002"/>
              <a:gd name="connsiteX345" fmla="*/ 3471 w 10201"/>
              <a:gd name="connsiteY345" fmla="*/ 5195 h 10002"/>
              <a:gd name="connsiteX346" fmla="*/ 3648 w 10201"/>
              <a:gd name="connsiteY346" fmla="*/ 5270 h 10002"/>
              <a:gd name="connsiteX347" fmla="*/ 3648 w 10201"/>
              <a:gd name="connsiteY347" fmla="*/ 5195 h 10002"/>
              <a:gd name="connsiteX348" fmla="*/ 3689 w 10201"/>
              <a:gd name="connsiteY348" fmla="*/ 5195 h 10002"/>
              <a:gd name="connsiteX349" fmla="*/ 3689 w 10201"/>
              <a:gd name="connsiteY349" fmla="*/ 5270 h 10002"/>
              <a:gd name="connsiteX350" fmla="*/ 3710 w 10201"/>
              <a:gd name="connsiteY350" fmla="*/ 5270 h 10002"/>
              <a:gd name="connsiteX351" fmla="*/ 3710 w 10201"/>
              <a:gd name="connsiteY351" fmla="*/ 5251 h 10002"/>
              <a:gd name="connsiteX352" fmla="*/ 3721 w 10201"/>
              <a:gd name="connsiteY352" fmla="*/ 5119 h 10002"/>
              <a:gd name="connsiteX353" fmla="*/ 3731 w 10201"/>
              <a:gd name="connsiteY353" fmla="*/ 5119 h 10002"/>
              <a:gd name="connsiteX354" fmla="*/ 3741 w 10201"/>
              <a:gd name="connsiteY354" fmla="*/ 5195 h 10002"/>
              <a:gd name="connsiteX355" fmla="*/ 3825 w 10201"/>
              <a:gd name="connsiteY355" fmla="*/ 5119 h 10002"/>
              <a:gd name="connsiteX356" fmla="*/ 3825 w 10201"/>
              <a:gd name="connsiteY356" fmla="*/ 5157 h 10002"/>
              <a:gd name="connsiteX357" fmla="*/ 3898 w 10201"/>
              <a:gd name="connsiteY357" fmla="*/ 5119 h 10002"/>
              <a:gd name="connsiteX358" fmla="*/ 3898 w 10201"/>
              <a:gd name="connsiteY358" fmla="*/ 5101 h 10002"/>
              <a:gd name="connsiteX359" fmla="*/ 3877 w 10201"/>
              <a:gd name="connsiteY359" fmla="*/ 5063 h 10002"/>
              <a:gd name="connsiteX360" fmla="*/ 3909 w 10201"/>
              <a:gd name="connsiteY360" fmla="*/ 5063 h 10002"/>
              <a:gd name="connsiteX361" fmla="*/ 3950 w 10201"/>
              <a:gd name="connsiteY361" fmla="*/ 5101 h 10002"/>
              <a:gd name="connsiteX362" fmla="*/ 3950 w 10201"/>
              <a:gd name="connsiteY362" fmla="*/ 5063 h 10002"/>
              <a:gd name="connsiteX363" fmla="*/ 3929 w 10201"/>
              <a:gd name="connsiteY363" fmla="*/ 5007 h 10002"/>
              <a:gd name="connsiteX364" fmla="*/ 4033 w 10201"/>
              <a:gd name="connsiteY364" fmla="*/ 4951 h 10002"/>
              <a:gd name="connsiteX365" fmla="*/ 4033 w 10201"/>
              <a:gd name="connsiteY365" fmla="*/ 4932 h 10002"/>
              <a:gd name="connsiteX366" fmla="*/ 3857 w 10201"/>
              <a:gd name="connsiteY366" fmla="*/ 4912 h 10002"/>
              <a:gd name="connsiteX367" fmla="*/ 3867 w 10201"/>
              <a:gd name="connsiteY367" fmla="*/ 5026 h 10002"/>
              <a:gd name="connsiteX368" fmla="*/ 3857 w 10201"/>
              <a:gd name="connsiteY368" fmla="*/ 5026 h 10002"/>
              <a:gd name="connsiteX369" fmla="*/ 3658 w 10201"/>
              <a:gd name="connsiteY369" fmla="*/ 4912 h 10002"/>
              <a:gd name="connsiteX370" fmla="*/ 3658 w 10201"/>
              <a:gd name="connsiteY370" fmla="*/ 4932 h 10002"/>
              <a:gd name="connsiteX371" fmla="*/ 3669 w 10201"/>
              <a:gd name="connsiteY371" fmla="*/ 4932 h 10002"/>
              <a:gd name="connsiteX372" fmla="*/ 3648 w 10201"/>
              <a:gd name="connsiteY372" fmla="*/ 4951 h 10002"/>
              <a:gd name="connsiteX373" fmla="*/ 3596 w 10201"/>
              <a:gd name="connsiteY373" fmla="*/ 4875 h 10002"/>
              <a:gd name="connsiteX374" fmla="*/ 3585 w 10201"/>
              <a:gd name="connsiteY374" fmla="*/ 4837 h 10002"/>
              <a:gd name="connsiteX375" fmla="*/ 3700 w 10201"/>
              <a:gd name="connsiteY375" fmla="*/ 4819 h 10002"/>
              <a:gd name="connsiteX376" fmla="*/ 3700 w 10201"/>
              <a:gd name="connsiteY376" fmla="*/ 4668 h 10002"/>
              <a:gd name="connsiteX377" fmla="*/ 3679 w 10201"/>
              <a:gd name="connsiteY377" fmla="*/ 4668 h 10002"/>
              <a:gd name="connsiteX378" fmla="*/ 3554 w 10201"/>
              <a:gd name="connsiteY378" fmla="*/ 4800 h 10002"/>
              <a:gd name="connsiteX379" fmla="*/ 3533 w 10201"/>
              <a:gd name="connsiteY379" fmla="*/ 4782 h 10002"/>
              <a:gd name="connsiteX380" fmla="*/ 3533 w 10201"/>
              <a:gd name="connsiteY380" fmla="*/ 4706 h 10002"/>
              <a:gd name="connsiteX381" fmla="*/ 3523 w 10201"/>
              <a:gd name="connsiteY381" fmla="*/ 4650 h 10002"/>
              <a:gd name="connsiteX382" fmla="*/ 3450 w 10201"/>
              <a:gd name="connsiteY382" fmla="*/ 4650 h 10002"/>
              <a:gd name="connsiteX383" fmla="*/ 3440 w 10201"/>
              <a:gd name="connsiteY383" fmla="*/ 4593 h 10002"/>
              <a:gd name="connsiteX384" fmla="*/ 3450 w 10201"/>
              <a:gd name="connsiteY384" fmla="*/ 4593 h 10002"/>
              <a:gd name="connsiteX385" fmla="*/ 3450 w 10201"/>
              <a:gd name="connsiteY385" fmla="*/ 4574 h 10002"/>
              <a:gd name="connsiteX386" fmla="*/ 3627 w 10201"/>
              <a:gd name="connsiteY386" fmla="*/ 4481 h 10002"/>
              <a:gd name="connsiteX387" fmla="*/ 3565 w 10201"/>
              <a:gd name="connsiteY387" fmla="*/ 4481 h 10002"/>
              <a:gd name="connsiteX388" fmla="*/ 3544 w 10201"/>
              <a:gd name="connsiteY388" fmla="*/ 4481 h 10002"/>
              <a:gd name="connsiteX389" fmla="*/ 3533 w 10201"/>
              <a:gd name="connsiteY389" fmla="*/ 4481 h 10002"/>
              <a:gd name="connsiteX390" fmla="*/ 3533 w 10201"/>
              <a:gd name="connsiteY390" fmla="*/ 4462 h 10002"/>
              <a:gd name="connsiteX391" fmla="*/ 3637 w 10201"/>
              <a:gd name="connsiteY391" fmla="*/ 4387 h 10002"/>
              <a:gd name="connsiteX392" fmla="*/ 3637 w 10201"/>
              <a:gd name="connsiteY392" fmla="*/ 4387 h 10002"/>
              <a:gd name="connsiteX393" fmla="*/ 3606 w 10201"/>
              <a:gd name="connsiteY393" fmla="*/ 4387 h 10002"/>
              <a:gd name="connsiteX394" fmla="*/ 3585 w 10201"/>
              <a:gd name="connsiteY394" fmla="*/ 4405 h 10002"/>
              <a:gd name="connsiteX395" fmla="*/ 3575 w 10201"/>
              <a:gd name="connsiteY395" fmla="*/ 4368 h 10002"/>
              <a:gd name="connsiteX396" fmla="*/ 3409 w 10201"/>
              <a:gd name="connsiteY396" fmla="*/ 4312 h 10002"/>
              <a:gd name="connsiteX397" fmla="*/ 3357 w 10201"/>
              <a:gd name="connsiteY397" fmla="*/ 4199 h 10002"/>
              <a:gd name="connsiteX398" fmla="*/ 3315 w 10201"/>
              <a:gd name="connsiteY398" fmla="*/ 4255 h 10002"/>
              <a:gd name="connsiteX399" fmla="*/ 3231 w 10201"/>
              <a:gd name="connsiteY399" fmla="*/ 4218 h 10002"/>
              <a:gd name="connsiteX400" fmla="*/ 3085 w 10201"/>
              <a:gd name="connsiteY400" fmla="*/ 4199 h 10002"/>
              <a:gd name="connsiteX401" fmla="*/ 3033 w 10201"/>
              <a:gd name="connsiteY401" fmla="*/ 4237 h 10002"/>
              <a:gd name="connsiteX402" fmla="*/ 2981 w 10201"/>
              <a:gd name="connsiteY402" fmla="*/ 4180 h 10002"/>
              <a:gd name="connsiteX403" fmla="*/ 2909 w 10201"/>
              <a:gd name="connsiteY403" fmla="*/ 4237 h 10002"/>
              <a:gd name="connsiteX404" fmla="*/ 2878 w 10201"/>
              <a:gd name="connsiteY404" fmla="*/ 4180 h 10002"/>
              <a:gd name="connsiteX405" fmla="*/ 2794 w 10201"/>
              <a:gd name="connsiteY405" fmla="*/ 4330 h 10002"/>
              <a:gd name="connsiteX406" fmla="*/ 2596 w 10201"/>
              <a:gd name="connsiteY406" fmla="*/ 4255 h 10002"/>
              <a:gd name="connsiteX407" fmla="*/ 2596 w 10201"/>
              <a:gd name="connsiteY407" fmla="*/ 4218 h 10002"/>
              <a:gd name="connsiteX408" fmla="*/ 2617 w 10201"/>
              <a:gd name="connsiteY408" fmla="*/ 4180 h 10002"/>
              <a:gd name="connsiteX409" fmla="*/ 2544 w 10201"/>
              <a:gd name="connsiteY409" fmla="*/ 4180 h 10002"/>
              <a:gd name="connsiteX410" fmla="*/ 2346 w 10201"/>
              <a:gd name="connsiteY410" fmla="*/ 4275 h 10002"/>
              <a:gd name="connsiteX411" fmla="*/ 2346 w 10201"/>
              <a:gd name="connsiteY411" fmla="*/ 4255 h 10002"/>
              <a:gd name="connsiteX412" fmla="*/ 2367 w 10201"/>
              <a:gd name="connsiteY412" fmla="*/ 4218 h 10002"/>
              <a:gd name="connsiteX413" fmla="*/ 2253 w 10201"/>
              <a:gd name="connsiteY413" fmla="*/ 4218 h 10002"/>
              <a:gd name="connsiteX414" fmla="*/ 2170 w 10201"/>
              <a:gd name="connsiteY414" fmla="*/ 4143 h 10002"/>
              <a:gd name="connsiteX415" fmla="*/ 2044 w 10201"/>
              <a:gd name="connsiteY415" fmla="*/ 4124 h 10002"/>
              <a:gd name="connsiteX416" fmla="*/ 2065 w 10201"/>
              <a:gd name="connsiteY416" fmla="*/ 4124 h 10002"/>
              <a:gd name="connsiteX417" fmla="*/ 2096 w 10201"/>
              <a:gd name="connsiteY417" fmla="*/ 4086 h 10002"/>
              <a:gd name="connsiteX418" fmla="*/ 2085 w 10201"/>
              <a:gd name="connsiteY418" fmla="*/ 4049 h 10002"/>
              <a:gd name="connsiteX419" fmla="*/ 2002 w 10201"/>
              <a:gd name="connsiteY419" fmla="*/ 3992 h 10002"/>
              <a:gd name="connsiteX420" fmla="*/ 1909 w 10201"/>
              <a:gd name="connsiteY420" fmla="*/ 4030 h 10002"/>
              <a:gd name="connsiteX421" fmla="*/ 1479 w 10201"/>
              <a:gd name="connsiteY421" fmla="*/ 3976 h 10002"/>
              <a:gd name="connsiteX422" fmla="*/ 1680 w 10201"/>
              <a:gd name="connsiteY422" fmla="*/ 3823 h 10002"/>
              <a:gd name="connsiteX423" fmla="*/ 1690 w 10201"/>
              <a:gd name="connsiteY423" fmla="*/ 3805 h 10002"/>
              <a:gd name="connsiteX424" fmla="*/ 1826 w 10201"/>
              <a:gd name="connsiteY424" fmla="*/ 3767 h 10002"/>
              <a:gd name="connsiteX425" fmla="*/ 1826 w 10201"/>
              <a:gd name="connsiteY425" fmla="*/ 3805 h 10002"/>
              <a:gd name="connsiteX426" fmla="*/ 1940 w 10201"/>
              <a:gd name="connsiteY426" fmla="*/ 3880 h 10002"/>
              <a:gd name="connsiteX427" fmla="*/ 1950 w 10201"/>
              <a:gd name="connsiteY427" fmla="*/ 3842 h 10002"/>
              <a:gd name="connsiteX428" fmla="*/ 1961 w 10201"/>
              <a:gd name="connsiteY428" fmla="*/ 3880 h 10002"/>
              <a:gd name="connsiteX429" fmla="*/ 2117 w 10201"/>
              <a:gd name="connsiteY429" fmla="*/ 3748 h 10002"/>
              <a:gd name="connsiteX430" fmla="*/ 2201 w 10201"/>
              <a:gd name="connsiteY430" fmla="*/ 3823 h 10002"/>
              <a:gd name="connsiteX431" fmla="*/ 2378 w 10201"/>
              <a:gd name="connsiteY431" fmla="*/ 3786 h 10002"/>
              <a:gd name="connsiteX432" fmla="*/ 2544 w 10201"/>
              <a:gd name="connsiteY432" fmla="*/ 3805 h 10002"/>
              <a:gd name="connsiteX433" fmla="*/ 2544 w 10201"/>
              <a:gd name="connsiteY433" fmla="*/ 3730 h 10002"/>
              <a:gd name="connsiteX434" fmla="*/ 2658 w 10201"/>
              <a:gd name="connsiteY434" fmla="*/ 3730 h 10002"/>
              <a:gd name="connsiteX435" fmla="*/ 2689 w 10201"/>
              <a:gd name="connsiteY435" fmla="*/ 3673 h 10002"/>
              <a:gd name="connsiteX436" fmla="*/ 2689 w 10201"/>
              <a:gd name="connsiteY436" fmla="*/ 3598 h 10002"/>
              <a:gd name="connsiteX437" fmla="*/ 2658 w 10201"/>
              <a:gd name="connsiteY437" fmla="*/ 3598 h 10002"/>
              <a:gd name="connsiteX438" fmla="*/ 2658 w 10201"/>
              <a:gd name="connsiteY438" fmla="*/ 3561 h 10002"/>
              <a:gd name="connsiteX439" fmla="*/ 2648 w 10201"/>
              <a:gd name="connsiteY439" fmla="*/ 3504 h 10002"/>
              <a:gd name="connsiteX440" fmla="*/ 2044 w 10201"/>
              <a:gd name="connsiteY440" fmla="*/ 3504 h 10002"/>
              <a:gd name="connsiteX441" fmla="*/ 1482 w 10201"/>
              <a:gd name="connsiteY441" fmla="*/ 3485 h 10002"/>
              <a:gd name="connsiteX442" fmla="*/ 1898 w 10201"/>
              <a:gd name="connsiteY442" fmla="*/ 3410 h 10002"/>
              <a:gd name="connsiteX443" fmla="*/ 2149 w 10201"/>
              <a:gd name="connsiteY443" fmla="*/ 3429 h 10002"/>
              <a:gd name="connsiteX444" fmla="*/ 2159 w 10201"/>
              <a:gd name="connsiteY444" fmla="*/ 3316 h 10002"/>
              <a:gd name="connsiteX445" fmla="*/ 2201 w 10201"/>
              <a:gd name="connsiteY445" fmla="*/ 3298 h 10002"/>
              <a:gd name="connsiteX446" fmla="*/ 2232 w 10201"/>
              <a:gd name="connsiteY446" fmla="*/ 3354 h 10002"/>
              <a:gd name="connsiteX447" fmla="*/ 2263 w 10201"/>
              <a:gd name="connsiteY447" fmla="*/ 3278 h 10002"/>
              <a:gd name="connsiteX448" fmla="*/ 2263 w 10201"/>
              <a:gd name="connsiteY448" fmla="*/ 3316 h 10002"/>
              <a:gd name="connsiteX449" fmla="*/ 2242 w 10201"/>
              <a:gd name="connsiteY449" fmla="*/ 3354 h 10002"/>
              <a:gd name="connsiteX450" fmla="*/ 2502 w 10201"/>
              <a:gd name="connsiteY450" fmla="*/ 3298 h 10002"/>
              <a:gd name="connsiteX451" fmla="*/ 2513 w 10201"/>
              <a:gd name="connsiteY451" fmla="*/ 3241 h 10002"/>
              <a:gd name="connsiteX452" fmla="*/ 2502 w 10201"/>
              <a:gd name="connsiteY452" fmla="*/ 3223 h 10002"/>
              <a:gd name="connsiteX453" fmla="*/ 2137 w 10201"/>
              <a:gd name="connsiteY453" fmla="*/ 3241 h 10002"/>
              <a:gd name="connsiteX454" fmla="*/ 2127 w 10201"/>
              <a:gd name="connsiteY454" fmla="*/ 3185 h 10002"/>
              <a:gd name="connsiteX455" fmla="*/ 2137 w 10201"/>
              <a:gd name="connsiteY455" fmla="*/ 3166 h 10002"/>
              <a:gd name="connsiteX456" fmla="*/ 2294 w 10201"/>
              <a:gd name="connsiteY456" fmla="*/ 3128 h 10002"/>
              <a:gd name="connsiteX457" fmla="*/ 2263 w 10201"/>
              <a:gd name="connsiteY457" fmla="*/ 3109 h 10002"/>
              <a:gd name="connsiteX458" fmla="*/ 2294 w 10201"/>
              <a:gd name="connsiteY458" fmla="*/ 3091 h 10002"/>
              <a:gd name="connsiteX459" fmla="*/ 2284 w 10201"/>
              <a:gd name="connsiteY459" fmla="*/ 2997 h 10002"/>
              <a:gd name="connsiteX460" fmla="*/ 2232 w 10201"/>
              <a:gd name="connsiteY460" fmla="*/ 2903 h 10002"/>
              <a:gd name="connsiteX461" fmla="*/ 2253 w 10201"/>
              <a:gd name="connsiteY461" fmla="*/ 2865 h 10002"/>
              <a:gd name="connsiteX462" fmla="*/ 2242 w 10201"/>
              <a:gd name="connsiteY462" fmla="*/ 2790 h 10002"/>
              <a:gd name="connsiteX463" fmla="*/ 2294 w 10201"/>
              <a:gd name="connsiteY463" fmla="*/ 2715 h 10002"/>
              <a:gd name="connsiteX464" fmla="*/ 2294 w 10201"/>
              <a:gd name="connsiteY464" fmla="*/ 2771 h 10002"/>
              <a:gd name="connsiteX465" fmla="*/ 2471 w 10201"/>
              <a:gd name="connsiteY465" fmla="*/ 2809 h 10002"/>
              <a:gd name="connsiteX466" fmla="*/ 2482 w 10201"/>
              <a:gd name="connsiteY466" fmla="*/ 2903 h 10002"/>
              <a:gd name="connsiteX467" fmla="*/ 2627 w 10201"/>
              <a:gd name="connsiteY467" fmla="*/ 2884 h 10002"/>
              <a:gd name="connsiteX468" fmla="*/ 2679 w 10201"/>
              <a:gd name="connsiteY468" fmla="*/ 2715 h 10002"/>
              <a:gd name="connsiteX469" fmla="*/ 2523 w 10201"/>
              <a:gd name="connsiteY469" fmla="*/ 2659 h 10002"/>
              <a:gd name="connsiteX470" fmla="*/ 2523 w 10201"/>
              <a:gd name="connsiteY470" fmla="*/ 2602 h 10002"/>
              <a:gd name="connsiteX471" fmla="*/ 2596 w 10201"/>
              <a:gd name="connsiteY471" fmla="*/ 2584 h 10002"/>
              <a:gd name="connsiteX472" fmla="*/ 2596 w 10201"/>
              <a:gd name="connsiteY472" fmla="*/ 2565 h 10002"/>
              <a:gd name="connsiteX473" fmla="*/ 2461 w 10201"/>
              <a:gd name="connsiteY473" fmla="*/ 2452 h 10002"/>
              <a:gd name="connsiteX474" fmla="*/ 2440 w 10201"/>
              <a:gd name="connsiteY474" fmla="*/ 2527 h 10002"/>
              <a:gd name="connsiteX475" fmla="*/ 2440 w 10201"/>
              <a:gd name="connsiteY475" fmla="*/ 2509 h 10002"/>
              <a:gd name="connsiteX476" fmla="*/ 2315 w 10201"/>
              <a:gd name="connsiteY476" fmla="*/ 2358 h 10002"/>
              <a:gd name="connsiteX477" fmla="*/ 2242 w 10201"/>
              <a:gd name="connsiteY477" fmla="*/ 2377 h 10002"/>
              <a:gd name="connsiteX478" fmla="*/ 2242 w 10201"/>
              <a:gd name="connsiteY478" fmla="*/ 2321 h 10002"/>
              <a:gd name="connsiteX479" fmla="*/ 2222 w 10201"/>
              <a:gd name="connsiteY479" fmla="*/ 2283 h 10002"/>
              <a:gd name="connsiteX480" fmla="*/ 2044 w 10201"/>
              <a:gd name="connsiteY480" fmla="*/ 2246 h 10002"/>
              <a:gd name="connsiteX481" fmla="*/ 2034 w 10201"/>
              <a:gd name="connsiteY481" fmla="*/ 2189 h 10002"/>
              <a:gd name="connsiteX482" fmla="*/ 2044 w 10201"/>
              <a:gd name="connsiteY482" fmla="*/ 2171 h 10002"/>
              <a:gd name="connsiteX483" fmla="*/ 2242 w 10201"/>
              <a:gd name="connsiteY483" fmla="*/ 2171 h 10002"/>
              <a:gd name="connsiteX484" fmla="*/ 2305 w 10201"/>
              <a:gd name="connsiteY484" fmla="*/ 2133 h 10002"/>
              <a:gd name="connsiteX485" fmla="*/ 2450 w 10201"/>
              <a:gd name="connsiteY485" fmla="*/ 2171 h 10002"/>
              <a:gd name="connsiteX486" fmla="*/ 2523 w 10201"/>
              <a:gd name="connsiteY486" fmla="*/ 2077 h 10002"/>
              <a:gd name="connsiteX487" fmla="*/ 2774 w 10201"/>
              <a:gd name="connsiteY487" fmla="*/ 2020 h 10002"/>
              <a:gd name="connsiteX488" fmla="*/ 2961 w 10201"/>
              <a:gd name="connsiteY488" fmla="*/ 2133 h 10002"/>
              <a:gd name="connsiteX489" fmla="*/ 3274 w 10201"/>
              <a:gd name="connsiteY489" fmla="*/ 2057 h 10002"/>
              <a:gd name="connsiteX490" fmla="*/ 3274 w 10201"/>
              <a:gd name="connsiteY490" fmla="*/ 2039 h 10002"/>
              <a:gd name="connsiteX491" fmla="*/ 3263 w 10201"/>
              <a:gd name="connsiteY491" fmla="*/ 2002 h 10002"/>
              <a:gd name="connsiteX492" fmla="*/ 3377 w 10201"/>
              <a:gd name="connsiteY492" fmla="*/ 1964 h 10002"/>
              <a:gd name="connsiteX493" fmla="*/ 3357 w 10201"/>
              <a:gd name="connsiteY493" fmla="*/ 1907 h 10002"/>
              <a:gd name="connsiteX494" fmla="*/ 3419 w 10201"/>
              <a:gd name="connsiteY494" fmla="*/ 1907 h 10002"/>
              <a:gd name="connsiteX495" fmla="*/ 3461 w 10201"/>
              <a:gd name="connsiteY495" fmla="*/ 1926 h 10002"/>
              <a:gd name="connsiteX496" fmla="*/ 3492 w 10201"/>
              <a:gd name="connsiteY496" fmla="*/ 1870 h 10002"/>
              <a:gd name="connsiteX497" fmla="*/ 3492 w 10201"/>
              <a:gd name="connsiteY497" fmla="*/ 1851 h 10002"/>
              <a:gd name="connsiteX498" fmla="*/ 3419 w 10201"/>
              <a:gd name="connsiteY498" fmla="*/ 1738 h 10002"/>
              <a:gd name="connsiteX499" fmla="*/ 3429 w 10201"/>
              <a:gd name="connsiteY499" fmla="*/ 1663 h 10002"/>
              <a:gd name="connsiteX500" fmla="*/ 3274 w 10201"/>
              <a:gd name="connsiteY500" fmla="*/ 1589 h 10002"/>
              <a:gd name="connsiteX501" fmla="*/ 3274 w 10201"/>
              <a:gd name="connsiteY501" fmla="*/ 1513 h 10002"/>
              <a:gd name="connsiteX502" fmla="*/ 3241 w 10201"/>
              <a:gd name="connsiteY502" fmla="*/ 1475 h 10002"/>
              <a:gd name="connsiteX503" fmla="*/ 3210 w 10201"/>
              <a:gd name="connsiteY503" fmla="*/ 1513 h 10002"/>
              <a:gd name="connsiteX504" fmla="*/ 3200 w 10201"/>
              <a:gd name="connsiteY504" fmla="*/ 1438 h 10002"/>
              <a:gd name="connsiteX505" fmla="*/ 3085 w 10201"/>
              <a:gd name="connsiteY505" fmla="*/ 1494 h 10002"/>
              <a:gd name="connsiteX506" fmla="*/ 2971 w 10201"/>
              <a:gd name="connsiteY506" fmla="*/ 1419 h 10002"/>
              <a:gd name="connsiteX507" fmla="*/ 2940 w 10201"/>
              <a:gd name="connsiteY507" fmla="*/ 1475 h 10002"/>
              <a:gd name="connsiteX508" fmla="*/ 2909 w 10201"/>
              <a:gd name="connsiteY508" fmla="*/ 1400 h 10002"/>
              <a:gd name="connsiteX509" fmla="*/ 2815 w 10201"/>
              <a:gd name="connsiteY509" fmla="*/ 1438 h 10002"/>
              <a:gd name="connsiteX510" fmla="*/ 2815 w 10201"/>
              <a:gd name="connsiteY510" fmla="*/ 1381 h 10002"/>
              <a:gd name="connsiteX511" fmla="*/ 2742 w 10201"/>
              <a:gd name="connsiteY511" fmla="*/ 1288 h 10002"/>
              <a:gd name="connsiteX512" fmla="*/ 3013 w 10201"/>
              <a:gd name="connsiteY512" fmla="*/ 1062 h 10002"/>
              <a:gd name="connsiteX513" fmla="*/ 3106 w 10201"/>
              <a:gd name="connsiteY513" fmla="*/ 1119 h 10002"/>
              <a:gd name="connsiteX514" fmla="*/ 3241 w 10201"/>
              <a:gd name="connsiteY514" fmla="*/ 1062 h 10002"/>
              <a:gd name="connsiteX515" fmla="*/ 3241 w 10201"/>
              <a:gd name="connsiteY515" fmla="*/ 1119 h 10002"/>
              <a:gd name="connsiteX516" fmla="*/ 3513 w 10201"/>
              <a:gd name="connsiteY516" fmla="*/ 1119 h 10002"/>
              <a:gd name="connsiteX517" fmla="*/ 3513 w 10201"/>
              <a:gd name="connsiteY517" fmla="*/ 1044 h 10002"/>
              <a:gd name="connsiteX518" fmla="*/ 3658 w 10201"/>
              <a:gd name="connsiteY518" fmla="*/ 968 h 10002"/>
              <a:gd name="connsiteX519" fmla="*/ 3700 w 10201"/>
              <a:gd name="connsiteY519" fmla="*/ 875 h 10002"/>
              <a:gd name="connsiteX520" fmla="*/ 3929 w 10201"/>
              <a:gd name="connsiteY520" fmla="*/ 836 h 10002"/>
              <a:gd name="connsiteX521" fmla="*/ 3940 w 10201"/>
              <a:gd name="connsiteY521" fmla="*/ 781 h 10002"/>
              <a:gd name="connsiteX522" fmla="*/ 3971 w 10201"/>
              <a:gd name="connsiteY522" fmla="*/ 781 h 10002"/>
              <a:gd name="connsiteX523" fmla="*/ 4002 w 10201"/>
              <a:gd name="connsiteY523" fmla="*/ 836 h 10002"/>
              <a:gd name="connsiteX524" fmla="*/ 4065 w 10201"/>
              <a:gd name="connsiteY524" fmla="*/ 799 h 10002"/>
              <a:gd name="connsiteX525" fmla="*/ 4127 w 10201"/>
              <a:gd name="connsiteY525" fmla="*/ 836 h 10002"/>
              <a:gd name="connsiteX526" fmla="*/ 4772 w 10201"/>
              <a:gd name="connsiteY526" fmla="*/ 724 h 10002"/>
              <a:gd name="connsiteX527" fmla="*/ 4783 w 10201"/>
              <a:gd name="connsiteY527" fmla="*/ 781 h 10002"/>
              <a:gd name="connsiteX528" fmla="*/ 4908 w 10201"/>
              <a:gd name="connsiteY528" fmla="*/ 781 h 10002"/>
              <a:gd name="connsiteX529" fmla="*/ 4908 w 10201"/>
              <a:gd name="connsiteY529" fmla="*/ 724 h 10002"/>
              <a:gd name="connsiteX530" fmla="*/ 4992 w 10201"/>
              <a:gd name="connsiteY530" fmla="*/ 781 h 10002"/>
              <a:gd name="connsiteX531" fmla="*/ 5096 w 10201"/>
              <a:gd name="connsiteY531" fmla="*/ 743 h 10002"/>
              <a:gd name="connsiteX532" fmla="*/ 5158 w 10201"/>
              <a:gd name="connsiteY532" fmla="*/ 781 h 10002"/>
              <a:gd name="connsiteX533" fmla="*/ 5200 w 10201"/>
              <a:gd name="connsiteY533" fmla="*/ 706 h 10002"/>
              <a:gd name="connsiteX534" fmla="*/ 5283 w 10201"/>
              <a:gd name="connsiteY534" fmla="*/ 686 h 10002"/>
              <a:gd name="connsiteX535" fmla="*/ 5283 w 10201"/>
              <a:gd name="connsiteY535" fmla="*/ 743 h 10002"/>
              <a:gd name="connsiteX536" fmla="*/ 5492 w 10201"/>
              <a:gd name="connsiteY536" fmla="*/ 706 h 10002"/>
              <a:gd name="connsiteX537" fmla="*/ 5679 w 10201"/>
              <a:gd name="connsiteY537" fmla="*/ 781 h 10002"/>
              <a:gd name="connsiteX538" fmla="*/ 5824 w 10201"/>
              <a:gd name="connsiteY538" fmla="*/ 761 h 10002"/>
              <a:gd name="connsiteX539" fmla="*/ 6148 w 10201"/>
              <a:gd name="connsiteY539" fmla="*/ 686 h 10002"/>
              <a:gd name="connsiteX540" fmla="*/ 6345 w 10201"/>
              <a:gd name="connsiteY540" fmla="*/ 611 h 10002"/>
              <a:gd name="connsiteX541" fmla="*/ 6522 w 10201"/>
              <a:gd name="connsiteY541" fmla="*/ 649 h 10002"/>
              <a:gd name="connsiteX542" fmla="*/ 6574 w 10201"/>
              <a:gd name="connsiteY542" fmla="*/ 555 h 10002"/>
              <a:gd name="connsiteX543" fmla="*/ 6668 w 10201"/>
              <a:gd name="connsiteY543" fmla="*/ 574 h 10002"/>
              <a:gd name="connsiteX544" fmla="*/ 6741 w 10201"/>
              <a:gd name="connsiteY544" fmla="*/ 498 h 10002"/>
              <a:gd name="connsiteX545" fmla="*/ 6814 w 10201"/>
              <a:gd name="connsiteY545" fmla="*/ 555 h 10002"/>
              <a:gd name="connsiteX546" fmla="*/ 7105 w 10201"/>
              <a:gd name="connsiteY546" fmla="*/ 574 h 10002"/>
              <a:gd name="connsiteX547" fmla="*/ 7251 w 10201"/>
              <a:gd name="connsiteY547" fmla="*/ 574 h 10002"/>
              <a:gd name="connsiteX548" fmla="*/ 7262 w 10201"/>
              <a:gd name="connsiteY548" fmla="*/ 630 h 10002"/>
              <a:gd name="connsiteX549" fmla="*/ 7459 w 10201"/>
              <a:gd name="connsiteY549" fmla="*/ 592 h 10002"/>
              <a:gd name="connsiteX550" fmla="*/ 7470 w 10201"/>
              <a:gd name="connsiteY550" fmla="*/ 517 h 10002"/>
              <a:gd name="connsiteX551" fmla="*/ 7387 w 10201"/>
              <a:gd name="connsiteY551" fmla="*/ 498 h 10002"/>
              <a:gd name="connsiteX552" fmla="*/ 7428 w 10201"/>
              <a:gd name="connsiteY552" fmla="*/ 405 h 10002"/>
              <a:gd name="connsiteX553" fmla="*/ 7501 w 10201"/>
              <a:gd name="connsiteY553" fmla="*/ 348 h 10002"/>
              <a:gd name="connsiteX554" fmla="*/ 7470 w 10201"/>
              <a:gd name="connsiteY554" fmla="*/ 311 h 10002"/>
              <a:gd name="connsiteX555" fmla="*/ 7407 w 10201"/>
              <a:gd name="connsiteY555" fmla="*/ 348 h 10002"/>
              <a:gd name="connsiteX556" fmla="*/ 7376 w 10201"/>
              <a:gd name="connsiteY556" fmla="*/ 311 h 10002"/>
              <a:gd name="connsiteX557" fmla="*/ 7210 w 10201"/>
              <a:gd name="connsiteY557" fmla="*/ 367 h 10002"/>
              <a:gd name="connsiteX558" fmla="*/ 7210 w 10201"/>
              <a:gd name="connsiteY558" fmla="*/ 311 h 10002"/>
              <a:gd name="connsiteX559" fmla="*/ 7199 w 10201"/>
              <a:gd name="connsiteY559" fmla="*/ 311 h 10002"/>
              <a:gd name="connsiteX560" fmla="*/ 6543 w 10201"/>
              <a:gd name="connsiteY560" fmla="*/ 330 h 10002"/>
              <a:gd name="connsiteX561" fmla="*/ 6225 w 10201"/>
              <a:gd name="connsiteY561" fmla="*/ 273 h 10002"/>
              <a:gd name="connsiteX562" fmla="*/ 6637 w 10201"/>
              <a:gd name="connsiteY562" fmla="*/ 198 h 10002"/>
              <a:gd name="connsiteX563" fmla="*/ 6980 w 10201"/>
              <a:gd name="connsiteY563" fmla="*/ 161 h 10002"/>
              <a:gd name="connsiteX564" fmla="*/ 7433 w 10201"/>
              <a:gd name="connsiteY564" fmla="*/ 80 h 10002"/>
              <a:gd name="connsiteX565" fmla="*/ 7698 w 10201"/>
              <a:gd name="connsiteY565" fmla="*/ 10 h 10002"/>
              <a:gd name="connsiteX566" fmla="*/ 7949 w 10201"/>
              <a:gd name="connsiteY566" fmla="*/ 142 h 10002"/>
              <a:gd name="connsiteX567" fmla="*/ 8011 w 10201"/>
              <a:gd name="connsiteY567" fmla="*/ 48 h 10002"/>
              <a:gd name="connsiteX568" fmla="*/ 8136 w 10201"/>
              <a:gd name="connsiteY568" fmla="*/ 29 h 10002"/>
              <a:gd name="connsiteX569" fmla="*/ 8240 w 10201"/>
              <a:gd name="connsiteY569" fmla="*/ 142 h 10002"/>
              <a:gd name="connsiteX570" fmla="*/ 8262 w 10201"/>
              <a:gd name="connsiteY570" fmla="*/ 104 h 10002"/>
              <a:gd name="connsiteX571" fmla="*/ 8293 w 10201"/>
              <a:gd name="connsiteY571" fmla="*/ 254 h 10002"/>
              <a:gd name="connsiteX572" fmla="*/ 8262 w 10201"/>
              <a:gd name="connsiteY572" fmla="*/ 330 h 10002"/>
              <a:gd name="connsiteX573" fmla="*/ 8262 w 10201"/>
              <a:gd name="connsiteY573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812 w 10201"/>
              <a:gd name="connsiteY50" fmla="*/ 3527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65 w 10201"/>
              <a:gd name="connsiteY57" fmla="*/ 3833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85 w 10201"/>
              <a:gd name="connsiteY62" fmla="*/ 4451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10042 w 10201"/>
              <a:gd name="connsiteY77" fmla="*/ 5391 h 10002"/>
              <a:gd name="connsiteX78" fmla="*/ 10081 w 10201"/>
              <a:gd name="connsiteY78" fmla="*/ 5686 h 10002"/>
              <a:gd name="connsiteX79" fmla="*/ 10188 w 10201"/>
              <a:gd name="connsiteY79" fmla="*/ 5795 h 10002"/>
              <a:gd name="connsiteX80" fmla="*/ 10177 w 10201"/>
              <a:gd name="connsiteY80" fmla="*/ 6153 h 10002"/>
              <a:gd name="connsiteX81" fmla="*/ 10137 w 10201"/>
              <a:gd name="connsiteY81" fmla="*/ 6016 h 10002"/>
              <a:gd name="connsiteX82" fmla="*/ 9949 w 10201"/>
              <a:gd name="connsiteY82" fmla="*/ 6096 h 10002"/>
              <a:gd name="connsiteX83" fmla="*/ 9893 w 10201"/>
              <a:gd name="connsiteY83" fmla="*/ 6004 h 10002"/>
              <a:gd name="connsiteX84" fmla="*/ 9563 w 10201"/>
              <a:gd name="connsiteY84" fmla="*/ 6190 h 10002"/>
              <a:gd name="connsiteX85" fmla="*/ 9532 w 10201"/>
              <a:gd name="connsiteY85" fmla="*/ 6528 h 10002"/>
              <a:gd name="connsiteX86" fmla="*/ 9490 w 10201"/>
              <a:gd name="connsiteY86" fmla="*/ 6566 h 10002"/>
              <a:gd name="connsiteX87" fmla="*/ 9490 w 10201"/>
              <a:gd name="connsiteY87" fmla="*/ 6979 h 10002"/>
              <a:gd name="connsiteX88" fmla="*/ 9594 w 10201"/>
              <a:gd name="connsiteY88" fmla="*/ 7016 h 10002"/>
              <a:gd name="connsiteX89" fmla="*/ 9584 w 10201"/>
              <a:gd name="connsiteY89" fmla="*/ 7054 h 10002"/>
              <a:gd name="connsiteX90" fmla="*/ 9438 w 10201"/>
              <a:gd name="connsiteY90" fmla="*/ 7411 h 10002"/>
              <a:gd name="connsiteX91" fmla="*/ 9428 w 10201"/>
              <a:gd name="connsiteY91" fmla="*/ 7674 h 10002"/>
              <a:gd name="connsiteX92" fmla="*/ 9459 w 10201"/>
              <a:gd name="connsiteY92" fmla="*/ 7862 h 10002"/>
              <a:gd name="connsiteX93" fmla="*/ 9407 w 10201"/>
              <a:gd name="connsiteY93" fmla="*/ 7918 h 10002"/>
              <a:gd name="connsiteX94" fmla="*/ 9302 w 10201"/>
              <a:gd name="connsiteY94" fmla="*/ 7730 h 10002"/>
              <a:gd name="connsiteX95" fmla="*/ 9126 w 10201"/>
              <a:gd name="connsiteY95" fmla="*/ 7580 h 10002"/>
              <a:gd name="connsiteX96" fmla="*/ 9126 w 10201"/>
              <a:gd name="connsiteY96" fmla="*/ 7543 h 10002"/>
              <a:gd name="connsiteX97" fmla="*/ 9167 w 10201"/>
              <a:gd name="connsiteY97" fmla="*/ 7543 h 10002"/>
              <a:gd name="connsiteX98" fmla="*/ 9167 w 10201"/>
              <a:gd name="connsiteY98" fmla="*/ 7524 h 10002"/>
              <a:gd name="connsiteX99" fmla="*/ 9146 w 10201"/>
              <a:gd name="connsiteY99" fmla="*/ 7524 h 10002"/>
              <a:gd name="connsiteX100" fmla="*/ 9084 w 10201"/>
              <a:gd name="connsiteY100" fmla="*/ 7543 h 10002"/>
              <a:gd name="connsiteX101" fmla="*/ 9105 w 10201"/>
              <a:gd name="connsiteY101" fmla="*/ 7618 h 10002"/>
              <a:gd name="connsiteX102" fmla="*/ 9063 w 10201"/>
              <a:gd name="connsiteY102" fmla="*/ 7637 h 10002"/>
              <a:gd name="connsiteX103" fmla="*/ 9167 w 10201"/>
              <a:gd name="connsiteY103" fmla="*/ 7918 h 10002"/>
              <a:gd name="connsiteX104" fmla="*/ 9167 w 10201"/>
              <a:gd name="connsiteY104" fmla="*/ 8125 h 10002"/>
              <a:gd name="connsiteX105" fmla="*/ 9105 w 10201"/>
              <a:gd name="connsiteY105" fmla="*/ 8237 h 10002"/>
              <a:gd name="connsiteX106" fmla="*/ 8928 w 10201"/>
              <a:gd name="connsiteY106" fmla="*/ 8219 h 10002"/>
              <a:gd name="connsiteX107" fmla="*/ 8866 w 10201"/>
              <a:gd name="connsiteY107" fmla="*/ 8125 h 10002"/>
              <a:gd name="connsiteX108" fmla="*/ 8802 w 10201"/>
              <a:gd name="connsiteY108" fmla="*/ 8182 h 10002"/>
              <a:gd name="connsiteX109" fmla="*/ 8845 w 10201"/>
              <a:gd name="connsiteY109" fmla="*/ 8575 h 10002"/>
              <a:gd name="connsiteX110" fmla="*/ 8814 w 10201"/>
              <a:gd name="connsiteY110" fmla="*/ 8650 h 10002"/>
              <a:gd name="connsiteX111" fmla="*/ 8615 w 10201"/>
              <a:gd name="connsiteY111" fmla="*/ 8670 h 10002"/>
              <a:gd name="connsiteX112" fmla="*/ 8470 w 10201"/>
              <a:gd name="connsiteY112" fmla="*/ 8237 h 10002"/>
              <a:gd name="connsiteX113" fmla="*/ 8459 w 10201"/>
              <a:gd name="connsiteY113" fmla="*/ 7993 h 10002"/>
              <a:gd name="connsiteX114" fmla="*/ 8418 w 10201"/>
              <a:gd name="connsiteY114" fmla="*/ 7993 h 10002"/>
              <a:gd name="connsiteX115" fmla="*/ 8240 w 10201"/>
              <a:gd name="connsiteY115" fmla="*/ 7993 h 10002"/>
              <a:gd name="connsiteX116" fmla="*/ 8136 w 10201"/>
              <a:gd name="connsiteY116" fmla="*/ 7768 h 10002"/>
              <a:gd name="connsiteX117" fmla="*/ 8042 w 10201"/>
              <a:gd name="connsiteY117" fmla="*/ 7712 h 10002"/>
              <a:gd name="connsiteX118" fmla="*/ 7980 w 10201"/>
              <a:gd name="connsiteY118" fmla="*/ 7787 h 10002"/>
              <a:gd name="connsiteX119" fmla="*/ 7990 w 10201"/>
              <a:gd name="connsiteY119" fmla="*/ 8106 h 10002"/>
              <a:gd name="connsiteX120" fmla="*/ 7949 w 10201"/>
              <a:gd name="connsiteY120" fmla="*/ 8406 h 10002"/>
              <a:gd name="connsiteX121" fmla="*/ 7887 w 10201"/>
              <a:gd name="connsiteY121" fmla="*/ 8426 h 10002"/>
              <a:gd name="connsiteX122" fmla="*/ 7845 w 10201"/>
              <a:gd name="connsiteY122" fmla="*/ 8538 h 10002"/>
              <a:gd name="connsiteX123" fmla="*/ 7835 w 10201"/>
              <a:gd name="connsiteY123" fmla="*/ 8538 h 10002"/>
              <a:gd name="connsiteX124" fmla="*/ 7835 w 10201"/>
              <a:gd name="connsiteY124" fmla="*/ 8481 h 10002"/>
              <a:gd name="connsiteX125" fmla="*/ 7855 w 10201"/>
              <a:gd name="connsiteY125" fmla="*/ 8426 h 10002"/>
              <a:gd name="connsiteX126" fmla="*/ 7678 w 10201"/>
              <a:gd name="connsiteY126" fmla="*/ 8182 h 10002"/>
              <a:gd name="connsiteX127" fmla="*/ 7563 w 10201"/>
              <a:gd name="connsiteY127" fmla="*/ 8087 h 10002"/>
              <a:gd name="connsiteX128" fmla="*/ 7501 w 10201"/>
              <a:gd name="connsiteY128" fmla="*/ 8144 h 10002"/>
              <a:gd name="connsiteX129" fmla="*/ 7470 w 10201"/>
              <a:gd name="connsiteY129" fmla="*/ 8087 h 10002"/>
              <a:gd name="connsiteX130" fmla="*/ 7439 w 10201"/>
              <a:gd name="connsiteY130" fmla="*/ 8219 h 10002"/>
              <a:gd name="connsiteX131" fmla="*/ 7574 w 10201"/>
              <a:gd name="connsiteY131" fmla="*/ 8595 h 10002"/>
              <a:gd name="connsiteX132" fmla="*/ 7418 w 10201"/>
              <a:gd name="connsiteY132" fmla="*/ 8782 h 10002"/>
              <a:gd name="connsiteX133" fmla="*/ 7251 w 10201"/>
              <a:gd name="connsiteY133" fmla="*/ 8707 h 10002"/>
              <a:gd name="connsiteX134" fmla="*/ 7189 w 10201"/>
              <a:gd name="connsiteY134" fmla="*/ 8858 h 10002"/>
              <a:gd name="connsiteX135" fmla="*/ 7115 w 10201"/>
              <a:gd name="connsiteY135" fmla="*/ 8914 h 10002"/>
              <a:gd name="connsiteX136" fmla="*/ 7115 w 10201"/>
              <a:gd name="connsiteY136" fmla="*/ 8839 h 10002"/>
              <a:gd name="connsiteX137" fmla="*/ 6991 w 10201"/>
              <a:gd name="connsiteY137" fmla="*/ 8801 h 10002"/>
              <a:gd name="connsiteX138" fmla="*/ 6907 w 10201"/>
              <a:gd name="connsiteY138" fmla="*/ 8895 h 10002"/>
              <a:gd name="connsiteX139" fmla="*/ 6814 w 10201"/>
              <a:gd name="connsiteY139" fmla="*/ 8914 h 10002"/>
              <a:gd name="connsiteX140" fmla="*/ 6814 w 10201"/>
              <a:gd name="connsiteY140" fmla="*/ 8970 h 10002"/>
              <a:gd name="connsiteX141" fmla="*/ 6751 w 10201"/>
              <a:gd name="connsiteY141" fmla="*/ 8989 h 10002"/>
              <a:gd name="connsiteX142" fmla="*/ 6772 w 10201"/>
              <a:gd name="connsiteY142" fmla="*/ 9026 h 10002"/>
              <a:gd name="connsiteX143" fmla="*/ 6939 w 10201"/>
              <a:gd name="connsiteY143" fmla="*/ 9008 h 10002"/>
              <a:gd name="connsiteX144" fmla="*/ 6939 w 10201"/>
              <a:gd name="connsiteY144" fmla="*/ 8989 h 10002"/>
              <a:gd name="connsiteX145" fmla="*/ 6918 w 10201"/>
              <a:gd name="connsiteY145" fmla="*/ 8951 h 10002"/>
              <a:gd name="connsiteX146" fmla="*/ 6939 w 10201"/>
              <a:gd name="connsiteY146" fmla="*/ 8951 h 10002"/>
              <a:gd name="connsiteX147" fmla="*/ 6991 w 10201"/>
              <a:gd name="connsiteY147" fmla="*/ 8933 h 10002"/>
              <a:gd name="connsiteX148" fmla="*/ 7032 w 10201"/>
              <a:gd name="connsiteY148" fmla="*/ 9064 h 10002"/>
              <a:gd name="connsiteX149" fmla="*/ 7303 w 10201"/>
              <a:gd name="connsiteY149" fmla="*/ 9139 h 10002"/>
              <a:gd name="connsiteX150" fmla="*/ 7303 w 10201"/>
              <a:gd name="connsiteY150" fmla="*/ 9195 h 10002"/>
              <a:gd name="connsiteX151" fmla="*/ 7220 w 10201"/>
              <a:gd name="connsiteY151" fmla="*/ 9590 h 10002"/>
              <a:gd name="connsiteX152" fmla="*/ 7199 w 10201"/>
              <a:gd name="connsiteY152" fmla="*/ 9590 h 10002"/>
              <a:gd name="connsiteX153" fmla="*/ 7179 w 10201"/>
              <a:gd name="connsiteY153" fmla="*/ 9533 h 10002"/>
              <a:gd name="connsiteX154" fmla="*/ 6949 w 10201"/>
              <a:gd name="connsiteY154" fmla="*/ 9496 h 10002"/>
              <a:gd name="connsiteX155" fmla="*/ 6876 w 10201"/>
              <a:gd name="connsiteY155" fmla="*/ 9496 h 10002"/>
              <a:gd name="connsiteX156" fmla="*/ 6793 w 10201"/>
              <a:gd name="connsiteY156" fmla="*/ 9403 h 10002"/>
              <a:gd name="connsiteX157" fmla="*/ 6751 w 10201"/>
              <a:gd name="connsiteY157" fmla="*/ 9440 h 10002"/>
              <a:gd name="connsiteX158" fmla="*/ 6637 w 10201"/>
              <a:gd name="connsiteY158" fmla="*/ 9289 h 10002"/>
              <a:gd name="connsiteX159" fmla="*/ 6627 w 10201"/>
              <a:gd name="connsiteY159" fmla="*/ 9289 h 10002"/>
              <a:gd name="connsiteX160" fmla="*/ 6584 w 10201"/>
              <a:gd name="connsiteY160" fmla="*/ 9289 h 10002"/>
              <a:gd name="connsiteX161" fmla="*/ 6480 w 10201"/>
              <a:gd name="connsiteY161" fmla="*/ 9177 h 10002"/>
              <a:gd name="connsiteX162" fmla="*/ 6449 w 10201"/>
              <a:gd name="connsiteY162" fmla="*/ 9346 h 10002"/>
              <a:gd name="connsiteX163" fmla="*/ 6355 w 10201"/>
              <a:gd name="connsiteY163" fmla="*/ 9515 h 10002"/>
              <a:gd name="connsiteX164" fmla="*/ 6262 w 10201"/>
              <a:gd name="connsiteY164" fmla="*/ 9552 h 10002"/>
              <a:gd name="connsiteX165" fmla="*/ 6262 w 10201"/>
              <a:gd name="connsiteY165" fmla="*/ 9609 h 10002"/>
              <a:gd name="connsiteX166" fmla="*/ 6189 w 10201"/>
              <a:gd name="connsiteY166" fmla="*/ 9740 h 10002"/>
              <a:gd name="connsiteX167" fmla="*/ 6106 w 10201"/>
              <a:gd name="connsiteY167" fmla="*/ 9796 h 10002"/>
              <a:gd name="connsiteX168" fmla="*/ 6001 w 10201"/>
              <a:gd name="connsiteY168" fmla="*/ 9947 h 10002"/>
              <a:gd name="connsiteX169" fmla="*/ 5345 w 10201"/>
              <a:gd name="connsiteY169" fmla="*/ 9796 h 10002"/>
              <a:gd name="connsiteX170" fmla="*/ 5220 w 10201"/>
              <a:gd name="connsiteY170" fmla="*/ 9796 h 10002"/>
              <a:gd name="connsiteX171" fmla="*/ 4992 w 10201"/>
              <a:gd name="connsiteY171" fmla="*/ 9647 h 10002"/>
              <a:gd name="connsiteX172" fmla="*/ 4929 w 10201"/>
              <a:gd name="connsiteY172" fmla="*/ 9515 h 10002"/>
              <a:gd name="connsiteX173" fmla="*/ 4929 w 10201"/>
              <a:gd name="connsiteY173" fmla="*/ 9403 h 10002"/>
              <a:gd name="connsiteX174" fmla="*/ 4866 w 10201"/>
              <a:gd name="connsiteY174" fmla="*/ 9346 h 10002"/>
              <a:gd name="connsiteX175" fmla="*/ 5168 w 10201"/>
              <a:gd name="connsiteY175" fmla="*/ 9214 h 10002"/>
              <a:gd name="connsiteX176" fmla="*/ 5387 w 10201"/>
              <a:gd name="connsiteY176" fmla="*/ 9234 h 10002"/>
              <a:gd name="connsiteX177" fmla="*/ 5741 w 10201"/>
              <a:gd name="connsiteY177" fmla="*/ 9195 h 10002"/>
              <a:gd name="connsiteX178" fmla="*/ 5783 w 10201"/>
              <a:gd name="connsiteY178" fmla="*/ 9102 h 10002"/>
              <a:gd name="connsiteX179" fmla="*/ 5731 w 10201"/>
              <a:gd name="connsiteY179" fmla="*/ 8989 h 10002"/>
              <a:gd name="connsiteX180" fmla="*/ 5533 w 10201"/>
              <a:gd name="connsiteY180" fmla="*/ 8933 h 10002"/>
              <a:gd name="connsiteX181" fmla="*/ 5210 w 10201"/>
              <a:gd name="connsiteY181" fmla="*/ 8745 h 10002"/>
              <a:gd name="connsiteX182" fmla="*/ 4961 w 10201"/>
              <a:gd name="connsiteY182" fmla="*/ 8595 h 10002"/>
              <a:gd name="connsiteX183" fmla="*/ 5085 w 10201"/>
              <a:gd name="connsiteY183" fmla="*/ 8481 h 10002"/>
              <a:gd name="connsiteX184" fmla="*/ 4741 w 10201"/>
              <a:gd name="connsiteY184" fmla="*/ 8275 h 10002"/>
              <a:gd name="connsiteX185" fmla="*/ 4554 w 10201"/>
              <a:gd name="connsiteY185" fmla="*/ 8087 h 10002"/>
              <a:gd name="connsiteX186" fmla="*/ 4356 w 10201"/>
              <a:gd name="connsiteY186" fmla="*/ 8031 h 10002"/>
              <a:gd name="connsiteX187" fmla="*/ 4085 w 10201"/>
              <a:gd name="connsiteY187" fmla="*/ 8013 h 10002"/>
              <a:gd name="connsiteX188" fmla="*/ 3919 w 10201"/>
              <a:gd name="connsiteY188" fmla="*/ 7843 h 10002"/>
              <a:gd name="connsiteX189" fmla="*/ 3741 w 10201"/>
              <a:gd name="connsiteY189" fmla="*/ 7806 h 10002"/>
              <a:gd name="connsiteX190" fmla="*/ 3669 w 10201"/>
              <a:gd name="connsiteY190" fmla="*/ 7598 h 10002"/>
              <a:gd name="connsiteX191" fmla="*/ 3492 w 10201"/>
              <a:gd name="connsiteY191" fmla="*/ 7637 h 10002"/>
              <a:gd name="connsiteX192" fmla="*/ 3440 w 10201"/>
              <a:gd name="connsiteY192" fmla="*/ 7674 h 10002"/>
              <a:gd name="connsiteX193" fmla="*/ 3367 w 10201"/>
              <a:gd name="connsiteY193" fmla="*/ 7674 h 10002"/>
              <a:gd name="connsiteX194" fmla="*/ 3367 w 10201"/>
              <a:gd name="connsiteY194" fmla="*/ 7637 h 10002"/>
              <a:gd name="connsiteX195" fmla="*/ 3398 w 10201"/>
              <a:gd name="connsiteY195" fmla="*/ 7543 h 10002"/>
              <a:gd name="connsiteX196" fmla="*/ 3241 w 10201"/>
              <a:gd name="connsiteY196" fmla="*/ 7505 h 10002"/>
              <a:gd name="connsiteX197" fmla="*/ 3189 w 10201"/>
              <a:gd name="connsiteY197" fmla="*/ 7411 h 10002"/>
              <a:gd name="connsiteX198" fmla="*/ 3085 w 10201"/>
              <a:gd name="connsiteY198" fmla="*/ 7468 h 10002"/>
              <a:gd name="connsiteX199" fmla="*/ 2846 w 10201"/>
              <a:gd name="connsiteY199" fmla="*/ 7449 h 10002"/>
              <a:gd name="connsiteX200" fmla="*/ 2722 w 10201"/>
              <a:gd name="connsiteY200" fmla="*/ 7486 h 10002"/>
              <a:gd name="connsiteX201" fmla="*/ 2669 w 10201"/>
              <a:gd name="connsiteY201" fmla="*/ 7598 h 10002"/>
              <a:gd name="connsiteX202" fmla="*/ 2471 w 10201"/>
              <a:gd name="connsiteY202" fmla="*/ 7637 h 10002"/>
              <a:gd name="connsiteX203" fmla="*/ 2419 w 10201"/>
              <a:gd name="connsiteY203" fmla="*/ 7712 h 10002"/>
              <a:gd name="connsiteX204" fmla="*/ 2137 w 10201"/>
              <a:gd name="connsiteY204" fmla="*/ 7693 h 10002"/>
              <a:gd name="connsiteX205" fmla="*/ 2023 w 10201"/>
              <a:gd name="connsiteY205" fmla="*/ 7561 h 10002"/>
              <a:gd name="connsiteX206" fmla="*/ 1867 w 10201"/>
              <a:gd name="connsiteY206" fmla="*/ 7524 h 10002"/>
              <a:gd name="connsiteX207" fmla="*/ 1919 w 10201"/>
              <a:gd name="connsiteY207" fmla="*/ 7505 h 10002"/>
              <a:gd name="connsiteX208" fmla="*/ 1919 w 10201"/>
              <a:gd name="connsiteY208" fmla="*/ 7486 h 10002"/>
              <a:gd name="connsiteX209" fmla="*/ 1867 w 10201"/>
              <a:gd name="connsiteY209" fmla="*/ 7486 h 10002"/>
              <a:gd name="connsiteX210" fmla="*/ 1753 w 10201"/>
              <a:gd name="connsiteY210" fmla="*/ 7505 h 10002"/>
              <a:gd name="connsiteX211" fmla="*/ 1544 w 10201"/>
              <a:gd name="connsiteY211" fmla="*/ 7429 h 10002"/>
              <a:gd name="connsiteX212" fmla="*/ 1544 w 10201"/>
              <a:gd name="connsiteY212" fmla="*/ 7486 h 10002"/>
              <a:gd name="connsiteX213" fmla="*/ 1492 w 10201"/>
              <a:gd name="connsiteY213" fmla="*/ 7468 h 10002"/>
              <a:gd name="connsiteX214" fmla="*/ 1492 w 10201"/>
              <a:gd name="connsiteY214" fmla="*/ 7411 h 10002"/>
              <a:gd name="connsiteX215" fmla="*/ 1398 w 10201"/>
              <a:gd name="connsiteY215" fmla="*/ 7468 h 10002"/>
              <a:gd name="connsiteX216" fmla="*/ 1378 w 10201"/>
              <a:gd name="connsiteY216" fmla="*/ 7411 h 10002"/>
              <a:gd name="connsiteX217" fmla="*/ 1013 w 10201"/>
              <a:gd name="connsiteY217" fmla="*/ 7429 h 10002"/>
              <a:gd name="connsiteX218" fmla="*/ 836 w 10201"/>
              <a:gd name="connsiteY218" fmla="*/ 7411 h 10002"/>
              <a:gd name="connsiteX219" fmla="*/ 795 w 10201"/>
              <a:gd name="connsiteY219" fmla="*/ 7336 h 10002"/>
              <a:gd name="connsiteX220" fmla="*/ 628 w 10201"/>
              <a:gd name="connsiteY220" fmla="*/ 7354 h 10002"/>
              <a:gd name="connsiteX221" fmla="*/ 597 w 10201"/>
              <a:gd name="connsiteY221" fmla="*/ 7299 h 10002"/>
              <a:gd name="connsiteX222" fmla="*/ 493 w 10201"/>
              <a:gd name="connsiteY222" fmla="*/ 7317 h 10002"/>
              <a:gd name="connsiteX223" fmla="*/ 471 w 10201"/>
              <a:gd name="connsiteY223" fmla="*/ 7242 h 10002"/>
              <a:gd name="connsiteX224" fmla="*/ 378 w 10201"/>
              <a:gd name="connsiteY224" fmla="*/ 7242 h 10002"/>
              <a:gd name="connsiteX225" fmla="*/ 243 w 10201"/>
              <a:gd name="connsiteY225" fmla="*/ 7167 h 10002"/>
              <a:gd name="connsiteX226" fmla="*/ 0 w 10201"/>
              <a:gd name="connsiteY226" fmla="*/ 7050 h 10002"/>
              <a:gd name="connsiteX227" fmla="*/ 357 w 10201"/>
              <a:gd name="connsiteY227" fmla="*/ 7054 h 10002"/>
              <a:gd name="connsiteX228" fmla="*/ 576 w 10201"/>
              <a:gd name="connsiteY228" fmla="*/ 7092 h 10002"/>
              <a:gd name="connsiteX229" fmla="*/ 940 w 10201"/>
              <a:gd name="connsiteY229" fmla="*/ 7167 h 10002"/>
              <a:gd name="connsiteX230" fmla="*/ 950 w 10201"/>
              <a:gd name="connsiteY230" fmla="*/ 7092 h 10002"/>
              <a:gd name="connsiteX231" fmla="*/ 888 w 10201"/>
              <a:gd name="connsiteY231" fmla="*/ 6998 h 10002"/>
              <a:gd name="connsiteX232" fmla="*/ 898 w 10201"/>
              <a:gd name="connsiteY232" fmla="*/ 6998 h 10002"/>
              <a:gd name="connsiteX233" fmla="*/ 898 w 10201"/>
              <a:gd name="connsiteY233" fmla="*/ 6979 h 10002"/>
              <a:gd name="connsiteX234" fmla="*/ 1002 w 10201"/>
              <a:gd name="connsiteY234" fmla="*/ 7016 h 10002"/>
              <a:gd name="connsiteX235" fmla="*/ 1002 w 10201"/>
              <a:gd name="connsiteY235" fmla="*/ 6941 h 10002"/>
              <a:gd name="connsiteX236" fmla="*/ 940 w 10201"/>
              <a:gd name="connsiteY236" fmla="*/ 6923 h 10002"/>
              <a:gd name="connsiteX237" fmla="*/ 940 w 10201"/>
              <a:gd name="connsiteY237" fmla="*/ 6847 h 10002"/>
              <a:gd name="connsiteX238" fmla="*/ 961 w 10201"/>
              <a:gd name="connsiteY238" fmla="*/ 6847 h 10002"/>
              <a:gd name="connsiteX239" fmla="*/ 1013 w 10201"/>
              <a:gd name="connsiteY239" fmla="*/ 6885 h 10002"/>
              <a:gd name="connsiteX240" fmla="*/ 1013 w 10201"/>
              <a:gd name="connsiteY240" fmla="*/ 6847 h 10002"/>
              <a:gd name="connsiteX241" fmla="*/ 1149 w 10201"/>
              <a:gd name="connsiteY241" fmla="*/ 6716 h 10002"/>
              <a:gd name="connsiteX242" fmla="*/ 1305 w 10201"/>
              <a:gd name="connsiteY242" fmla="*/ 6678 h 10002"/>
              <a:gd name="connsiteX243" fmla="*/ 1305 w 10201"/>
              <a:gd name="connsiteY243" fmla="*/ 6660 h 10002"/>
              <a:gd name="connsiteX244" fmla="*/ 1128 w 10201"/>
              <a:gd name="connsiteY244" fmla="*/ 6660 h 10002"/>
              <a:gd name="connsiteX245" fmla="*/ 1128 w 10201"/>
              <a:gd name="connsiteY245" fmla="*/ 6641 h 10002"/>
              <a:gd name="connsiteX246" fmla="*/ 1159 w 10201"/>
              <a:gd name="connsiteY246" fmla="*/ 6585 h 10002"/>
              <a:gd name="connsiteX247" fmla="*/ 1211 w 10201"/>
              <a:gd name="connsiteY247" fmla="*/ 6603 h 10002"/>
              <a:gd name="connsiteX248" fmla="*/ 1243 w 10201"/>
              <a:gd name="connsiteY248" fmla="*/ 6566 h 10002"/>
              <a:gd name="connsiteX249" fmla="*/ 1243 w 10201"/>
              <a:gd name="connsiteY249" fmla="*/ 6548 h 10002"/>
              <a:gd name="connsiteX250" fmla="*/ 1191 w 10201"/>
              <a:gd name="connsiteY250" fmla="*/ 6472 h 10002"/>
              <a:gd name="connsiteX251" fmla="*/ 1222 w 10201"/>
              <a:gd name="connsiteY251" fmla="*/ 6472 h 10002"/>
              <a:gd name="connsiteX252" fmla="*/ 1243 w 10201"/>
              <a:gd name="connsiteY252" fmla="*/ 6491 h 10002"/>
              <a:gd name="connsiteX253" fmla="*/ 1253 w 10201"/>
              <a:gd name="connsiteY253" fmla="*/ 6434 h 10002"/>
              <a:gd name="connsiteX254" fmla="*/ 1201 w 10201"/>
              <a:gd name="connsiteY254" fmla="*/ 6378 h 10002"/>
              <a:gd name="connsiteX255" fmla="*/ 1191 w 10201"/>
              <a:gd name="connsiteY255" fmla="*/ 6416 h 10002"/>
              <a:gd name="connsiteX256" fmla="*/ 1191 w 10201"/>
              <a:gd name="connsiteY256" fmla="*/ 6378 h 10002"/>
              <a:gd name="connsiteX257" fmla="*/ 1180 w 10201"/>
              <a:gd name="connsiteY257" fmla="*/ 6378 h 10002"/>
              <a:gd name="connsiteX258" fmla="*/ 1180 w 10201"/>
              <a:gd name="connsiteY258" fmla="*/ 6359 h 10002"/>
              <a:gd name="connsiteX259" fmla="*/ 1253 w 10201"/>
              <a:gd name="connsiteY259" fmla="*/ 6322 h 10002"/>
              <a:gd name="connsiteX260" fmla="*/ 1253 w 10201"/>
              <a:gd name="connsiteY260" fmla="*/ 6302 h 10002"/>
              <a:gd name="connsiteX261" fmla="*/ 1139 w 10201"/>
              <a:gd name="connsiteY261" fmla="*/ 6228 h 10002"/>
              <a:gd name="connsiteX262" fmla="*/ 1118 w 10201"/>
              <a:gd name="connsiteY262" fmla="*/ 6284 h 10002"/>
              <a:gd name="connsiteX263" fmla="*/ 1045 w 10201"/>
              <a:gd name="connsiteY263" fmla="*/ 6228 h 10002"/>
              <a:gd name="connsiteX264" fmla="*/ 1076 w 10201"/>
              <a:gd name="connsiteY264" fmla="*/ 6190 h 10002"/>
              <a:gd name="connsiteX265" fmla="*/ 1035 w 10201"/>
              <a:gd name="connsiteY265" fmla="*/ 6190 h 10002"/>
              <a:gd name="connsiteX266" fmla="*/ 909 w 10201"/>
              <a:gd name="connsiteY266" fmla="*/ 6247 h 10002"/>
              <a:gd name="connsiteX267" fmla="*/ 909 w 10201"/>
              <a:gd name="connsiteY267" fmla="*/ 6190 h 10002"/>
              <a:gd name="connsiteX268" fmla="*/ 961 w 10201"/>
              <a:gd name="connsiteY268" fmla="*/ 6040 h 10002"/>
              <a:gd name="connsiteX269" fmla="*/ 940 w 10201"/>
              <a:gd name="connsiteY269" fmla="*/ 6002 h 10002"/>
              <a:gd name="connsiteX270" fmla="*/ 961 w 10201"/>
              <a:gd name="connsiteY270" fmla="*/ 6002 h 10002"/>
              <a:gd name="connsiteX271" fmla="*/ 1055 w 10201"/>
              <a:gd name="connsiteY271" fmla="*/ 5964 h 10002"/>
              <a:gd name="connsiteX272" fmla="*/ 1087 w 10201"/>
              <a:gd name="connsiteY272" fmla="*/ 5909 h 10002"/>
              <a:gd name="connsiteX273" fmla="*/ 1066 w 10201"/>
              <a:gd name="connsiteY273" fmla="*/ 5852 h 10002"/>
              <a:gd name="connsiteX274" fmla="*/ 1139 w 10201"/>
              <a:gd name="connsiteY274" fmla="*/ 5833 h 10002"/>
              <a:gd name="connsiteX275" fmla="*/ 1139 w 10201"/>
              <a:gd name="connsiteY275" fmla="*/ 5909 h 10002"/>
              <a:gd name="connsiteX276" fmla="*/ 1263 w 10201"/>
              <a:gd name="connsiteY276" fmla="*/ 5909 h 10002"/>
              <a:gd name="connsiteX277" fmla="*/ 1388 w 10201"/>
              <a:gd name="connsiteY277" fmla="*/ 5683 h 10002"/>
              <a:gd name="connsiteX278" fmla="*/ 1586 w 10201"/>
              <a:gd name="connsiteY278" fmla="*/ 5740 h 10002"/>
              <a:gd name="connsiteX279" fmla="*/ 1586 w 10201"/>
              <a:gd name="connsiteY279" fmla="*/ 5758 h 10002"/>
              <a:gd name="connsiteX280" fmla="*/ 1575 w 10201"/>
              <a:gd name="connsiteY280" fmla="*/ 5814 h 10002"/>
              <a:gd name="connsiteX281" fmla="*/ 1554 w 10201"/>
              <a:gd name="connsiteY281" fmla="*/ 5852 h 10002"/>
              <a:gd name="connsiteX282" fmla="*/ 1440 w 10201"/>
              <a:gd name="connsiteY282" fmla="*/ 5889 h 10002"/>
              <a:gd name="connsiteX283" fmla="*/ 1430 w 10201"/>
              <a:gd name="connsiteY283" fmla="*/ 6040 h 10002"/>
              <a:gd name="connsiteX284" fmla="*/ 1450 w 10201"/>
              <a:gd name="connsiteY284" fmla="*/ 6058 h 10002"/>
              <a:gd name="connsiteX285" fmla="*/ 1680 w 10201"/>
              <a:gd name="connsiteY285" fmla="*/ 6265 h 10002"/>
              <a:gd name="connsiteX286" fmla="*/ 1711 w 10201"/>
              <a:gd name="connsiteY286" fmla="*/ 6265 h 10002"/>
              <a:gd name="connsiteX287" fmla="*/ 1784 w 10201"/>
              <a:gd name="connsiteY287" fmla="*/ 6792 h 10002"/>
              <a:gd name="connsiteX288" fmla="*/ 1982 w 10201"/>
              <a:gd name="connsiteY288" fmla="*/ 6585 h 10002"/>
              <a:gd name="connsiteX289" fmla="*/ 1982 w 10201"/>
              <a:gd name="connsiteY289" fmla="*/ 6528 h 10002"/>
              <a:gd name="connsiteX290" fmla="*/ 1909 w 10201"/>
              <a:gd name="connsiteY290" fmla="*/ 6528 h 10002"/>
              <a:gd name="connsiteX291" fmla="*/ 1878 w 10201"/>
              <a:gd name="connsiteY291" fmla="*/ 6453 h 10002"/>
              <a:gd name="connsiteX292" fmla="*/ 1878 w 10201"/>
              <a:gd name="connsiteY292" fmla="*/ 6416 h 10002"/>
              <a:gd name="connsiteX293" fmla="*/ 1888 w 10201"/>
              <a:gd name="connsiteY293" fmla="*/ 6416 h 10002"/>
              <a:gd name="connsiteX294" fmla="*/ 1888 w 10201"/>
              <a:gd name="connsiteY294" fmla="*/ 6397 h 10002"/>
              <a:gd name="connsiteX295" fmla="*/ 2023 w 10201"/>
              <a:gd name="connsiteY295" fmla="*/ 6322 h 10002"/>
              <a:gd name="connsiteX296" fmla="*/ 2002 w 10201"/>
              <a:gd name="connsiteY296" fmla="*/ 6302 h 10002"/>
              <a:gd name="connsiteX297" fmla="*/ 1867 w 10201"/>
              <a:gd name="connsiteY297" fmla="*/ 6265 h 10002"/>
              <a:gd name="connsiteX298" fmla="*/ 1867 w 10201"/>
              <a:gd name="connsiteY298" fmla="*/ 6209 h 10002"/>
              <a:gd name="connsiteX299" fmla="*/ 1815 w 10201"/>
              <a:gd name="connsiteY299" fmla="*/ 6190 h 10002"/>
              <a:gd name="connsiteX300" fmla="*/ 1815 w 10201"/>
              <a:gd name="connsiteY300" fmla="*/ 6190 h 10002"/>
              <a:gd name="connsiteX301" fmla="*/ 1836 w 10201"/>
              <a:gd name="connsiteY301" fmla="*/ 6133 h 10002"/>
              <a:gd name="connsiteX302" fmla="*/ 1753 w 10201"/>
              <a:gd name="connsiteY302" fmla="*/ 6040 h 10002"/>
              <a:gd name="connsiteX303" fmla="*/ 1534 w 10201"/>
              <a:gd name="connsiteY303" fmla="*/ 5984 h 10002"/>
              <a:gd name="connsiteX304" fmla="*/ 1701 w 10201"/>
              <a:gd name="connsiteY304" fmla="*/ 5964 h 10002"/>
              <a:gd name="connsiteX305" fmla="*/ 1722 w 10201"/>
              <a:gd name="connsiteY305" fmla="*/ 5871 h 10002"/>
              <a:gd name="connsiteX306" fmla="*/ 1659 w 10201"/>
              <a:gd name="connsiteY306" fmla="*/ 5740 h 10002"/>
              <a:gd name="connsiteX307" fmla="*/ 1680 w 10201"/>
              <a:gd name="connsiteY307" fmla="*/ 5740 h 10002"/>
              <a:gd name="connsiteX308" fmla="*/ 2023 w 10201"/>
              <a:gd name="connsiteY308" fmla="*/ 5777 h 10002"/>
              <a:gd name="connsiteX309" fmla="*/ 2117 w 10201"/>
              <a:gd name="connsiteY309" fmla="*/ 5665 h 10002"/>
              <a:gd name="connsiteX310" fmla="*/ 2190 w 10201"/>
              <a:gd name="connsiteY310" fmla="*/ 5645 h 10002"/>
              <a:gd name="connsiteX311" fmla="*/ 2117 w 10201"/>
              <a:gd name="connsiteY311" fmla="*/ 5608 h 10002"/>
              <a:gd name="connsiteX312" fmla="*/ 1815 w 10201"/>
              <a:gd name="connsiteY312" fmla="*/ 5720 h 10002"/>
              <a:gd name="connsiteX313" fmla="*/ 1784 w 10201"/>
              <a:gd name="connsiteY313" fmla="*/ 5665 h 10002"/>
              <a:gd name="connsiteX314" fmla="*/ 1805 w 10201"/>
              <a:gd name="connsiteY314" fmla="*/ 5608 h 10002"/>
              <a:gd name="connsiteX315" fmla="*/ 1774 w 10201"/>
              <a:gd name="connsiteY315" fmla="*/ 5514 h 10002"/>
              <a:gd name="connsiteX316" fmla="*/ 1701 w 10201"/>
              <a:gd name="connsiteY316" fmla="*/ 5533 h 10002"/>
              <a:gd name="connsiteX317" fmla="*/ 1458 w 10201"/>
              <a:gd name="connsiteY317" fmla="*/ 5302 h 10002"/>
              <a:gd name="connsiteX318" fmla="*/ 1742 w 10201"/>
              <a:gd name="connsiteY318" fmla="*/ 5288 h 10002"/>
              <a:gd name="connsiteX319" fmla="*/ 2085 w 10201"/>
              <a:gd name="connsiteY319" fmla="*/ 5288 h 10002"/>
              <a:gd name="connsiteX320" fmla="*/ 2190 w 10201"/>
              <a:gd name="connsiteY320" fmla="*/ 5119 h 10002"/>
              <a:gd name="connsiteX321" fmla="*/ 2190 w 10201"/>
              <a:gd name="connsiteY321" fmla="*/ 5063 h 10002"/>
              <a:gd name="connsiteX322" fmla="*/ 2253 w 10201"/>
              <a:gd name="connsiteY322" fmla="*/ 5044 h 10002"/>
              <a:gd name="connsiteX323" fmla="*/ 2284 w 10201"/>
              <a:gd name="connsiteY323" fmla="*/ 5176 h 10002"/>
              <a:gd name="connsiteX324" fmla="*/ 2722 w 10201"/>
              <a:gd name="connsiteY324" fmla="*/ 5195 h 10002"/>
              <a:gd name="connsiteX325" fmla="*/ 2700 w 10201"/>
              <a:gd name="connsiteY325" fmla="*/ 5288 h 10002"/>
              <a:gd name="connsiteX326" fmla="*/ 2732 w 10201"/>
              <a:gd name="connsiteY326" fmla="*/ 5288 h 10002"/>
              <a:gd name="connsiteX327" fmla="*/ 2784 w 10201"/>
              <a:gd name="connsiteY327" fmla="*/ 5251 h 10002"/>
              <a:gd name="connsiteX328" fmla="*/ 2784 w 10201"/>
              <a:gd name="connsiteY328" fmla="*/ 5270 h 10002"/>
              <a:gd name="connsiteX329" fmla="*/ 2763 w 10201"/>
              <a:gd name="connsiteY329" fmla="*/ 5288 h 10002"/>
              <a:gd name="connsiteX330" fmla="*/ 2826 w 10201"/>
              <a:gd name="connsiteY330" fmla="*/ 5288 h 10002"/>
              <a:gd name="connsiteX331" fmla="*/ 2929 w 10201"/>
              <a:gd name="connsiteY331" fmla="*/ 5288 h 10002"/>
              <a:gd name="connsiteX332" fmla="*/ 2929 w 10201"/>
              <a:gd name="connsiteY332" fmla="*/ 5364 h 10002"/>
              <a:gd name="connsiteX333" fmla="*/ 2950 w 10201"/>
              <a:gd name="connsiteY333" fmla="*/ 5364 h 10002"/>
              <a:gd name="connsiteX334" fmla="*/ 3023 w 10201"/>
              <a:gd name="connsiteY334" fmla="*/ 5288 h 10002"/>
              <a:gd name="connsiteX335" fmla="*/ 3023 w 10201"/>
              <a:gd name="connsiteY335" fmla="*/ 5213 h 10002"/>
              <a:gd name="connsiteX336" fmla="*/ 3085 w 10201"/>
              <a:gd name="connsiteY336" fmla="*/ 5213 h 10002"/>
              <a:gd name="connsiteX337" fmla="*/ 3117 w 10201"/>
              <a:gd name="connsiteY337" fmla="*/ 5270 h 10002"/>
              <a:gd name="connsiteX338" fmla="*/ 3117 w 10201"/>
              <a:gd name="connsiteY338" fmla="*/ 5401 h 10002"/>
              <a:gd name="connsiteX339" fmla="*/ 3231 w 10201"/>
              <a:gd name="connsiteY339" fmla="*/ 5401 h 10002"/>
              <a:gd name="connsiteX340" fmla="*/ 3241 w 10201"/>
              <a:gd name="connsiteY340" fmla="*/ 5307 h 10002"/>
              <a:gd name="connsiteX341" fmla="*/ 3241 w 10201"/>
              <a:gd name="connsiteY341" fmla="*/ 5288 h 10002"/>
              <a:gd name="connsiteX342" fmla="*/ 3241 w 10201"/>
              <a:gd name="connsiteY342" fmla="*/ 5288 h 10002"/>
              <a:gd name="connsiteX343" fmla="*/ 3346 w 10201"/>
              <a:gd name="connsiteY343" fmla="*/ 5307 h 10002"/>
              <a:gd name="connsiteX344" fmla="*/ 3367 w 10201"/>
              <a:gd name="connsiteY344" fmla="*/ 5213 h 10002"/>
              <a:gd name="connsiteX345" fmla="*/ 3471 w 10201"/>
              <a:gd name="connsiteY345" fmla="*/ 5251 h 10002"/>
              <a:gd name="connsiteX346" fmla="*/ 3471 w 10201"/>
              <a:gd name="connsiteY346" fmla="*/ 5195 h 10002"/>
              <a:gd name="connsiteX347" fmla="*/ 3648 w 10201"/>
              <a:gd name="connsiteY347" fmla="*/ 5270 h 10002"/>
              <a:gd name="connsiteX348" fmla="*/ 3648 w 10201"/>
              <a:gd name="connsiteY348" fmla="*/ 5195 h 10002"/>
              <a:gd name="connsiteX349" fmla="*/ 3689 w 10201"/>
              <a:gd name="connsiteY349" fmla="*/ 5195 h 10002"/>
              <a:gd name="connsiteX350" fmla="*/ 3689 w 10201"/>
              <a:gd name="connsiteY350" fmla="*/ 5270 h 10002"/>
              <a:gd name="connsiteX351" fmla="*/ 3710 w 10201"/>
              <a:gd name="connsiteY351" fmla="*/ 5270 h 10002"/>
              <a:gd name="connsiteX352" fmla="*/ 3710 w 10201"/>
              <a:gd name="connsiteY352" fmla="*/ 5251 h 10002"/>
              <a:gd name="connsiteX353" fmla="*/ 3721 w 10201"/>
              <a:gd name="connsiteY353" fmla="*/ 5119 h 10002"/>
              <a:gd name="connsiteX354" fmla="*/ 3731 w 10201"/>
              <a:gd name="connsiteY354" fmla="*/ 5119 h 10002"/>
              <a:gd name="connsiteX355" fmla="*/ 3741 w 10201"/>
              <a:gd name="connsiteY355" fmla="*/ 5195 h 10002"/>
              <a:gd name="connsiteX356" fmla="*/ 3825 w 10201"/>
              <a:gd name="connsiteY356" fmla="*/ 5119 h 10002"/>
              <a:gd name="connsiteX357" fmla="*/ 3825 w 10201"/>
              <a:gd name="connsiteY357" fmla="*/ 5157 h 10002"/>
              <a:gd name="connsiteX358" fmla="*/ 3898 w 10201"/>
              <a:gd name="connsiteY358" fmla="*/ 5119 h 10002"/>
              <a:gd name="connsiteX359" fmla="*/ 3898 w 10201"/>
              <a:gd name="connsiteY359" fmla="*/ 5101 h 10002"/>
              <a:gd name="connsiteX360" fmla="*/ 3877 w 10201"/>
              <a:gd name="connsiteY360" fmla="*/ 5063 h 10002"/>
              <a:gd name="connsiteX361" fmla="*/ 3909 w 10201"/>
              <a:gd name="connsiteY361" fmla="*/ 5063 h 10002"/>
              <a:gd name="connsiteX362" fmla="*/ 3950 w 10201"/>
              <a:gd name="connsiteY362" fmla="*/ 5101 h 10002"/>
              <a:gd name="connsiteX363" fmla="*/ 3950 w 10201"/>
              <a:gd name="connsiteY363" fmla="*/ 5063 h 10002"/>
              <a:gd name="connsiteX364" fmla="*/ 3929 w 10201"/>
              <a:gd name="connsiteY364" fmla="*/ 5007 h 10002"/>
              <a:gd name="connsiteX365" fmla="*/ 4033 w 10201"/>
              <a:gd name="connsiteY365" fmla="*/ 4951 h 10002"/>
              <a:gd name="connsiteX366" fmla="*/ 4033 w 10201"/>
              <a:gd name="connsiteY366" fmla="*/ 4932 h 10002"/>
              <a:gd name="connsiteX367" fmla="*/ 3857 w 10201"/>
              <a:gd name="connsiteY367" fmla="*/ 4912 h 10002"/>
              <a:gd name="connsiteX368" fmla="*/ 3867 w 10201"/>
              <a:gd name="connsiteY368" fmla="*/ 5026 h 10002"/>
              <a:gd name="connsiteX369" fmla="*/ 3857 w 10201"/>
              <a:gd name="connsiteY369" fmla="*/ 5026 h 10002"/>
              <a:gd name="connsiteX370" fmla="*/ 3658 w 10201"/>
              <a:gd name="connsiteY370" fmla="*/ 4912 h 10002"/>
              <a:gd name="connsiteX371" fmla="*/ 3658 w 10201"/>
              <a:gd name="connsiteY371" fmla="*/ 4932 h 10002"/>
              <a:gd name="connsiteX372" fmla="*/ 3669 w 10201"/>
              <a:gd name="connsiteY372" fmla="*/ 4932 h 10002"/>
              <a:gd name="connsiteX373" fmla="*/ 3648 w 10201"/>
              <a:gd name="connsiteY373" fmla="*/ 4951 h 10002"/>
              <a:gd name="connsiteX374" fmla="*/ 3596 w 10201"/>
              <a:gd name="connsiteY374" fmla="*/ 4875 h 10002"/>
              <a:gd name="connsiteX375" fmla="*/ 3585 w 10201"/>
              <a:gd name="connsiteY375" fmla="*/ 4837 h 10002"/>
              <a:gd name="connsiteX376" fmla="*/ 3700 w 10201"/>
              <a:gd name="connsiteY376" fmla="*/ 4819 h 10002"/>
              <a:gd name="connsiteX377" fmla="*/ 3700 w 10201"/>
              <a:gd name="connsiteY377" fmla="*/ 4668 h 10002"/>
              <a:gd name="connsiteX378" fmla="*/ 3679 w 10201"/>
              <a:gd name="connsiteY378" fmla="*/ 4668 h 10002"/>
              <a:gd name="connsiteX379" fmla="*/ 3554 w 10201"/>
              <a:gd name="connsiteY379" fmla="*/ 4800 h 10002"/>
              <a:gd name="connsiteX380" fmla="*/ 3533 w 10201"/>
              <a:gd name="connsiteY380" fmla="*/ 4782 h 10002"/>
              <a:gd name="connsiteX381" fmla="*/ 3533 w 10201"/>
              <a:gd name="connsiteY381" fmla="*/ 4706 h 10002"/>
              <a:gd name="connsiteX382" fmla="*/ 3523 w 10201"/>
              <a:gd name="connsiteY382" fmla="*/ 4650 h 10002"/>
              <a:gd name="connsiteX383" fmla="*/ 3450 w 10201"/>
              <a:gd name="connsiteY383" fmla="*/ 4650 h 10002"/>
              <a:gd name="connsiteX384" fmla="*/ 3440 w 10201"/>
              <a:gd name="connsiteY384" fmla="*/ 4593 h 10002"/>
              <a:gd name="connsiteX385" fmla="*/ 3450 w 10201"/>
              <a:gd name="connsiteY385" fmla="*/ 4593 h 10002"/>
              <a:gd name="connsiteX386" fmla="*/ 3450 w 10201"/>
              <a:gd name="connsiteY386" fmla="*/ 4574 h 10002"/>
              <a:gd name="connsiteX387" fmla="*/ 3627 w 10201"/>
              <a:gd name="connsiteY387" fmla="*/ 4481 h 10002"/>
              <a:gd name="connsiteX388" fmla="*/ 3565 w 10201"/>
              <a:gd name="connsiteY388" fmla="*/ 4481 h 10002"/>
              <a:gd name="connsiteX389" fmla="*/ 3544 w 10201"/>
              <a:gd name="connsiteY389" fmla="*/ 4481 h 10002"/>
              <a:gd name="connsiteX390" fmla="*/ 3533 w 10201"/>
              <a:gd name="connsiteY390" fmla="*/ 4481 h 10002"/>
              <a:gd name="connsiteX391" fmla="*/ 3533 w 10201"/>
              <a:gd name="connsiteY391" fmla="*/ 4462 h 10002"/>
              <a:gd name="connsiteX392" fmla="*/ 3637 w 10201"/>
              <a:gd name="connsiteY392" fmla="*/ 4387 h 10002"/>
              <a:gd name="connsiteX393" fmla="*/ 3637 w 10201"/>
              <a:gd name="connsiteY393" fmla="*/ 4387 h 10002"/>
              <a:gd name="connsiteX394" fmla="*/ 3606 w 10201"/>
              <a:gd name="connsiteY394" fmla="*/ 4387 h 10002"/>
              <a:gd name="connsiteX395" fmla="*/ 3585 w 10201"/>
              <a:gd name="connsiteY395" fmla="*/ 4405 h 10002"/>
              <a:gd name="connsiteX396" fmla="*/ 3575 w 10201"/>
              <a:gd name="connsiteY396" fmla="*/ 4368 h 10002"/>
              <a:gd name="connsiteX397" fmla="*/ 3409 w 10201"/>
              <a:gd name="connsiteY397" fmla="*/ 4312 h 10002"/>
              <a:gd name="connsiteX398" fmla="*/ 3357 w 10201"/>
              <a:gd name="connsiteY398" fmla="*/ 4199 h 10002"/>
              <a:gd name="connsiteX399" fmla="*/ 3315 w 10201"/>
              <a:gd name="connsiteY399" fmla="*/ 4255 h 10002"/>
              <a:gd name="connsiteX400" fmla="*/ 3231 w 10201"/>
              <a:gd name="connsiteY400" fmla="*/ 4218 h 10002"/>
              <a:gd name="connsiteX401" fmla="*/ 3085 w 10201"/>
              <a:gd name="connsiteY401" fmla="*/ 4199 h 10002"/>
              <a:gd name="connsiteX402" fmla="*/ 3033 w 10201"/>
              <a:gd name="connsiteY402" fmla="*/ 4237 h 10002"/>
              <a:gd name="connsiteX403" fmla="*/ 2981 w 10201"/>
              <a:gd name="connsiteY403" fmla="*/ 4180 h 10002"/>
              <a:gd name="connsiteX404" fmla="*/ 2909 w 10201"/>
              <a:gd name="connsiteY404" fmla="*/ 4237 h 10002"/>
              <a:gd name="connsiteX405" fmla="*/ 2878 w 10201"/>
              <a:gd name="connsiteY405" fmla="*/ 4180 h 10002"/>
              <a:gd name="connsiteX406" fmla="*/ 2794 w 10201"/>
              <a:gd name="connsiteY406" fmla="*/ 4330 h 10002"/>
              <a:gd name="connsiteX407" fmla="*/ 2596 w 10201"/>
              <a:gd name="connsiteY407" fmla="*/ 4255 h 10002"/>
              <a:gd name="connsiteX408" fmla="*/ 2596 w 10201"/>
              <a:gd name="connsiteY408" fmla="*/ 4218 h 10002"/>
              <a:gd name="connsiteX409" fmla="*/ 2617 w 10201"/>
              <a:gd name="connsiteY409" fmla="*/ 4180 h 10002"/>
              <a:gd name="connsiteX410" fmla="*/ 2544 w 10201"/>
              <a:gd name="connsiteY410" fmla="*/ 4180 h 10002"/>
              <a:gd name="connsiteX411" fmla="*/ 2346 w 10201"/>
              <a:gd name="connsiteY411" fmla="*/ 4275 h 10002"/>
              <a:gd name="connsiteX412" fmla="*/ 2346 w 10201"/>
              <a:gd name="connsiteY412" fmla="*/ 4255 h 10002"/>
              <a:gd name="connsiteX413" fmla="*/ 2367 w 10201"/>
              <a:gd name="connsiteY413" fmla="*/ 4218 h 10002"/>
              <a:gd name="connsiteX414" fmla="*/ 2253 w 10201"/>
              <a:gd name="connsiteY414" fmla="*/ 4218 h 10002"/>
              <a:gd name="connsiteX415" fmla="*/ 2170 w 10201"/>
              <a:gd name="connsiteY415" fmla="*/ 4143 h 10002"/>
              <a:gd name="connsiteX416" fmla="*/ 2044 w 10201"/>
              <a:gd name="connsiteY416" fmla="*/ 4124 h 10002"/>
              <a:gd name="connsiteX417" fmla="*/ 2065 w 10201"/>
              <a:gd name="connsiteY417" fmla="*/ 4124 h 10002"/>
              <a:gd name="connsiteX418" fmla="*/ 2096 w 10201"/>
              <a:gd name="connsiteY418" fmla="*/ 4086 h 10002"/>
              <a:gd name="connsiteX419" fmla="*/ 2085 w 10201"/>
              <a:gd name="connsiteY419" fmla="*/ 4049 h 10002"/>
              <a:gd name="connsiteX420" fmla="*/ 2002 w 10201"/>
              <a:gd name="connsiteY420" fmla="*/ 3992 h 10002"/>
              <a:gd name="connsiteX421" fmla="*/ 1909 w 10201"/>
              <a:gd name="connsiteY421" fmla="*/ 4030 h 10002"/>
              <a:gd name="connsiteX422" fmla="*/ 1479 w 10201"/>
              <a:gd name="connsiteY422" fmla="*/ 3976 h 10002"/>
              <a:gd name="connsiteX423" fmla="*/ 1680 w 10201"/>
              <a:gd name="connsiteY423" fmla="*/ 3823 h 10002"/>
              <a:gd name="connsiteX424" fmla="*/ 1690 w 10201"/>
              <a:gd name="connsiteY424" fmla="*/ 3805 h 10002"/>
              <a:gd name="connsiteX425" fmla="*/ 1826 w 10201"/>
              <a:gd name="connsiteY425" fmla="*/ 3767 h 10002"/>
              <a:gd name="connsiteX426" fmla="*/ 1826 w 10201"/>
              <a:gd name="connsiteY426" fmla="*/ 3805 h 10002"/>
              <a:gd name="connsiteX427" fmla="*/ 1940 w 10201"/>
              <a:gd name="connsiteY427" fmla="*/ 3880 h 10002"/>
              <a:gd name="connsiteX428" fmla="*/ 1950 w 10201"/>
              <a:gd name="connsiteY428" fmla="*/ 3842 h 10002"/>
              <a:gd name="connsiteX429" fmla="*/ 1961 w 10201"/>
              <a:gd name="connsiteY429" fmla="*/ 3880 h 10002"/>
              <a:gd name="connsiteX430" fmla="*/ 2117 w 10201"/>
              <a:gd name="connsiteY430" fmla="*/ 3748 h 10002"/>
              <a:gd name="connsiteX431" fmla="*/ 2201 w 10201"/>
              <a:gd name="connsiteY431" fmla="*/ 3823 h 10002"/>
              <a:gd name="connsiteX432" fmla="*/ 2378 w 10201"/>
              <a:gd name="connsiteY432" fmla="*/ 3786 h 10002"/>
              <a:gd name="connsiteX433" fmla="*/ 2544 w 10201"/>
              <a:gd name="connsiteY433" fmla="*/ 3805 h 10002"/>
              <a:gd name="connsiteX434" fmla="*/ 2544 w 10201"/>
              <a:gd name="connsiteY434" fmla="*/ 3730 h 10002"/>
              <a:gd name="connsiteX435" fmla="*/ 2658 w 10201"/>
              <a:gd name="connsiteY435" fmla="*/ 3730 h 10002"/>
              <a:gd name="connsiteX436" fmla="*/ 2689 w 10201"/>
              <a:gd name="connsiteY436" fmla="*/ 3673 h 10002"/>
              <a:gd name="connsiteX437" fmla="*/ 2689 w 10201"/>
              <a:gd name="connsiteY437" fmla="*/ 3598 h 10002"/>
              <a:gd name="connsiteX438" fmla="*/ 2658 w 10201"/>
              <a:gd name="connsiteY438" fmla="*/ 3598 h 10002"/>
              <a:gd name="connsiteX439" fmla="*/ 2658 w 10201"/>
              <a:gd name="connsiteY439" fmla="*/ 3561 h 10002"/>
              <a:gd name="connsiteX440" fmla="*/ 2648 w 10201"/>
              <a:gd name="connsiteY440" fmla="*/ 3504 h 10002"/>
              <a:gd name="connsiteX441" fmla="*/ 2044 w 10201"/>
              <a:gd name="connsiteY441" fmla="*/ 3504 h 10002"/>
              <a:gd name="connsiteX442" fmla="*/ 1482 w 10201"/>
              <a:gd name="connsiteY442" fmla="*/ 3485 h 10002"/>
              <a:gd name="connsiteX443" fmla="*/ 1898 w 10201"/>
              <a:gd name="connsiteY443" fmla="*/ 3410 h 10002"/>
              <a:gd name="connsiteX444" fmla="*/ 2149 w 10201"/>
              <a:gd name="connsiteY444" fmla="*/ 3429 h 10002"/>
              <a:gd name="connsiteX445" fmla="*/ 2159 w 10201"/>
              <a:gd name="connsiteY445" fmla="*/ 3316 h 10002"/>
              <a:gd name="connsiteX446" fmla="*/ 2201 w 10201"/>
              <a:gd name="connsiteY446" fmla="*/ 3298 h 10002"/>
              <a:gd name="connsiteX447" fmla="*/ 2232 w 10201"/>
              <a:gd name="connsiteY447" fmla="*/ 3354 h 10002"/>
              <a:gd name="connsiteX448" fmla="*/ 2263 w 10201"/>
              <a:gd name="connsiteY448" fmla="*/ 3278 h 10002"/>
              <a:gd name="connsiteX449" fmla="*/ 2263 w 10201"/>
              <a:gd name="connsiteY449" fmla="*/ 3316 h 10002"/>
              <a:gd name="connsiteX450" fmla="*/ 2242 w 10201"/>
              <a:gd name="connsiteY450" fmla="*/ 3354 h 10002"/>
              <a:gd name="connsiteX451" fmla="*/ 2502 w 10201"/>
              <a:gd name="connsiteY451" fmla="*/ 3298 h 10002"/>
              <a:gd name="connsiteX452" fmla="*/ 2513 w 10201"/>
              <a:gd name="connsiteY452" fmla="*/ 3241 h 10002"/>
              <a:gd name="connsiteX453" fmla="*/ 2502 w 10201"/>
              <a:gd name="connsiteY453" fmla="*/ 3223 h 10002"/>
              <a:gd name="connsiteX454" fmla="*/ 2137 w 10201"/>
              <a:gd name="connsiteY454" fmla="*/ 3241 h 10002"/>
              <a:gd name="connsiteX455" fmla="*/ 2127 w 10201"/>
              <a:gd name="connsiteY455" fmla="*/ 3185 h 10002"/>
              <a:gd name="connsiteX456" fmla="*/ 2137 w 10201"/>
              <a:gd name="connsiteY456" fmla="*/ 3166 h 10002"/>
              <a:gd name="connsiteX457" fmla="*/ 2294 w 10201"/>
              <a:gd name="connsiteY457" fmla="*/ 3128 h 10002"/>
              <a:gd name="connsiteX458" fmla="*/ 2263 w 10201"/>
              <a:gd name="connsiteY458" fmla="*/ 3109 h 10002"/>
              <a:gd name="connsiteX459" fmla="*/ 2294 w 10201"/>
              <a:gd name="connsiteY459" fmla="*/ 3091 h 10002"/>
              <a:gd name="connsiteX460" fmla="*/ 2284 w 10201"/>
              <a:gd name="connsiteY460" fmla="*/ 2997 h 10002"/>
              <a:gd name="connsiteX461" fmla="*/ 2232 w 10201"/>
              <a:gd name="connsiteY461" fmla="*/ 2903 h 10002"/>
              <a:gd name="connsiteX462" fmla="*/ 2253 w 10201"/>
              <a:gd name="connsiteY462" fmla="*/ 2865 h 10002"/>
              <a:gd name="connsiteX463" fmla="*/ 2242 w 10201"/>
              <a:gd name="connsiteY463" fmla="*/ 2790 h 10002"/>
              <a:gd name="connsiteX464" fmla="*/ 2294 w 10201"/>
              <a:gd name="connsiteY464" fmla="*/ 2715 h 10002"/>
              <a:gd name="connsiteX465" fmla="*/ 2294 w 10201"/>
              <a:gd name="connsiteY465" fmla="*/ 2771 h 10002"/>
              <a:gd name="connsiteX466" fmla="*/ 2471 w 10201"/>
              <a:gd name="connsiteY466" fmla="*/ 2809 h 10002"/>
              <a:gd name="connsiteX467" fmla="*/ 2482 w 10201"/>
              <a:gd name="connsiteY467" fmla="*/ 2903 h 10002"/>
              <a:gd name="connsiteX468" fmla="*/ 2627 w 10201"/>
              <a:gd name="connsiteY468" fmla="*/ 2884 h 10002"/>
              <a:gd name="connsiteX469" fmla="*/ 2679 w 10201"/>
              <a:gd name="connsiteY469" fmla="*/ 2715 h 10002"/>
              <a:gd name="connsiteX470" fmla="*/ 2523 w 10201"/>
              <a:gd name="connsiteY470" fmla="*/ 2659 h 10002"/>
              <a:gd name="connsiteX471" fmla="*/ 2523 w 10201"/>
              <a:gd name="connsiteY471" fmla="*/ 2602 h 10002"/>
              <a:gd name="connsiteX472" fmla="*/ 2596 w 10201"/>
              <a:gd name="connsiteY472" fmla="*/ 2584 h 10002"/>
              <a:gd name="connsiteX473" fmla="*/ 2596 w 10201"/>
              <a:gd name="connsiteY473" fmla="*/ 2565 h 10002"/>
              <a:gd name="connsiteX474" fmla="*/ 2461 w 10201"/>
              <a:gd name="connsiteY474" fmla="*/ 2452 h 10002"/>
              <a:gd name="connsiteX475" fmla="*/ 2440 w 10201"/>
              <a:gd name="connsiteY475" fmla="*/ 2527 h 10002"/>
              <a:gd name="connsiteX476" fmla="*/ 2440 w 10201"/>
              <a:gd name="connsiteY476" fmla="*/ 2509 h 10002"/>
              <a:gd name="connsiteX477" fmla="*/ 2315 w 10201"/>
              <a:gd name="connsiteY477" fmla="*/ 2358 h 10002"/>
              <a:gd name="connsiteX478" fmla="*/ 2242 w 10201"/>
              <a:gd name="connsiteY478" fmla="*/ 2377 h 10002"/>
              <a:gd name="connsiteX479" fmla="*/ 2242 w 10201"/>
              <a:gd name="connsiteY479" fmla="*/ 2321 h 10002"/>
              <a:gd name="connsiteX480" fmla="*/ 2222 w 10201"/>
              <a:gd name="connsiteY480" fmla="*/ 2283 h 10002"/>
              <a:gd name="connsiteX481" fmla="*/ 2044 w 10201"/>
              <a:gd name="connsiteY481" fmla="*/ 2246 h 10002"/>
              <a:gd name="connsiteX482" fmla="*/ 2034 w 10201"/>
              <a:gd name="connsiteY482" fmla="*/ 2189 h 10002"/>
              <a:gd name="connsiteX483" fmla="*/ 2044 w 10201"/>
              <a:gd name="connsiteY483" fmla="*/ 2171 h 10002"/>
              <a:gd name="connsiteX484" fmla="*/ 2242 w 10201"/>
              <a:gd name="connsiteY484" fmla="*/ 2171 h 10002"/>
              <a:gd name="connsiteX485" fmla="*/ 2305 w 10201"/>
              <a:gd name="connsiteY485" fmla="*/ 2133 h 10002"/>
              <a:gd name="connsiteX486" fmla="*/ 2450 w 10201"/>
              <a:gd name="connsiteY486" fmla="*/ 2171 h 10002"/>
              <a:gd name="connsiteX487" fmla="*/ 2523 w 10201"/>
              <a:gd name="connsiteY487" fmla="*/ 2077 h 10002"/>
              <a:gd name="connsiteX488" fmla="*/ 2774 w 10201"/>
              <a:gd name="connsiteY488" fmla="*/ 2020 h 10002"/>
              <a:gd name="connsiteX489" fmla="*/ 2961 w 10201"/>
              <a:gd name="connsiteY489" fmla="*/ 2133 h 10002"/>
              <a:gd name="connsiteX490" fmla="*/ 3274 w 10201"/>
              <a:gd name="connsiteY490" fmla="*/ 2057 h 10002"/>
              <a:gd name="connsiteX491" fmla="*/ 3274 w 10201"/>
              <a:gd name="connsiteY491" fmla="*/ 2039 h 10002"/>
              <a:gd name="connsiteX492" fmla="*/ 3263 w 10201"/>
              <a:gd name="connsiteY492" fmla="*/ 2002 h 10002"/>
              <a:gd name="connsiteX493" fmla="*/ 3377 w 10201"/>
              <a:gd name="connsiteY493" fmla="*/ 1964 h 10002"/>
              <a:gd name="connsiteX494" fmla="*/ 3357 w 10201"/>
              <a:gd name="connsiteY494" fmla="*/ 1907 h 10002"/>
              <a:gd name="connsiteX495" fmla="*/ 3419 w 10201"/>
              <a:gd name="connsiteY495" fmla="*/ 1907 h 10002"/>
              <a:gd name="connsiteX496" fmla="*/ 3461 w 10201"/>
              <a:gd name="connsiteY496" fmla="*/ 1926 h 10002"/>
              <a:gd name="connsiteX497" fmla="*/ 3492 w 10201"/>
              <a:gd name="connsiteY497" fmla="*/ 1870 h 10002"/>
              <a:gd name="connsiteX498" fmla="*/ 3492 w 10201"/>
              <a:gd name="connsiteY498" fmla="*/ 1851 h 10002"/>
              <a:gd name="connsiteX499" fmla="*/ 3419 w 10201"/>
              <a:gd name="connsiteY499" fmla="*/ 1738 h 10002"/>
              <a:gd name="connsiteX500" fmla="*/ 3429 w 10201"/>
              <a:gd name="connsiteY500" fmla="*/ 1663 h 10002"/>
              <a:gd name="connsiteX501" fmla="*/ 3274 w 10201"/>
              <a:gd name="connsiteY501" fmla="*/ 1589 h 10002"/>
              <a:gd name="connsiteX502" fmla="*/ 3274 w 10201"/>
              <a:gd name="connsiteY502" fmla="*/ 1513 h 10002"/>
              <a:gd name="connsiteX503" fmla="*/ 3241 w 10201"/>
              <a:gd name="connsiteY503" fmla="*/ 1475 h 10002"/>
              <a:gd name="connsiteX504" fmla="*/ 3210 w 10201"/>
              <a:gd name="connsiteY504" fmla="*/ 1513 h 10002"/>
              <a:gd name="connsiteX505" fmla="*/ 3200 w 10201"/>
              <a:gd name="connsiteY505" fmla="*/ 1438 h 10002"/>
              <a:gd name="connsiteX506" fmla="*/ 3085 w 10201"/>
              <a:gd name="connsiteY506" fmla="*/ 1494 h 10002"/>
              <a:gd name="connsiteX507" fmla="*/ 2971 w 10201"/>
              <a:gd name="connsiteY507" fmla="*/ 1419 h 10002"/>
              <a:gd name="connsiteX508" fmla="*/ 2940 w 10201"/>
              <a:gd name="connsiteY508" fmla="*/ 1475 h 10002"/>
              <a:gd name="connsiteX509" fmla="*/ 2909 w 10201"/>
              <a:gd name="connsiteY509" fmla="*/ 1400 h 10002"/>
              <a:gd name="connsiteX510" fmla="*/ 2815 w 10201"/>
              <a:gd name="connsiteY510" fmla="*/ 1438 h 10002"/>
              <a:gd name="connsiteX511" fmla="*/ 2815 w 10201"/>
              <a:gd name="connsiteY511" fmla="*/ 1381 h 10002"/>
              <a:gd name="connsiteX512" fmla="*/ 2742 w 10201"/>
              <a:gd name="connsiteY512" fmla="*/ 1288 h 10002"/>
              <a:gd name="connsiteX513" fmla="*/ 3013 w 10201"/>
              <a:gd name="connsiteY513" fmla="*/ 1062 h 10002"/>
              <a:gd name="connsiteX514" fmla="*/ 3106 w 10201"/>
              <a:gd name="connsiteY514" fmla="*/ 1119 h 10002"/>
              <a:gd name="connsiteX515" fmla="*/ 3241 w 10201"/>
              <a:gd name="connsiteY515" fmla="*/ 1062 h 10002"/>
              <a:gd name="connsiteX516" fmla="*/ 3241 w 10201"/>
              <a:gd name="connsiteY516" fmla="*/ 1119 h 10002"/>
              <a:gd name="connsiteX517" fmla="*/ 3513 w 10201"/>
              <a:gd name="connsiteY517" fmla="*/ 1119 h 10002"/>
              <a:gd name="connsiteX518" fmla="*/ 3513 w 10201"/>
              <a:gd name="connsiteY518" fmla="*/ 1044 h 10002"/>
              <a:gd name="connsiteX519" fmla="*/ 3658 w 10201"/>
              <a:gd name="connsiteY519" fmla="*/ 968 h 10002"/>
              <a:gd name="connsiteX520" fmla="*/ 3700 w 10201"/>
              <a:gd name="connsiteY520" fmla="*/ 875 h 10002"/>
              <a:gd name="connsiteX521" fmla="*/ 3929 w 10201"/>
              <a:gd name="connsiteY521" fmla="*/ 836 h 10002"/>
              <a:gd name="connsiteX522" fmla="*/ 3940 w 10201"/>
              <a:gd name="connsiteY522" fmla="*/ 781 h 10002"/>
              <a:gd name="connsiteX523" fmla="*/ 3971 w 10201"/>
              <a:gd name="connsiteY523" fmla="*/ 781 h 10002"/>
              <a:gd name="connsiteX524" fmla="*/ 4002 w 10201"/>
              <a:gd name="connsiteY524" fmla="*/ 836 h 10002"/>
              <a:gd name="connsiteX525" fmla="*/ 4065 w 10201"/>
              <a:gd name="connsiteY525" fmla="*/ 799 h 10002"/>
              <a:gd name="connsiteX526" fmla="*/ 4127 w 10201"/>
              <a:gd name="connsiteY526" fmla="*/ 836 h 10002"/>
              <a:gd name="connsiteX527" fmla="*/ 4772 w 10201"/>
              <a:gd name="connsiteY527" fmla="*/ 724 h 10002"/>
              <a:gd name="connsiteX528" fmla="*/ 4783 w 10201"/>
              <a:gd name="connsiteY528" fmla="*/ 781 h 10002"/>
              <a:gd name="connsiteX529" fmla="*/ 4908 w 10201"/>
              <a:gd name="connsiteY529" fmla="*/ 781 h 10002"/>
              <a:gd name="connsiteX530" fmla="*/ 4908 w 10201"/>
              <a:gd name="connsiteY530" fmla="*/ 724 h 10002"/>
              <a:gd name="connsiteX531" fmla="*/ 4992 w 10201"/>
              <a:gd name="connsiteY531" fmla="*/ 781 h 10002"/>
              <a:gd name="connsiteX532" fmla="*/ 5096 w 10201"/>
              <a:gd name="connsiteY532" fmla="*/ 743 h 10002"/>
              <a:gd name="connsiteX533" fmla="*/ 5158 w 10201"/>
              <a:gd name="connsiteY533" fmla="*/ 781 h 10002"/>
              <a:gd name="connsiteX534" fmla="*/ 5200 w 10201"/>
              <a:gd name="connsiteY534" fmla="*/ 706 h 10002"/>
              <a:gd name="connsiteX535" fmla="*/ 5283 w 10201"/>
              <a:gd name="connsiteY535" fmla="*/ 686 h 10002"/>
              <a:gd name="connsiteX536" fmla="*/ 5283 w 10201"/>
              <a:gd name="connsiteY536" fmla="*/ 743 h 10002"/>
              <a:gd name="connsiteX537" fmla="*/ 5492 w 10201"/>
              <a:gd name="connsiteY537" fmla="*/ 706 h 10002"/>
              <a:gd name="connsiteX538" fmla="*/ 5679 w 10201"/>
              <a:gd name="connsiteY538" fmla="*/ 781 h 10002"/>
              <a:gd name="connsiteX539" fmla="*/ 5824 w 10201"/>
              <a:gd name="connsiteY539" fmla="*/ 761 h 10002"/>
              <a:gd name="connsiteX540" fmla="*/ 6148 w 10201"/>
              <a:gd name="connsiteY540" fmla="*/ 686 h 10002"/>
              <a:gd name="connsiteX541" fmla="*/ 6345 w 10201"/>
              <a:gd name="connsiteY541" fmla="*/ 611 h 10002"/>
              <a:gd name="connsiteX542" fmla="*/ 6522 w 10201"/>
              <a:gd name="connsiteY542" fmla="*/ 649 h 10002"/>
              <a:gd name="connsiteX543" fmla="*/ 6574 w 10201"/>
              <a:gd name="connsiteY543" fmla="*/ 555 h 10002"/>
              <a:gd name="connsiteX544" fmla="*/ 6668 w 10201"/>
              <a:gd name="connsiteY544" fmla="*/ 574 h 10002"/>
              <a:gd name="connsiteX545" fmla="*/ 6741 w 10201"/>
              <a:gd name="connsiteY545" fmla="*/ 498 h 10002"/>
              <a:gd name="connsiteX546" fmla="*/ 6814 w 10201"/>
              <a:gd name="connsiteY546" fmla="*/ 555 h 10002"/>
              <a:gd name="connsiteX547" fmla="*/ 7105 w 10201"/>
              <a:gd name="connsiteY547" fmla="*/ 574 h 10002"/>
              <a:gd name="connsiteX548" fmla="*/ 7251 w 10201"/>
              <a:gd name="connsiteY548" fmla="*/ 574 h 10002"/>
              <a:gd name="connsiteX549" fmla="*/ 7262 w 10201"/>
              <a:gd name="connsiteY549" fmla="*/ 630 h 10002"/>
              <a:gd name="connsiteX550" fmla="*/ 7459 w 10201"/>
              <a:gd name="connsiteY550" fmla="*/ 592 h 10002"/>
              <a:gd name="connsiteX551" fmla="*/ 7470 w 10201"/>
              <a:gd name="connsiteY551" fmla="*/ 517 h 10002"/>
              <a:gd name="connsiteX552" fmla="*/ 7387 w 10201"/>
              <a:gd name="connsiteY552" fmla="*/ 498 h 10002"/>
              <a:gd name="connsiteX553" fmla="*/ 7428 w 10201"/>
              <a:gd name="connsiteY553" fmla="*/ 405 h 10002"/>
              <a:gd name="connsiteX554" fmla="*/ 7501 w 10201"/>
              <a:gd name="connsiteY554" fmla="*/ 348 h 10002"/>
              <a:gd name="connsiteX555" fmla="*/ 7470 w 10201"/>
              <a:gd name="connsiteY555" fmla="*/ 311 h 10002"/>
              <a:gd name="connsiteX556" fmla="*/ 7407 w 10201"/>
              <a:gd name="connsiteY556" fmla="*/ 348 h 10002"/>
              <a:gd name="connsiteX557" fmla="*/ 7376 w 10201"/>
              <a:gd name="connsiteY557" fmla="*/ 311 h 10002"/>
              <a:gd name="connsiteX558" fmla="*/ 7210 w 10201"/>
              <a:gd name="connsiteY558" fmla="*/ 367 h 10002"/>
              <a:gd name="connsiteX559" fmla="*/ 7210 w 10201"/>
              <a:gd name="connsiteY559" fmla="*/ 311 h 10002"/>
              <a:gd name="connsiteX560" fmla="*/ 7199 w 10201"/>
              <a:gd name="connsiteY560" fmla="*/ 311 h 10002"/>
              <a:gd name="connsiteX561" fmla="*/ 6543 w 10201"/>
              <a:gd name="connsiteY561" fmla="*/ 330 h 10002"/>
              <a:gd name="connsiteX562" fmla="*/ 6225 w 10201"/>
              <a:gd name="connsiteY562" fmla="*/ 273 h 10002"/>
              <a:gd name="connsiteX563" fmla="*/ 6637 w 10201"/>
              <a:gd name="connsiteY563" fmla="*/ 198 h 10002"/>
              <a:gd name="connsiteX564" fmla="*/ 6980 w 10201"/>
              <a:gd name="connsiteY564" fmla="*/ 161 h 10002"/>
              <a:gd name="connsiteX565" fmla="*/ 7433 w 10201"/>
              <a:gd name="connsiteY565" fmla="*/ 80 h 10002"/>
              <a:gd name="connsiteX566" fmla="*/ 7698 w 10201"/>
              <a:gd name="connsiteY566" fmla="*/ 10 h 10002"/>
              <a:gd name="connsiteX567" fmla="*/ 7949 w 10201"/>
              <a:gd name="connsiteY567" fmla="*/ 142 h 10002"/>
              <a:gd name="connsiteX568" fmla="*/ 8011 w 10201"/>
              <a:gd name="connsiteY568" fmla="*/ 48 h 10002"/>
              <a:gd name="connsiteX569" fmla="*/ 8136 w 10201"/>
              <a:gd name="connsiteY569" fmla="*/ 29 h 10002"/>
              <a:gd name="connsiteX570" fmla="*/ 8240 w 10201"/>
              <a:gd name="connsiteY570" fmla="*/ 142 h 10002"/>
              <a:gd name="connsiteX571" fmla="*/ 8262 w 10201"/>
              <a:gd name="connsiteY571" fmla="*/ 104 h 10002"/>
              <a:gd name="connsiteX572" fmla="*/ 8293 w 10201"/>
              <a:gd name="connsiteY572" fmla="*/ 254 h 10002"/>
              <a:gd name="connsiteX573" fmla="*/ 8262 w 10201"/>
              <a:gd name="connsiteY573" fmla="*/ 330 h 10002"/>
              <a:gd name="connsiteX574" fmla="*/ 8262 w 10201"/>
              <a:gd name="connsiteY574" fmla="*/ 423 h 10002"/>
              <a:gd name="connsiteX0" fmla="*/ 8262 w 10201"/>
              <a:gd name="connsiteY0" fmla="*/ 423 h 10002"/>
              <a:gd name="connsiteX1" fmla="*/ 8324 w 10201"/>
              <a:gd name="connsiteY1" fmla="*/ 442 h 10002"/>
              <a:gd name="connsiteX2" fmla="*/ 8335 w 10201"/>
              <a:gd name="connsiteY2" fmla="*/ 517 h 10002"/>
              <a:gd name="connsiteX3" fmla="*/ 8303 w 10201"/>
              <a:gd name="connsiteY3" fmla="*/ 592 h 10002"/>
              <a:gd name="connsiteX4" fmla="*/ 8345 w 10201"/>
              <a:gd name="connsiteY4" fmla="*/ 592 h 10002"/>
              <a:gd name="connsiteX5" fmla="*/ 8414 w 10201"/>
              <a:gd name="connsiteY5" fmla="*/ 543 h 10002"/>
              <a:gd name="connsiteX6" fmla="*/ 8291 w 10201"/>
              <a:gd name="connsiteY6" fmla="*/ 770 h 10002"/>
              <a:gd name="connsiteX7" fmla="*/ 8230 w 10201"/>
              <a:gd name="connsiteY7" fmla="*/ 930 h 10002"/>
              <a:gd name="connsiteX8" fmla="*/ 8324 w 10201"/>
              <a:gd name="connsiteY8" fmla="*/ 1005 h 10002"/>
              <a:gd name="connsiteX9" fmla="*/ 8345 w 10201"/>
              <a:gd name="connsiteY9" fmla="*/ 875 h 10002"/>
              <a:gd name="connsiteX10" fmla="*/ 8355 w 10201"/>
              <a:gd name="connsiteY10" fmla="*/ 875 h 10002"/>
              <a:gd name="connsiteX11" fmla="*/ 8355 w 10201"/>
              <a:gd name="connsiteY11" fmla="*/ 893 h 10002"/>
              <a:gd name="connsiteX12" fmla="*/ 8376 w 10201"/>
              <a:gd name="connsiteY12" fmla="*/ 1212 h 10002"/>
              <a:gd name="connsiteX13" fmla="*/ 8355 w 10201"/>
              <a:gd name="connsiteY13" fmla="*/ 1212 h 10002"/>
              <a:gd name="connsiteX14" fmla="*/ 8324 w 10201"/>
              <a:gd name="connsiteY14" fmla="*/ 1231 h 10002"/>
              <a:gd name="connsiteX15" fmla="*/ 8324 w 10201"/>
              <a:gd name="connsiteY15" fmla="*/ 1288 h 10002"/>
              <a:gd name="connsiteX16" fmla="*/ 8084 w 10201"/>
              <a:gd name="connsiteY16" fmla="*/ 1607 h 10002"/>
              <a:gd name="connsiteX17" fmla="*/ 8126 w 10201"/>
              <a:gd name="connsiteY17" fmla="*/ 1607 h 10002"/>
              <a:gd name="connsiteX18" fmla="*/ 8293 w 10201"/>
              <a:gd name="connsiteY18" fmla="*/ 1589 h 10002"/>
              <a:gd name="connsiteX19" fmla="*/ 8293 w 10201"/>
              <a:gd name="connsiteY19" fmla="*/ 1682 h 10002"/>
              <a:gd name="connsiteX20" fmla="*/ 8366 w 10201"/>
              <a:gd name="connsiteY20" fmla="*/ 1776 h 10002"/>
              <a:gd name="connsiteX21" fmla="*/ 8584 w 10201"/>
              <a:gd name="connsiteY21" fmla="*/ 1682 h 10002"/>
              <a:gd name="connsiteX22" fmla="*/ 8636 w 10201"/>
              <a:gd name="connsiteY22" fmla="*/ 1569 h 10002"/>
              <a:gd name="connsiteX23" fmla="*/ 8698 w 10201"/>
              <a:gd name="connsiteY23" fmla="*/ 1589 h 10002"/>
              <a:gd name="connsiteX24" fmla="*/ 8709 w 10201"/>
              <a:gd name="connsiteY24" fmla="*/ 1532 h 10002"/>
              <a:gd name="connsiteX25" fmla="*/ 8855 w 10201"/>
              <a:gd name="connsiteY25" fmla="*/ 1607 h 10002"/>
              <a:gd name="connsiteX26" fmla="*/ 8802 w 10201"/>
              <a:gd name="connsiteY26" fmla="*/ 1982 h 10002"/>
              <a:gd name="connsiteX27" fmla="*/ 8740 w 10201"/>
              <a:gd name="connsiteY27" fmla="*/ 2077 h 10002"/>
              <a:gd name="connsiteX28" fmla="*/ 8740 w 10201"/>
              <a:gd name="connsiteY28" fmla="*/ 2133 h 10002"/>
              <a:gd name="connsiteX29" fmla="*/ 9032 w 10201"/>
              <a:gd name="connsiteY29" fmla="*/ 2208 h 10002"/>
              <a:gd name="connsiteX30" fmla="*/ 9011 w 10201"/>
              <a:gd name="connsiteY30" fmla="*/ 2771 h 10002"/>
              <a:gd name="connsiteX31" fmla="*/ 9011 w 10201"/>
              <a:gd name="connsiteY31" fmla="*/ 2940 h 10002"/>
              <a:gd name="connsiteX32" fmla="*/ 8980 w 10201"/>
              <a:gd name="connsiteY32" fmla="*/ 2959 h 10002"/>
              <a:gd name="connsiteX33" fmla="*/ 8990 w 10201"/>
              <a:gd name="connsiteY33" fmla="*/ 2997 h 10002"/>
              <a:gd name="connsiteX34" fmla="*/ 8970 w 10201"/>
              <a:gd name="connsiteY34" fmla="*/ 3034 h 10002"/>
              <a:gd name="connsiteX35" fmla="*/ 9157 w 10201"/>
              <a:gd name="connsiteY35" fmla="*/ 3016 h 10002"/>
              <a:gd name="connsiteX36" fmla="*/ 9250 w 10201"/>
              <a:gd name="connsiteY36" fmla="*/ 3166 h 10002"/>
              <a:gd name="connsiteX37" fmla="*/ 9386 w 10201"/>
              <a:gd name="connsiteY37" fmla="*/ 3147 h 10002"/>
              <a:gd name="connsiteX38" fmla="*/ 9386 w 10201"/>
              <a:gd name="connsiteY38" fmla="*/ 3166 h 10002"/>
              <a:gd name="connsiteX39" fmla="*/ 9397 w 10201"/>
              <a:gd name="connsiteY39" fmla="*/ 3166 h 10002"/>
              <a:gd name="connsiteX40" fmla="*/ 9407 w 10201"/>
              <a:gd name="connsiteY40" fmla="*/ 3316 h 10002"/>
              <a:gd name="connsiteX41" fmla="*/ 9438 w 10201"/>
              <a:gd name="connsiteY41" fmla="*/ 3298 h 10002"/>
              <a:gd name="connsiteX42" fmla="*/ 9490 w 10201"/>
              <a:gd name="connsiteY42" fmla="*/ 3072 h 10002"/>
              <a:gd name="connsiteX43" fmla="*/ 9542 w 10201"/>
              <a:gd name="connsiteY43" fmla="*/ 3128 h 10002"/>
              <a:gd name="connsiteX44" fmla="*/ 9563 w 10201"/>
              <a:gd name="connsiteY44" fmla="*/ 2927 h 10002"/>
              <a:gd name="connsiteX45" fmla="*/ 9594 w 10201"/>
              <a:gd name="connsiteY45" fmla="*/ 3054 h 10002"/>
              <a:gd name="connsiteX46" fmla="*/ 9625 w 10201"/>
              <a:gd name="connsiteY46" fmla="*/ 3128 h 10002"/>
              <a:gd name="connsiteX47" fmla="*/ 9686 w 10201"/>
              <a:gd name="connsiteY47" fmla="*/ 3220 h 10002"/>
              <a:gd name="connsiteX48" fmla="*/ 9688 w 10201"/>
              <a:gd name="connsiteY48" fmla="*/ 3316 h 10002"/>
              <a:gd name="connsiteX49" fmla="*/ 9688 w 10201"/>
              <a:gd name="connsiteY49" fmla="*/ 3429 h 10002"/>
              <a:gd name="connsiteX50" fmla="*/ 9812 w 10201"/>
              <a:gd name="connsiteY50" fmla="*/ 3527 h 10002"/>
              <a:gd name="connsiteX51" fmla="*/ 9698 w 10201"/>
              <a:gd name="connsiteY51" fmla="*/ 3598 h 10002"/>
              <a:gd name="connsiteX52" fmla="*/ 9709 w 10201"/>
              <a:gd name="connsiteY52" fmla="*/ 3598 h 10002"/>
              <a:gd name="connsiteX53" fmla="*/ 9740 w 10201"/>
              <a:gd name="connsiteY53" fmla="*/ 3579 h 10002"/>
              <a:gd name="connsiteX54" fmla="*/ 9740 w 10201"/>
              <a:gd name="connsiteY54" fmla="*/ 3691 h 10002"/>
              <a:gd name="connsiteX55" fmla="*/ 9709 w 10201"/>
              <a:gd name="connsiteY55" fmla="*/ 3730 h 10002"/>
              <a:gd name="connsiteX56" fmla="*/ 9688 w 10201"/>
              <a:gd name="connsiteY56" fmla="*/ 3691 h 10002"/>
              <a:gd name="connsiteX57" fmla="*/ 9665 w 10201"/>
              <a:gd name="connsiteY57" fmla="*/ 3833 h 10002"/>
              <a:gd name="connsiteX58" fmla="*/ 9646 w 10201"/>
              <a:gd name="connsiteY58" fmla="*/ 3730 h 10002"/>
              <a:gd name="connsiteX59" fmla="*/ 9553 w 10201"/>
              <a:gd name="connsiteY59" fmla="*/ 3955 h 10002"/>
              <a:gd name="connsiteX60" fmla="*/ 9574 w 10201"/>
              <a:gd name="connsiteY60" fmla="*/ 4349 h 10002"/>
              <a:gd name="connsiteX61" fmla="*/ 9438 w 10201"/>
              <a:gd name="connsiteY61" fmla="*/ 4312 h 10002"/>
              <a:gd name="connsiteX62" fmla="*/ 9385 w 10201"/>
              <a:gd name="connsiteY62" fmla="*/ 4451 h 10002"/>
              <a:gd name="connsiteX63" fmla="*/ 9459 w 10201"/>
              <a:gd name="connsiteY63" fmla="*/ 4574 h 10002"/>
              <a:gd name="connsiteX64" fmla="*/ 9522 w 10201"/>
              <a:gd name="connsiteY64" fmla="*/ 4574 h 10002"/>
              <a:gd name="connsiteX65" fmla="*/ 9522 w 10201"/>
              <a:gd name="connsiteY65" fmla="*/ 4593 h 10002"/>
              <a:gd name="connsiteX66" fmla="*/ 9407 w 10201"/>
              <a:gd name="connsiteY66" fmla="*/ 4688 h 10002"/>
              <a:gd name="connsiteX67" fmla="*/ 9397 w 10201"/>
              <a:gd name="connsiteY67" fmla="*/ 4743 h 10002"/>
              <a:gd name="connsiteX68" fmla="*/ 9532 w 10201"/>
              <a:gd name="connsiteY68" fmla="*/ 4912 h 10002"/>
              <a:gd name="connsiteX69" fmla="*/ 9553 w 10201"/>
              <a:gd name="connsiteY69" fmla="*/ 5007 h 10002"/>
              <a:gd name="connsiteX70" fmla="*/ 9688 w 10201"/>
              <a:gd name="connsiteY70" fmla="*/ 5138 h 10002"/>
              <a:gd name="connsiteX71" fmla="*/ 9657 w 10201"/>
              <a:gd name="connsiteY71" fmla="*/ 5496 h 10002"/>
              <a:gd name="connsiteX72" fmla="*/ 9771 w 10201"/>
              <a:gd name="connsiteY72" fmla="*/ 5439 h 10002"/>
              <a:gd name="connsiteX73" fmla="*/ 9771 w 10201"/>
              <a:gd name="connsiteY73" fmla="*/ 5382 h 10002"/>
              <a:gd name="connsiteX74" fmla="*/ 9750 w 10201"/>
              <a:gd name="connsiteY74" fmla="*/ 5326 h 10002"/>
              <a:gd name="connsiteX75" fmla="*/ 9781 w 10201"/>
              <a:gd name="connsiteY75" fmla="*/ 5326 h 10002"/>
              <a:gd name="connsiteX76" fmla="*/ 9865 w 10201"/>
              <a:gd name="connsiteY76" fmla="*/ 5401 h 10002"/>
              <a:gd name="connsiteX77" fmla="*/ 10042 w 10201"/>
              <a:gd name="connsiteY77" fmla="*/ 5391 h 10002"/>
              <a:gd name="connsiteX78" fmla="*/ 10081 w 10201"/>
              <a:gd name="connsiteY78" fmla="*/ 5686 h 10002"/>
              <a:gd name="connsiteX79" fmla="*/ 10188 w 10201"/>
              <a:gd name="connsiteY79" fmla="*/ 5795 h 10002"/>
              <a:gd name="connsiteX80" fmla="*/ 10177 w 10201"/>
              <a:gd name="connsiteY80" fmla="*/ 6153 h 10002"/>
              <a:gd name="connsiteX81" fmla="*/ 10137 w 10201"/>
              <a:gd name="connsiteY81" fmla="*/ 6016 h 10002"/>
              <a:gd name="connsiteX82" fmla="*/ 9949 w 10201"/>
              <a:gd name="connsiteY82" fmla="*/ 6096 h 10002"/>
              <a:gd name="connsiteX83" fmla="*/ 9893 w 10201"/>
              <a:gd name="connsiteY83" fmla="*/ 6004 h 10002"/>
              <a:gd name="connsiteX84" fmla="*/ 9610 w 10201"/>
              <a:gd name="connsiteY84" fmla="*/ 6190 h 10002"/>
              <a:gd name="connsiteX85" fmla="*/ 9532 w 10201"/>
              <a:gd name="connsiteY85" fmla="*/ 6528 h 10002"/>
              <a:gd name="connsiteX86" fmla="*/ 9490 w 10201"/>
              <a:gd name="connsiteY86" fmla="*/ 6566 h 10002"/>
              <a:gd name="connsiteX87" fmla="*/ 9490 w 10201"/>
              <a:gd name="connsiteY87" fmla="*/ 6979 h 10002"/>
              <a:gd name="connsiteX88" fmla="*/ 9594 w 10201"/>
              <a:gd name="connsiteY88" fmla="*/ 7016 h 10002"/>
              <a:gd name="connsiteX89" fmla="*/ 9584 w 10201"/>
              <a:gd name="connsiteY89" fmla="*/ 7054 h 10002"/>
              <a:gd name="connsiteX90" fmla="*/ 9438 w 10201"/>
              <a:gd name="connsiteY90" fmla="*/ 7411 h 10002"/>
              <a:gd name="connsiteX91" fmla="*/ 9428 w 10201"/>
              <a:gd name="connsiteY91" fmla="*/ 7674 h 10002"/>
              <a:gd name="connsiteX92" fmla="*/ 9459 w 10201"/>
              <a:gd name="connsiteY92" fmla="*/ 7862 h 10002"/>
              <a:gd name="connsiteX93" fmla="*/ 9407 w 10201"/>
              <a:gd name="connsiteY93" fmla="*/ 7918 h 10002"/>
              <a:gd name="connsiteX94" fmla="*/ 9302 w 10201"/>
              <a:gd name="connsiteY94" fmla="*/ 7730 h 10002"/>
              <a:gd name="connsiteX95" fmla="*/ 9126 w 10201"/>
              <a:gd name="connsiteY95" fmla="*/ 7580 h 10002"/>
              <a:gd name="connsiteX96" fmla="*/ 9126 w 10201"/>
              <a:gd name="connsiteY96" fmla="*/ 7543 h 10002"/>
              <a:gd name="connsiteX97" fmla="*/ 9167 w 10201"/>
              <a:gd name="connsiteY97" fmla="*/ 7543 h 10002"/>
              <a:gd name="connsiteX98" fmla="*/ 9167 w 10201"/>
              <a:gd name="connsiteY98" fmla="*/ 7524 h 10002"/>
              <a:gd name="connsiteX99" fmla="*/ 9146 w 10201"/>
              <a:gd name="connsiteY99" fmla="*/ 7524 h 10002"/>
              <a:gd name="connsiteX100" fmla="*/ 9084 w 10201"/>
              <a:gd name="connsiteY100" fmla="*/ 7543 h 10002"/>
              <a:gd name="connsiteX101" fmla="*/ 9105 w 10201"/>
              <a:gd name="connsiteY101" fmla="*/ 7618 h 10002"/>
              <a:gd name="connsiteX102" fmla="*/ 9063 w 10201"/>
              <a:gd name="connsiteY102" fmla="*/ 7637 h 10002"/>
              <a:gd name="connsiteX103" fmla="*/ 9167 w 10201"/>
              <a:gd name="connsiteY103" fmla="*/ 7918 h 10002"/>
              <a:gd name="connsiteX104" fmla="*/ 9167 w 10201"/>
              <a:gd name="connsiteY104" fmla="*/ 8125 h 10002"/>
              <a:gd name="connsiteX105" fmla="*/ 9105 w 10201"/>
              <a:gd name="connsiteY105" fmla="*/ 8237 h 10002"/>
              <a:gd name="connsiteX106" fmla="*/ 8928 w 10201"/>
              <a:gd name="connsiteY106" fmla="*/ 8219 h 10002"/>
              <a:gd name="connsiteX107" fmla="*/ 8866 w 10201"/>
              <a:gd name="connsiteY107" fmla="*/ 8125 h 10002"/>
              <a:gd name="connsiteX108" fmla="*/ 8802 w 10201"/>
              <a:gd name="connsiteY108" fmla="*/ 8182 h 10002"/>
              <a:gd name="connsiteX109" fmla="*/ 8845 w 10201"/>
              <a:gd name="connsiteY109" fmla="*/ 8575 h 10002"/>
              <a:gd name="connsiteX110" fmla="*/ 8814 w 10201"/>
              <a:gd name="connsiteY110" fmla="*/ 8650 h 10002"/>
              <a:gd name="connsiteX111" fmla="*/ 8615 w 10201"/>
              <a:gd name="connsiteY111" fmla="*/ 8670 h 10002"/>
              <a:gd name="connsiteX112" fmla="*/ 8470 w 10201"/>
              <a:gd name="connsiteY112" fmla="*/ 8237 h 10002"/>
              <a:gd name="connsiteX113" fmla="*/ 8459 w 10201"/>
              <a:gd name="connsiteY113" fmla="*/ 7993 h 10002"/>
              <a:gd name="connsiteX114" fmla="*/ 8418 w 10201"/>
              <a:gd name="connsiteY114" fmla="*/ 7993 h 10002"/>
              <a:gd name="connsiteX115" fmla="*/ 8240 w 10201"/>
              <a:gd name="connsiteY115" fmla="*/ 7993 h 10002"/>
              <a:gd name="connsiteX116" fmla="*/ 8136 w 10201"/>
              <a:gd name="connsiteY116" fmla="*/ 7768 h 10002"/>
              <a:gd name="connsiteX117" fmla="*/ 8042 w 10201"/>
              <a:gd name="connsiteY117" fmla="*/ 7712 h 10002"/>
              <a:gd name="connsiteX118" fmla="*/ 7980 w 10201"/>
              <a:gd name="connsiteY118" fmla="*/ 7787 h 10002"/>
              <a:gd name="connsiteX119" fmla="*/ 7990 w 10201"/>
              <a:gd name="connsiteY119" fmla="*/ 8106 h 10002"/>
              <a:gd name="connsiteX120" fmla="*/ 7949 w 10201"/>
              <a:gd name="connsiteY120" fmla="*/ 8406 h 10002"/>
              <a:gd name="connsiteX121" fmla="*/ 7887 w 10201"/>
              <a:gd name="connsiteY121" fmla="*/ 8426 h 10002"/>
              <a:gd name="connsiteX122" fmla="*/ 7845 w 10201"/>
              <a:gd name="connsiteY122" fmla="*/ 8538 h 10002"/>
              <a:gd name="connsiteX123" fmla="*/ 7835 w 10201"/>
              <a:gd name="connsiteY123" fmla="*/ 8538 h 10002"/>
              <a:gd name="connsiteX124" fmla="*/ 7835 w 10201"/>
              <a:gd name="connsiteY124" fmla="*/ 8481 h 10002"/>
              <a:gd name="connsiteX125" fmla="*/ 7855 w 10201"/>
              <a:gd name="connsiteY125" fmla="*/ 8426 h 10002"/>
              <a:gd name="connsiteX126" fmla="*/ 7678 w 10201"/>
              <a:gd name="connsiteY126" fmla="*/ 8182 h 10002"/>
              <a:gd name="connsiteX127" fmla="*/ 7563 w 10201"/>
              <a:gd name="connsiteY127" fmla="*/ 8087 h 10002"/>
              <a:gd name="connsiteX128" fmla="*/ 7501 w 10201"/>
              <a:gd name="connsiteY128" fmla="*/ 8144 h 10002"/>
              <a:gd name="connsiteX129" fmla="*/ 7470 w 10201"/>
              <a:gd name="connsiteY129" fmla="*/ 8087 h 10002"/>
              <a:gd name="connsiteX130" fmla="*/ 7439 w 10201"/>
              <a:gd name="connsiteY130" fmla="*/ 8219 h 10002"/>
              <a:gd name="connsiteX131" fmla="*/ 7574 w 10201"/>
              <a:gd name="connsiteY131" fmla="*/ 8595 h 10002"/>
              <a:gd name="connsiteX132" fmla="*/ 7418 w 10201"/>
              <a:gd name="connsiteY132" fmla="*/ 8782 h 10002"/>
              <a:gd name="connsiteX133" fmla="*/ 7251 w 10201"/>
              <a:gd name="connsiteY133" fmla="*/ 8707 h 10002"/>
              <a:gd name="connsiteX134" fmla="*/ 7189 w 10201"/>
              <a:gd name="connsiteY134" fmla="*/ 8858 h 10002"/>
              <a:gd name="connsiteX135" fmla="*/ 7115 w 10201"/>
              <a:gd name="connsiteY135" fmla="*/ 8914 h 10002"/>
              <a:gd name="connsiteX136" fmla="*/ 7115 w 10201"/>
              <a:gd name="connsiteY136" fmla="*/ 8839 h 10002"/>
              <a:gd name="connsiteX137" fmla="*/ 6991 w 10201"/>
              <a:gd name="connsiteY137" fmla="*/ 8801 h 10002"/>
              <a:gd name="connsiteX138" fmla="*/ 6907 w 10201"/>
              <a:gd name="connsiteY138" fmla="*/ 8895 h 10002"/>
              <a:gd name="connsiteX139" fmla="*/ 6814 w 10201"/>
              <a:gd name="connsiteY139" fmla="*/ 8914 h 10002"/>
              <a:gd name="connsiteX140" fmla="*/ 6814 w 10201"/>
              <a:gd name="connsiteY140" fmla="*/ 8970 h 10002"/>
              <a:gd name="connsiteX141" fmla="*/ 6751 w 10201"/>
              <a:gd name="connsiteY141" fmla="*/ 8989 h 10002"/>
              <a:gd name="connsiteX142" fmla="*/ 6772 w 10201"/>
              <a:gd name="connsiteY142" fmla="*/ 9026 h 10002"/>
              <a:gd name="connsiteX143" fmla="*/ 6939 w 10201"/>
              <a:gd name="connsiteY143" fmla="*/ 9008 h 10002"/>
              <a:gd name="connsiteX144" fmla="*/ 6939 w 10201"/>
              <a:gd name="connsiteY144" fmla="*/ 8989 h 10002"/>
              <a:gd name="connsiteX145" fmla="*/ 6918 w 10201"/>
              <a:gd name="connsiteY145" fmla="*/ 8951 h 10002"/>
              <a:gd name="connsiteX146" fmla="*/ 6939 w 10201"/>
              <a:gd name="connsiteY146" fmla="*/ 8951 h 10002"/>
              <a:gd name="connsiteX147" fmla="*/ 6991 w 10201"/>
              <a:gd name="connsiteY147" fmla="*/ 8933 h 10002"/>
              <a:gd name="connsiteX148" fmla="*/ 7032 w 10201"/>
              <a:gd name="connsiteY148" fmla="*/ 9064 h 10002"/>
              <a:gd name="connsiteX149" fmla="*/ 7303 w 10201"/>
              <a:gd name="connsiteY149" fmla="*/ 9139 h 10002"/>
              <a:gd name="connsiteX150" fmla="*/ 7303 w 10201"/>
              <a:gd name="connsiteY150" fmla="*/ 9195 h 10002"/>
              <a:gd name="connsiteX151" fmla="*/ 7220 w 10201"/>
              <a:gd name="connsiteY151" fmla="*/ 9590 h 10002"/>
              <a:gd name="connsiteX152" fmla="*/ 7199 w 10201"/>
              <a:gd name="connsiteY152" fmla="*/ 9590 h 10002"/>
              <a:gd name="connsiteX153" fmla="*/ 7179 w 10201"/>
              <a:gd name="connsiteY153" fmla="*/ 9533 h 10002"/>
              <a:gd name="connsiteX154" fmla="*/ 6949 w 10201"/>
              <a:gd name="connsiteY154" fmla="*/ 9496 h 10002"/>
              <a:gd name="connsiteX155" fmla="*/ 6876 w 10201"/>
              <a:gd name="connsiteY155" fmla="*/ 9496 h 10002"/>
              <a:gd name="connsiteX156" fmla="*/ 6793 w 10201"/>
              <a:gd name="connsiteY156" fmla="*/ 9403 h 10002"/>
              <a:gd name="connsiteX157" fmla="*/ 6751 w 10201"/>
              <a:gd name="connsiteY157" fmla="*/ 9440 h 10002"/>
              <a:gd name="connsiteX158" fmla="*/ 6637 w 10201"/>
              <a:gd name="connsiteY158" fmla="*/ 9289 h 10002"/>
              <a:gd name="connsiteX159" fmla="*/ 6627 w 10201"/>
              <a:gd name="connsiteY159" fmla="*/ 9289 h 10002"/>
              <a:gd name="connsiteX160" fmla="*/ 6584 w 10201"/>
              <a:gd name="connsiteY160" fmla="*/ 9289 h 10002"/>
              <a:gd name="connsiteX161" fmla="*/ 6480 w 10201"/>
              <a:gd name="connsiteY161" fmla="*/ 9177 h 10002"/>
              <a:gd name="connsiteX162" fmla="*/ 6449 w 10201"/>
              <a:gd name="connsiteY162" fmla="*/ 9346 h 10002"/>
              <a:gd name="connsiteX163" fmla="*/ 6355 w 10201"/>
              <a:gd name="connsiteY163" fmla="*/ 9515 h 10002"/>
              <a:gd name="connsiteX164" fmla="*/ 6262 w 10201"/>
              <a:gd name="connsiteY164" fmla="*/ 9552 h 10002"/>
              <a:gd name="connsiteX165" fmla="*/ 6262 w 10201"/>
              <a:gd name="connsiteY165" fmla="*/ 9609 h 10002"/>
              <a:gd name="connsiteX166" fmla="*/ 6189 w 10201"/>
              <a:gd name="connsiteY166" fmla="*/ 9740 h 10002"/>
              <a:gd name="connsiteX167" fmla="*/ 6106 w 10201"/>
              <a:gd name="connsiteY167" fmla="*/ 9796 h 10002"/>
              <a:gd name="connsiteX168" fmla="*/ 6001 w 10201"/>
              <a:gd name="connsiteY168" fmla="*/ 9947 h 10002"/>
              <a:gd name="connsiteX169" fmla="*/ 5345 w 10201"/>
              <a:gd name="connsiteY169" fmla="*/ 9796 h 10002"/>
              <a:gd name="connsiteX170" fmla="*/ 5220 w 10201"/>
              <a:gd name="connsiteY170" fmla="*/ 9796 h 10002"/>
              <a:gd name="connsiteX171" fmla="*/ 4992 w 10201"/>
              <a:gd name="connsiteY171" fmla="*/ 9647 h 10002"/>
              <a:gd name="connsiteX172" fmla="*/ 4929 w 10201"/>
              <a:gd name="connsiteY172" fmla="*/ 9515 h 10002"/>
              <a:gd name="connsiteX173" fmla="*/ 4929 w 10201"/>
              <a:gd name="connsiteY173" fmla="*/ 9403 h 10002"/>
              <a:gd name="connsiteX174" fmla="*/ 4866 w 10201"/>
              <a:gd name="connsiteY174" fmla="*/ 9346 h 10002"/>
              <a:gd name="connsiteX175" fmla="*/ 5168 w 10201"/>
              <a:gd name="connsiteY175" fmla="*/ 9214 h 10002"/>
              <a:gd name="connsiteX176" fmla="*/ 5387 w 10201"/>
              <a:gd name="connsiteY176" fmla="*/ 9234 h 10002"/>
              <a:gd name="connsiteX177" fmla="*/ 5741 w 10201"/>
              <a:gd name="connsiteY177" fmla="*/ 9195 h 10002"/>
              <a:gd name="connsiteX178" fmla="*/ 5783 w 10201"/>
              <a:gd name="connsiteY178" fmla="*/ 9102 h 10002"/>
              <a:gd name="connsiteX179" fmla="*/ 5731 w 10201"/>
              <a:gd name="connsiteY179" fmla="*/ 8989 h 10002"/>
              <a:gd name="connsiteX180" fmla="*/ 5533 w 10201"/>
              <a:gd name="connsiteY180" fmla="*/ 8933 h 10002"/>
              <a:gd name="connsiteX181" fmla="*/ 5210 w 10201"/>
              <a:gd name="connsiteY181" fmla="*/ 8745 h 10002"/>
              <a:gd name="connsiteX182" fmla="*/ 4961 w 10201"/>
              <a:gd name="connsiteY182" fmla="*/ 8595 h 10002"/>
              <a:gd name="connsiteX183" fmla="*/ 5085 w 10201"/>
              <a:gd name="connsiteY183" fmla="*/ 8481 h 10002"/>
              <a:gd name="connsiteX184" fmla="*/ 4741 w 10201"/>
              <a:gd name="connsiteY184" fmla="*/ 8275 h 10002"/>
              <a:gd name="connsiteX185" fmla="*/ 4554 w 10201"/>
              <a:gd name="connsiteY185" fmla="*/ 8087 h 10002"/>
              <a:gd name="connsiteX186" fmla="*/ 4356 w 10201"/>
              <a:gd name="connsiteY186" fmla="*/ 8031 h 10002"/>
              <a:gd name="connsiteX187" fmla="*/ 4085 w 10201"/>
              <a:gd name="connsiteY187" fmla="*/ 8013 h 10002"/>
              <a:gd name="connsiteX188" fmla="*/ 3919 w 10201"/>
              <a:gd name="connsiteY188" fmla="*/ 7843 h 10002"/>
              <a:gd name="connsiteX189" fmla="*/ 3741 w 10201"/>
              <a:gd name="connsiteY189" fmla="*/ 7806 h 10002"/>
              <a:gd name="connsiteX190" fmla="*/ 3669 w 10201"/>
              <a:gd name="connsiteY190" fmla="*/ 7598 h 10002"/>
              <a:gd name="connsiteX191" fmla="*/ 3492 w 10201"/>
              <a:gd name="connsiteY191" fmla="*/ 7637 h 10002"/>
              <a:gd name="connsiteX192" fmla="*/ 3440 w 10201"/>
              <a:gd name="connsiteY192" fmla="*/ 7674 h 10002"/>
              <a:gd name="connsiteX193" fmla="*/ 3367 w 10201"/>
              <a:gd name="connsiteY193" fmla="*/ 7674 h 10002"/>
              <a:gd name="connsiteX194" fmla="*/ 3367 w 10201"/>
              <a:gd name="connsiteY194" fmla="*/ 7637 h 10002"/>
              <a:gd name="connsiteX195" fmla="*/ 3398 w 10201"/>
              <a:gd name="connsiteY195" fmla="*/ 7543 h 10002"/>
              <a:gd name="connsiteX196" fmla="*/ 3241 w 10201"/>
              <a:gd name="connsiteY196" fmla="*/ 7505 h 10002"/>
              <a:gd name="connsiteX197" fmla="*/ 3189 w 10201"/>
              <a:gd name="connsiteY197" fmla="*/ 7411 h 10002"/>
              <a:gd name="connsiteX198" fmla="*/ 3085 w 10201"/>
              <a:gd name="connsiteY198" fmla="*/ 7468 h 10002"/>
              <a:gd name="connsiteX199" fmla="*/ 2846 w 10201"/>
              <a:gd name="connsiteY199" fmla="*/ 7449 h 10002"/>
              <a:gd name="connsiteX200" fmla="*/ 2722 w 10201"/>
              <a:gd name="connsiteY200" fmla="*/ 7486 h 10002"/>
              <a:gd name="connsiteX201" fmla="*/ 2669 w 10201"/>
              <a:gd name="connsiteY201" fmla="*/ 7598 h 10002"/>
              <a:gd name="connsiteX202" fmla="*/ 2471 w 10201"/>
              <a:gd name="connsiteY202" fmla="*/ 7637 h 10002"/>
              <a:gd name="connsiteX203" fmla="*/ 2419 w 10201"/>
              <a:gd name="connsiteY203" fmla="*/ 7712 h 10002"/>
              <a:gd name="connsiteX204" fmla="*/ 2137 w 10201"/>
              <a:gd name="connsiteY204" fmla="*/ 7693 h 10002"/>
              <a:gd name="connsiteX205" fmla="*/ 2023 w 10201"/>
              <a:gd name="connsiteY205" fmla="*/ 7561 h 10002"/>
              <a:gd name="connsiteX206" fmla="*/ 1867 w 10201"/>
              <a:gd name="connsiteY206" fmla="*/ 7524 h 10002"/>
              <a:gd name="connsiteX207" fmla="*/ 1919 w 10201"/>
              <a:gd name="connsiteY207" fmla="*/ 7505 h 10002"/>
              <a:gd name="connsiteX208" fmla="*/ 1919 w 10201"/>
              <a:gd name="connsiteY208" fmla="*/ 7486 h 10002"/>
              <a:gd name="connsiteX209" fmla="*/ 1867 w 10201"/>
              <a:gd name="connsiteY209" fmla="*/ 7486 h 10002"/>
              <a:gd name="connsiteX210" fmla="*/ 1753 w 10201"/>
              <a:gd name="connsiteY210" fmla="*/ 7505 h 10002"/>
              <a:gd name="connsiteX211" fmla="*/ 1544 w 10201"/>
              <a:gd name="connsiteY211" fmla="*/ 7429 h 10002"/>
              <a:gd name="connsiteX212" fmla="*/ 1544 w 10201"/>
              <a:gd name="connsiteY212" fmla="*/ 7486 h 10002"/>
              <a:gd name="connsiteX213" fmla="*/ 1492 w 10201"/>
              <a:gd name="connsiteY213" fmla="*/ 7468 h 10002"/>
              <a:gd name="connsiteX214" fmla="*/ 1492 w 10201"/>
              <a:gd name="connsiteY214" fmla="*/ 7411 h 10002"/>
              <a:gd name="connsiteX215" fmla="*/ 1398 w 10201"/>
              <a:gd name="connsiteY215" fmla="*/ 7468 h 10002"/>
              <a:gd name="connsiteX216" fmla="*/ 1378 w 10201"/>
              <a:gd name="connsiteY216" fmla="*/ 7411 h 10002"/>
              <a:gd name="connsiteX217" fmla="*/ 1013 w 10201"/>
              <a:gd name="connsiteY217" fmla="*/ 7429 h 10002"/>
              <a:gd name="connsiteX218" fmla="*/ 836 w 10201"/>
              <a:gd name="connsiteY218" fmla="*/ 7411 h 10002"/>
              <a:gd name="connsiteX219" fmla="*/ 795 w 10201"/>
              <a:gd name="connsiteY219" fmla="*/ 7336 h 10002"/>
              <a:gd name="connsiteX220" fmla="*/ 628 w 10201"/>
              <a:gd name="connsiteY220" fmla="*/ 7354 h 10002"/>
              <a:gd name="connsiteX221" fmla="*/ 597 w 10201"/>
              <a:gd name="connsiteY221" fmla="*/ 7299 h 10002"/>
              <a:gd name="connsiteX222" fmla="*/ 493 w 10201"/>
              <a:gd name="connsiteY222" fmla="*/ 7317 h 10002"/>
              <a:gd name="connsiteX223" fmla="*/ 471 w 10201"/>
              <a:gd name="connsiteY223" fmla="*/ 7242 h 10002"/>
              <a:gd name="connsiteX224" fmla="*/ 378 w 10201"/>
              <a:gd name="connsiteY224" fmla="*/ 7242 h 10002"/>
              <a:gd name="connsiteX225" fmla="*/ 243 w 10201"/>
              <a:gd name="connsiteY225" fmla="*/ 7167 h 10002"/>
              <a:gd name="connsiteX226" fmla="*/ 0 w 10201"/>
              <a:gd name="connsiteY226" fmla="*/ 7050 h 10002"/>
              <a:gd name="connsiteX227" fmla="*/ 357 w 10201"/>
              <a:gd name="connsiteY227" fmla="*/ 7054 h 10002"/>
              <a:gd name="connsiteX228" fmla="*/ 576 w 10201"/>
              <a:gd name="connsiteY228" fmla="*/ 7092 h 10002"/>
              <a:gd name="connsiteX229" fmla="*/ 940 w 10201"/>
              <a:gd name="connsiteY229" fmla="*/ 7167 h 10002"/>
              <a:gd name="connsiteX230" fmla="*/ 950 w 10201"/>
              <a:gd name="connsiteY230" fmla="*/ 7092 h 10002"/>
              <a:gd name="connsiteX231" fmla="*/ 888 w 10201"/>
              <a:gd name="connsiteY231" fmla="*/ 6998 h 10002"/>
              <a:gd name="connsiteX232" fmla="*/ 898 w 10201"/>
              <a:gd name="connsiteY232" fmla="*/ 6998 h 10002"/>
              <a:gd name="connsiteX233" fmla="*/ 898 w 10201"/>
              <a:gd name="connsiteY233" fmla="*/ 6979 h 10002"/>
              <a:gd name="connsiteX234" fmla="*/ 1002 w 10201"/>
              <a:gd name="connsiteY234" fmla="*/ 7016 h 10002"/>
              <a:gd name="connsiteX235" fmla="*/ 1002 w 10201"/>
              <a:gd name="connsiteY235" fmla="*/ 6941 h 10002"/>
              <a:gd name="connsiteX236" fmla="*/ 940 w 10201"/>
              <a:gd name="connsiteY236" fmla="*/ 6923 h 10002"/>
              <a:gd name="connsiteX237" fmla="*/ 940 w 10201"/>
              <a:gd name="connsiteY237" fmla="*/ 6847 h 10002"/>
              <a:gd name="connsiteX238" fmla="*/ 961 w 10201"/>
              <a:gd name="connsiteY238" fmla="*/ 6847 h 10002"/>
              <a:gd name="connsiteX239" fmla="*/ 1013 w 10201"/>
              <a:gd name="connsiteY239" fmla="*/ 6885 h 10002"/>
              <a:gd name="connsiteX240" fmla="*/ 1013 w 10201"/>
              <a:gd name="connsiteY240" fmla="*/ 6847 h 10002"/>
              <a:gd name="connsiteX241" fmla="*/ 1149 w 10201"/>
              <a:gd name="connsiteY241" fmla="*/ 6716 h 10002"/>
              <a:gd name="connsiteX242" fmla="*/ 1305 w 10201"/>
              <a:gd name="connsiteY242" fmla="*/ 6678 h 10002"/>
              <a:gd name="connsiteX243" fmla="*/ 1305 w 10201"/>
              <a:gd name="connsiteY243" fmla="*/ 6660 h 10002"/>
              <a:gd name="connsiteX244" fmla="*/ 1128 w 10201"/>
              <a:gd name="connsiteY244" fmla="*/ 6660 h 10002"/>
              <a:gd name="connsiteX245" fmla="*/ 1128 w 10201"/>
              <a:gd name="connsiteY245" fmla="*/ 6641 h 10002"/>
              <a:gd name="connsiteX246" fmla="*/ 1159 w 10201"/>
              <a:gd name="connsiteY246" fmla="*/ 6585 h 10002"/>
              <a:gd name="connsiteX247" fmla="*/ 1211 w 10201"/>
              <a:gd name="connsiteY247" fmla="*/ 6603 h 10002"/>
              <a:gd name="connsiteX248" fmla="*/ 1243 w 10201"/>
              <a:gd name="connsiteY248" fmla="*/ 6566 h 10002"/>
              <a:gd name="connsiteX249" fmla="*/ 1243 w 10201"/>
              <a:gd name="connsiteY249" fmla="*/ 6548 h 10002"/>
              <a:gd name="connsiteX250" fmla="*/ 1191 w 10201"/>
              <a:gd name="connsiteY250" fmla="*/ 6472 h 10002"/>
              <a:gd name="connsiteX251" fmla="*/ 1222 w 10201"/>
              <a:gd name="connsiteY251" fmla="*/ 6472 h 10002"/>
              <a:gd name="connsiteX252" fmla="*/ 1243 w 10201"/>
              <a:gd name="connsiteY252" fmla="*/ 6491 h 10002"/>
              <a:gd name="connsiteX253" fmla="*/ 1253 w 10201"/>
              <a:gd name="connsiteY253" fmla="*/ 6434 h 10002"/>
              <a:gd name="connsiteX254" fmla="*/ 1201 w 10201"/>
              <a:gd name="connsiteY254" fmla="*/ 6378 h 10002"/>
              <a:gd name="connsiteX255" fmla="*/ 1191 w 10201"/>
              <a:gd name="connsiteY255" fmla="*/ 6416 h 10002"/>
              <a:gd name="connsiteX256" fmla="*/ 1191 w 10201"/>
              <a:gd name="connsiteY256" fmla="*/ 6378 h 10002"/>
              <a:gd name="connsiteX257" fmla="*/ 1180 w 10201"/>
              <a:gd name="connsiteY257" fmla="*/ 6378 h 10002"/>
              <a:gd name="connsiteX258" fmla="*/ 1180 w 10201"/>
              <a:gd name="connsiteY258" fmla="*/ 6359 h 10002"/>
              <a:gd name="connsiteX259" fmla="*/ 1253 w 10201"/>
              <a:gd name="connsiteY259" fmla="*/ 6322 h 10002"/>
              <a:gd name="connsiteX260" fmla="*/ 1253 w 10201"/>
              <a:gd name="connsiteY260" fmla="*/ 6302 h 10002"/>
              <a:gd name="connsiteX261" fmla="*/ 1139 w 10201"/>
              <a:gd name="connsiteY261" fmla="*/ 6228 h 10002"/>
              <a:gd name="connsiteX262" fmla="*/ 1118 w 10201"/>
              <a:gd name="connsiteY262" fmla="*/ 6284 h 10002"/>
              <a:gd name="connsiteX263" fmla="*/ 1045 w 10201"/>
              <a:gd name="connsiteY263" fmla="*/ 6228 h 10002"/>
              <a:gd name="connsiteX264" fmla="*/ 1076 w 10201"/>
              <a:gd name="connsiteY264" fmla="*/ 6190 h 10002"/>
              <a:gd name="connsiteX265" fmla="*/ 1035 w 10201"/>
              <a:gd name="connsiteY265" fmla="*/ 6190 h 10002"/>
              <a:gd name="connsiteX266" fmla="*/ 909 w 10201"/>
              <a:gd name="connsiteY266" fmla="*/ 6247 h 10002"/>
              <a:gd name="connsiteX267" fmla="*/ 909 w 10201"/>
              <a:gd name="connsiteY267" fmla="*/ 6190 h 10002"/>
              <a:gd name="connsiteX268" fmla="*/ 961 w 10201"/>
              <a:gd name="connsiteY268" fmla="*/ 6040 h 10002"/>
              <a:gd name="connsiteX269" fmla="*/ 940 w 10201"/>
              <a:gd name="connsiteY269" fmla="*/ 6002 h 10002"/>
              <a:gd name="connsiteX270" fmla="*/ 961 w 10201"/>
              <a:gd name="connsiteY270" fmla="*/ 6002 h 10002"/>
              <a:gd name="connsiteX271" fmla="*/ 1055 w 10201"/>
              <a:gd name="connsiteY271" fmla="*/ 5964 h 10002"/>
              <a:gd name="connsiteX272" fmla="*/ 1087 w 10201"/>
              <a:gd name="connsiteY272" fmla="*/ 5909 h 10002"/>
              <a:gd name="connsiteX273" fmla="*/ 1066 w 10201"/>
              <a:gd name="connsiteY273" fmla="*/ 5852 h 10002"/>
              <a:gd name="connsiteX274" fmla="*/ 1139 w 10201"/>
              <a:gd name="connsiteY274" fmla="*/ 5833 h 10002"/>
              <a:gd name="connsiteX275" fmla="*/ 1139 w 10201"/>
              <a:gd name="connsiteY275" fmla="*/ 5909 h 10002"/>
              <a:gd name="connsiteX276" fmla="*/ 1263 w 10201"/>
              <a:gd name="connsiteY276" fmla="*/ 5909 h 10002"/>
              <a:gd name="connsiteX277" fmla="*/ 1388 w 10201"/>
              <a:gd name="connsiteY277" fmla="*/ 5683 h 10002"/>
              <a:gd name="connsiteX278" fmla="*/ 1586 w 10201"/>
              <a:gd name="connsiteY278" fmla="*/ 5740 h 10002"/>
              <a:gd name="connsiteX279" fmla="*/ 1586 w 10201"/>
              <a:gd name="connsiteY279" fmla="*/ 5758 h 10002"/>
              <a:gd name="connsiteX280" fmla="*/ 1575 w 10201"/>
              <a:gd name="connsiteY280" fmla="*/ 5814 h 10002"/>
              <a:gd name="connsiteX281" fmla="*/ 1554 w 10201"/>
              <a:gd name="connsiteY281" fmla="*/ 5852 h 10002"/>
              <a:gd name="connsiteX282" fmla="*/ 1440 w 10201"/>
              <a:gd name="connsiteY282" fmla="*/ 5889 h 10002"/>
              <a:gd name="connsiteX283" fmla="*/ 1430 w 10201"/>
              <a:gd name="connsiteY283" fmla="*/ 6040 h 10002"/>
              <a:gd name="connsiteX284" fmla="*/ 1450 w 10201"/>
              <a:gd name="connsiteY284" fmla="*/ 6058 h 10002"/>
              <a:gd name="connsiteX285" fmla="*/ 1680 w 10201"/>
              <a:gd name="connsiteY285" fmla="*/ 6265 h 10002"/>
              <a:gd name="connsiteX286" fmla="*/ 1711 w 10201"/>
              <a:gd name="connsiteY286" fmla="*/ 6265 h 10002"/>
              <a:gd name="connsiteX287" fmla="*/ 1784 w 10201"/>
              <a:gd name="connsiteY287" fmla="*/ 6792 h 10002"/>
              <a:gd name="connsiteX288" fmla="*/ 1982 w 10201"/>
              <a:gd name="connsiteY288" fmla="*/ 6585 h 10002"/>
              <a:gd name="connsiteX289" fmla="*/ 1982 w 10201"/>
              <a:gd name="connsiteY289" fmla="*/ 6528 h 10002"/>
              <a:gd name="connsiteX290" fmla="*/ 1909 w 10201"/>
              <a:gd name="connsiteY290" fmla="*/ 6528 h 10002"/>
              <a:gd name="connsiteX291" fmla="*/ 1878 w 10201"/>
              <a:gd name="connsiteY291" fmla="*/ 6453 h 10002"/>
              <a:gd name="connsiteX292" fmla="*/ 1878 w 10201"/>
              <a:gd name="connsiteY292" fmla="*/ 6416 h 10002"/>
              <a:gd name="connsiteX293" fmla="*/ 1888 w 10201"/>
              <a:gd name="connsiteY293" fmla="*/ 6416 h 10002"/>
              <a:gd name="connsiteX294" fmla="*/ 1888 w 10201"/>
              <a:gd name="connsiteY294" fmla="*/ 6397 h 10002"/>
              <a:gd name="connsiteX295" fmla="*/ 2023 w 10201"/>
              <a:gd name="connsiteY295" fmla="*/ 6322 h 10002"/>
              <a:gd name="connsiteX296" fmla="*/ 2002 w 10201"/>
              <a:gd name="connsiteY296" fmla="*/ 6302 h 10002"/>
              <a:gd name="connsiteX297" fmla="*/ 1867 w 10201"/>
              <a:gd name="connsiteY297" fmla="*/ 6265 h 10002"/>
              <a:gd name="connsiteX298" fmla="*/ 1867 w 10201"/>
              <a:gd name="connsiteY298" fmla="*/ 6209 h 10002"/>
              <a:gd name="connsiteX299" fmla="*/ 1815 w 10201"/>
              <a:gd name="connsiteY299" fmla="*/ 6190 h 10002"/>
              <a:gd name="connsiteX300" fmla="*/ 1815 w 10201"/>
              <a:gd name="connsiteY300" fmla="*/ 6190 h 10002"/>
              <a:gd name="connsiteX301" fmla="*/ 1836 w 10201"/>
              <a:gd name="connsiteY301" fmla="*/ 6133 h 10002"/>
              <a:gd name="connsiteX302" fmla="*/ 1753 w 10201"/>
              <a:gd name="connsiteY302" fmla="*/ 6040 h 10002"/>
              <a:gd name="connsiteX303" fmla="*/ 1534 w 10201"/>
              <a:gd name="connsiteY303" fmla="*/ 5984 h 10002"/>
              <a:gd name="connsiteX304" fmla="*/ 1701 w 10201"/>
              <a:gd name="connsiteY304" fmla="*/ 5964 h 10002"/>
              <a:gd name="connsiteX305" fmla="*/ 1722 w 10201"/>
              <a:gd name="connsiteY305" fmla="*/ 5871 h 10002"/>
              <a:gd name="connsiteX306" fmla="*/ 1659 w 10201"/>
              <a:gd name="connsiteY306" fmla="*/ 5740 h 10002"/>
              <a:gd name="connsiteX307" fmla="*/ 1680 w 10201"/>
              <a:gd name="connsiteY307" fmla="*/ 5740 h 10002"/>
              <a:gd name="connsiteX308" fmla="*/ 2023 w 10201"/>
              <a:gd name="connsiteY308" fmla="*/ 5777 h 10002"/>
              <a:gd name="connsiteX309" fmla="*/ 2117 w 10201"/>
              <a:gd name="connsiteY309" fmla="*/ 5665 h 10002"/>
              <a:gd name="connsiteX310" fmla="*/ 2190 w 10201"/>
              <a:gd name="connsiteY310" fmla="*/ 5645 h 10002"/>
              <a:gd name="connsiteX311" fmla="*/ 2117 w 10201"/>
              <a:gd name="connsiteY311" fmla="*/ 5608 h 10002"/>
              <a:gd name="connsiteX312" fmla="*/ 1815 w 10201"/>
              <a:gd name="connsiteY312" fmla="*/ 5720 h 10002"/>
              <a:gd name="connsiteX313" fmla="*/ 1784 w 10201"/>
              <a:gd name="connsiteY313" fmla="*/ 5665 h 10002"/>
              <a:gd name="connsiteX314" fmla="*/ 1805 w 10201"/>
              <a:gd name="connsiteY314" fmla="*/ 5608 h 10002"/>
              <a:gd name="connsiteX315" fmla="*/ 1774 w 10201"/>
              <a:gd name="connsiteY315" fmla="*/ 5514 h 10002"/>
              <a:gd name="connsiteX316" fmla="*/ 1701 w 10201"/>
              <a:gd name="connsiteY316" fmla="*/ 5533 h 10002"/>
              <a:gd name="connsiteX317" fmla="*/ 1458 w 10201"/>
              <a:gd name="connsiteY317" fmla="*/ 5302 h 10002"/>
              <a:gd name="connsiteX318" fmla="*/ 1742 w 10201"/>
              <a:gd name="connsiteY318" fmla="*/ 5288 h 10002"/>
              <a:gd name="connsiteX319" fmla="*/ 2085 w 10201"/>
              <a:gd name="connsiteY319" fmla="*/ 5288 h 10002"/>
              <a:gd name="connsiteX320" fmla="*/ 2190 w 10201"/>
              <a:gd name="connsiteY320" fmla="*/ 5119 h 10002"/>
              <a:gd name="connsiteX321" fmla="*/ 2190 w 10201"/>
              <a:gd name="connsiteY321" fmla="*/ 5063 h 10002"/>
              <a:gd name="connsiteX322" fmla="*/ 2253 w 10201"/>
              <a:gd name="connsiteY322" fmla="*/ 5044 h 10002"/>
              <a:gd name="connsiteX323" fmla="*/ 2284 w 10201"/>
              <a:gd name="connsiteY323" fmla="*/ 5176 h 10002"/>
              <a:gd name="connsiteX324" fmla="*/ 2722 w 10201"/>
              <a:gd name="connsiteY324" fmla="*/ 5195 h 10002"/>
              <a:gd name="connsiteX325" fmla="*/ 2700 w 10201"/>
              <a:gd name="connsiteY325" fmla="*/ 5288 h 10002"/>
              <a:gd name="connsiteX326" fmla="*/ 2732 w 10201"/>
              <a:gd name="connsiteY326" fmla="*/ 5288 h 10002"/>
              <a:gd name="connsiteX327" fmla="*/ 2784 w 10201"/>
              <a:gd name="connsiteY327" fmla="*/ 5251 h 10002"/>
              <a:gd name="connsiteX328" fmla="*/ 2784 w 10201"/>
              <a:gd name="connsiteY328" fmla="*/ 5270 h 10002"/>
              <a:gd name="connsiteX329" fmla="*/ 2763 w 10201"/>
              <a:gd name="connsiteY329" fmla="*/ 5288 h 10002"/>
              <a:gd name="connsiteX330" fmla="*/ 2826 w 10201"/>
              <a:gd name="connsiteY330" fmla="*/ 5288 h 10002"/>
              <a:gd name="connsiteX331" fmla="*/ 2929 w 10201"/>
              <a:gd name="connsiteY331" fmla="*/ 5288 h 10002"/>
              <a:gd name="connsiteX332" fmla="*/ 2929 w 10201"/>
              <a:gd name="connsiteY332" fmla="*/ 5364 h 10002"/>
              <a:gd name="connsiteX333" fmla="*/ 2950 w 10201"/>
              <a:gd name="connsiteY333" fmla="*/ 5364 h 10002"/>
              <a:gd name="connsiteX334" fmla="*/ 3023 w 10201"/>
              <a:gd name="connsiteY334" fmla="*/ 5288 h 10002"/>
              <a:gd name="connsiteX335" fmla="*/ 3023 w 10201"/>
              <a:gd name="connsiteY335" fmla="*/ 5213 h 10002"/>
              <a:gd name="connsiteX336" fmla="*/ 3085 w 10201"/>
              <a:gd name="connsiteY336" fmla="*/ 5213 h 10002"/>
              <a:gd name="connsiteX337" fmla="*/ 3117 w 10201"/>
              <a:gd name="connsiteY337" fmla="*/ 5270 h 10002"/>
              <a:gd name="connsiteX338" fmla="*/ 3117 w 10201"/>
              <a:gd name="connsiteY338" fmla="*/ 5401 h 10002"/>
              <a:gd name="connsiteX339" fmla="*/ 3231 w 10201"/>
              <a:gd name="connsiteY339" fmla="*/ 5401 h 10002"/>
              <a:gd name="connsiteX340" fmla="*/ 3241 w 10201"/>
              <a:gd name="connsiteY340" fmla="*/ 5307 h 10002"/>
              <a:gd name="connsiteX341" fmla="*/ 3241 w 10201"/>
              <a:gd name="connsiteY341" fmla="*/ 5288 h 10002"/>
              <a:gd name="connsiteX342" fmla="*/ 3241 w 10201"/>
              <a:gd name="connsiteY342" fmla="*/ 5288 h 10002"/>
              <a:gd name="connsiteX343" fmla="*/ 3346 w 10201"/>
              <a:gd name="connsiteY343" fmla="*/ 5307 h 10002"/>
              <a:gd name="connsiteX344" fmla="*/ 3367 w 10201"/>
              <a:gd name="connsiteY344" fmla="*/ 5213 h 10002"/>
              <a:gd name="connsiteX345" fmla="*/ 3471 w 10201"/>
              <a:gd name="connsiteY345" fmla="*/ 5251 h 10002"/>
              <a:gd name="connsiteX346" fmla="*/ 3471 w 10201"/>
              <a:gd name="connsiteY346" fmla="*/ 5195 h 10002"/>
              <a:gd name="connsiteX347" fmla="*/ 3648 w 10201"/>
              <a:gd name="connsiteY347" fmla="*/ 5270 h 10002"/>
              <a:gd name="connsiteX348" fmla="*/ 3648 w 10201"/>
              <a:gd name="connsiteY348" fmla="*/ 5195 h 10002"/>
              <a:gd name="connsiteX349" fmla="*/ 3689 w 10201"/>
              <a:gd name="connsiteY349" fmla="*/ 5195 h 10002"/>
              <a:gd name="connsiteX350" fmla="*/ 3689 w 10201"/>
              <a:gd name="connsiteY350" fmla="*/ 5270 h 10002"/>
              <a:gd name="connsiteX351" fmla="*/ 3710 w 10201"/>
              <a:gd name="connsiteY351" fmla="*/ 5270 h 10002"/>
              <a:gd name="connsiteX352" fmla="*/ 3710 w 10201"/>
              <a:gd name="connsiteY352" fmla="*/ 5251 h 10002"/>
              <a:gd name="connsiteX353" fmla="*/ 3721 w 10201"/>
              <a:gd name="connsiteY353" fmla="*/ 5119 h 10002"/>
              <a:gd name="connsiteX354" fmla="*/ 3731 w 10201"/>
              <a:gd name="connsiteY354" fmla="*/ 5119 h 10002"/>
              <a:gd name="connsiteX355" fmla="*/ 3741 w 10201"/>
              <a:gd name="connsiteY355" fmla="*/ 5195 h 10002"/>
              <a:gd name="connsiteX356" fmla="*/ 3825 w 10201"/>
              <a:gd name="connsiteY356" fmla="*/ 5119 h 10002"/>
              <a:gd name="connsiteX357" fmla="*/ 3825 w 10201"/>
              <a:gd name="connsiteY357" fmla="*/ 5157 h 10002"/>
              <a:gd name="connsiteX358" fmla="*/ 3898 w 10201"/>
              <a:gd name="connsiteY358" fmla="*/ 5119 h 10002"/>
              <a:gd name="connsiteX359" fmla="*/ 3898 w 10201"/>
              <a:gd name="connsiteY359" fmla="*/ 5101 h 10002"/>
              <a:gd name="connsiteX360" fmla="*/ 3877 w 10201"/>
              <a:gd name="connsiteY360" fmla="*/ 5063 h 10002"/>
              <a:gd name="connsiteX361" fmla="*/ 3909 w 10201"/>
              <a:gd name="connsiteY361" fmla="*/ 5063 h 10002"/>
              <a:gd name="connsiteX362" fmla="*/ 3950 w 10201"/>
              <a:gd name="connsiteY362" fmla="*/ 5101 h 10002"/>
              <a:gd name="connsiteX363" fmla="*/ 3950 w 10201"/>
              <a:gd name="connsiteY363" fmla="*/ 5063 h 10002"/>
              <a:gd name="connsiteX364" fmla="*/ 3929 w 10201"/>
              <a:gd name="connsiteY364" fmla="*/ 5007 h 10002"/>
              <a:gd name="connsiteX365" fmla="*/ 4033 w 10201"/>
              <a:gd name="connsiteY365" fmla="*/ 4951 h 10002"/>
              <a:gd name="connsiteX366" fmla="*/ 4033 w 10201"/>
              <a:gd name="connsiteY366" fmla="*/ 4932 h 10002"/>
              <a:gd name="connsiteX367" fmla="*/ 3857 w 10201"/>
              <a:gd name="connsiteY367" fmla="*/ 4912 h 10002"/>
              <a:gd name="connsiteX368" fmla="*/ 3867 w 10201"/>
              <a:gd name="connsiteY368" fmla="*/ 5026 h 10002"/>
              <a:gd name="connsiteX369" fmla="*/ 3857 w 10201"/>
              <a:gd name="connsiteY369" fmla="*/ 5026 h 10002"/>
              <a:gd name="connsiteX370" fmla="*/ 3658 w 10201"/>
              <a:gd name="connsiteY370" fmla="*/ 4912 h 10002"/>
              <a:gd name="connsiteX371" fmla="*/ 3658 w 10201"/>
              <a:gd name="connsiteY371" fmla="*/ 4932 h 10002"/>
              <a:gd name="connsiteX372" fmla="*/ 3669 w 10201"/>
              <a:gd name="connsiteY372" fmla="*/ 4932 h 10002"/>
              <a:gd name="connsiteX373" fmla="*/ 3648 w 10201"/>
              <a:gd name="connsiteY373" fmla="*/ 4951 h 10002"/>
              <a:gd name="connsiteX374" fmla="*/ 3596 w 10201"/>
              <a:gd name="connsiteY374" fmla="*/ 4875 h 10002"/>
              <a:gd name="connsiteX375" fmla="*/ 3585 w 10201"/>
              <a:gd name="connsiteY375" fmla="*/ 4837 h 10002"/>
              <a:gd name="connsiteX376" fmla="*/ 3700 w 10201"/>
              <a:gd name="connsiteY376" fmla="*/ 4819 h 10002"/>
              <a:gd name="connsiteX377" fmla="*/ 3700 w 10201"/>
              <a:gd name="connsiteY377" fmla="*/ 4668 h 10002"/>
              <a:gd name="connsiteX378" fmla="*/ 3679 w 10201"/>
              <a:gd name="connsiteY378" fmla="*/ 4668 h 10002"/>
              <a:gd name="connsiteX379" fmla="*/ 3554 w 10201"/>
              <a:gd name="connsiteY379" fmla="*/ 4800 h 10002"/>
              <a:gd name="connsiteX380" fmla="*/ 3533 w 10201"/>
              <a:gd name="connsiteY380" fmla="*/ 4782 h 10002"/>
              <a:gd name="connsiteX381" fmla="*/ 3533 w 10201"/>
              <a:gd name="connsiteY381" fmla="*/ 4706 h 10002"/>
              <a:gd name="connsiteX382" fmla="*/ 3523 w 10201"/>
              <a:gd name="connsiteY382" fmla="*/ 4650 h 10002"/>
              <a:gd name="connsiteX383" fmla="*/ 3450 w 10201"/>
              <a:gd name="connsiteY383" fmla="*/ 4650 h 10002"/>
              <a:gd name="connsiteX384" fmla="*/ 3440 w 10201"/>
              <a:gd name="connsiteY384" fmla="*/ 4593 h 10002"/>
              <a:gd name="connsiteX385" fmla="*/ 3450 w 10201"/>
              <a:gd name="connsiteY385" fmla="*/ 4593 h 10002"/>
              <a:gd name="connsiteX386" fmla="*/ 3450 w 10201"/>
              <a:gd name="connsiteY386" fmla="*/ 4574 h 10002"/>
              <a:gd name="connsiteX387" fmla="*/ 3627 w 10201"/>
              <a:gd name="connsiteY387" fmla="*/ 4481 h 10002"/>
              <a:gd name="connsiteX388" fmla="*/ 3565 w 10201"/>
              <a:gd name="connsiteY388" fmla="*/ 4481 h 10002"/>
              <a:gd name="connsiteX389" fmla="*/ 3544 w 10201"/>
              <a:gd name="connsiteY389" fmla="*/ 4481 h 10002"/>
              <a:gd name="connsiteX390" fmla="*/ 3533 w 10201"/>
              <a:gd name="connsiteY390" fmla="*/ 4481 h 10002"/>
              <a:gd name="connsiteX391" fmla="*/ 3533 w 10201"/>
              <a:gd name="connsiteY391" fmla="*/ 4462 h 10002"/>
              <a:gd name="connsiteX392" fmla="*/ 3637 w 10201"/>
              <a:gd name="connsiteY392" fmla="*/ 4387 h 10002"/>
              <a:gd name="connsiteX393" fmla="*/ 3637 w 10201"/>
              <a:gd name="connsiteY393" fmla="*/ 4387 h 10002"/>
              <a:gd name="connsiteX394" fmla="*/ 3606 w 10201"/>
              <a:gd name="connsiteY394" fmla="*/ 4387 h 10002"/>
              <a:gd name="connsiteX395" fmla="*/ 3585 w 10201"/>
              <a:gd name="connsiteY395" fmla="*/ 4405 h 10002"/>
              <a:gd name="connsiteX396" fmla="*/ 3575 w 10201"/>
              <a:gd name="connsiteY396" fmla="*/ 4368 h 10002"/>
              <a:gd name="connsiteX397" fmla="*/ 3409 w 10201"/>
              <a:gd name="connsiteY397" fmla="*/ 4312 h 10002"/>
              <a:gd name="connsiteX398" fmla="*/ 3357 w 10201"/>
              <a:gd name="connsiteY398" fmla="*/ 4199 h 10002"/>
              <a:gd name="connsiteX399" fmla="*/ 3315 w 10201"/>
              <a:gd name="connsiteY399" fmla="*/ 4255 h 10002"/>
              <a:gd name="connsiteX400" fmla="*/ 3231 w 10201"/>
              <a:gd name="connsiteY400" fmla="*/ 4218 h 10002"/>
              <a:gd name="connsiteX401" fmla="*/ 3085 w 10201"/>
              <a:gd name="connsiteY401" fmla="*/ 4199 h 10002"/>
              <a:gd name="connsiteX402" fmla="*/ 3033 w 10201"/>
              <a:gd name="connsiteY402" fmla="*/ 4237 h 10002"/>
              <a:gd name="connsiteX403" fmla="*/ 2981 w 10201"/>
              <a:gd name="connsiteY403" fmla="*/ 4180 h 10002"/>
              <a:gd name="connsiteX404" fmla="*/ 2909 w 10201"/>
              <a:gd name="connsiteY404" fmla="*/ 4237 h 10002"/>
              <a:gd name="connsiteX405" fmla="*/ 2878 w 10201"/>
              <a:gd name="connsiteY405" fmla="*/ 4180 h 10002"/>
              <a:gd name="connsiteX406" fmla="*/ 2794 w 10201"/>
              <a:gd name="connsiteY406" fmla="*/ 4330 h 10002"/>
              <a:gd name="connsiteX407" fmla="*/ 2596 w 10201"/>
              <a:gd name="connsiteY407" fmla="*/ 4255 h 10002"/>
              <a:gd name="connsiteX408" fmla="*/ 2596 w 10201"/>
              <a:gd name="connsiteY408" fmla="*/ 4218 h 10002"/>
              <a:gd name="connsiteX409" fmla="*/ 2617 w 10201"/>
              <a:gd name="connsiteY409" fmla="*/ 4180 h 10002"/>
              <a:gd name="connsiteX410" fmla="*/ 2544 w 10201"/>
              <a:gd name="connsiteY410" fmla="*/ 4180 h 10002"/>
              <a:gd name="connsiteX411" fmla="*/ 2346 w 10201"/>
              <a:gd name="connsiteY411" fmla="*/ 4275 h 10002"/>
              <a:gd name="connsiteX412" fmla="*/ 2346 w 10201"/>
              <a:gd name="connsiteY412" fmla="*/ 4255 h 10002"/>
              <a:gd name="connsiteX413" fmla="*/ 2367 w 10201"/>
              <a:gd name="connsiteY413" fmla="*/ 4218 h 10002"/>
              <a:gd name="connsiteX414" fmla="*/ 2253 w 10201"/>
              <a:gd name="connsiteY414" fmla="*/ 4218 h 10002"/>
              <a:gd name="connsiteX415" fmla="*/ 2170 w 10201"/>
              <a:gd name="connsiteY415" fmla="*/ 4143 h 10002"/>
              <a:gd name="connsiteX416" fmla="*/ 2044 w 10201"/>
              <a:gd name="connsiteY416" fmla="*/ 4124 h 10002"/>
              <a:gd name="connsiteX417" fmla="*/ 2065 w 10201"/>
              <a:gd name="connsiteY417" fmla="*/ 4124 h 10002"/>
              <a:gd name="connsiteX418" fmla="*/ 2096 w 10201"/>
              <a:gd name="connsiteY418" fmla="*/ 4086 h 10002"/>
              <a:gd name="connsiteX419" fmla="*/ 2085 w 10201"/>
              <a:gd name="connsiteY419" fmla="*/ 4049 h 10002"/>
              <a:gd name="connsiteX420" fmla="*/ 2002 w 10201"/>
              <a:gd name="connsiteY420" fmla="*/ 3992 h 10002"/>
              <a:gd name="connsiteX421" fmla="*/ 1909 w 10201"/>
              <a:gd name="connsiteY421" fmla="*/ 4030 h 10002"/>
              <a:gd name="connsiteX422" fmla="*/ 1479 w 10201"/>
              <a:gd name="connsiteY422" fmla="*/ 3976 h 10002"/>
              <a:gd name="connsiteX423" fmla="*/ 1680 w 10201"/>
              <a:gd name="connsiteY423" fmla="*/ 3823 h 10002"/>
              <a:gd name="connsiteX424" fmla="*/ 1690 w 10201"/>
              <a:gd name="connsiteY424" fmla="*/ 3805 h 10002"/>
              <a:gd name="connsiteX425" fmla="*/ 1826 w 10201"/>
              <a:gd name="connsiteY425" fmla="*/ 3767 h 10002"/>
              <a:gd name="connsiteX426" fmla="*/ 1826 w 10201"/>
              <a:gd name="connsiteY426" fmla="*/ 3805 h 10002"/>
              <a:gd name="connsiteX427" fmla="*/ 1940 w 10201"/>
              <a:gd name="connsiteY427" fmla="*/ 3880 h 10002"/>
              <a:gd name="connsiteX428" fmla="*/ 1950 w 10201"/>
              <a:gd name="connsiteY428" fmla="*/ 3842 h 10002"/>
              <a:gd name="connsiteX429" fmla="*/ 1961 w 10201"/>
              <a:gd name="connsiteY429" fmla="*/ 3880 h 10002"/>
              <a:gd name="connsiteX430" fmla="*/ 2117 w 10201"/>
              <a:gd name="connsiteY430" fmla="*/ 3748 h 10002"/>
              <a:gd name="connsiteX431" fmla="*/ 2201 w 10201"/>
              <a:gd name="connsiteY431" fmla="*/ 3823 h 10002"/>
              <a:gd name="connsiteX432" fmla="*/ 2378 w 10201"/>
              <a:gd name="connsiteY432" fmla="*/ 3786 h 10002"/>
              <a:gd name="connsiteX433" fmla="*/ 2544 w 10201"/>
              <a:gd name="connsiteY433" fmla="*/ 3805 h 10002"/>
              <a:gd name="connsiteX434" fmla="*/ 2544 w 10201"/>
              <a:gd name="connsiteY434" fmla="*/ 3730 h 10002"/>
              <a:gd name="connsiteX435" fmla="*/ 2658 w 10201"/>
              <a:gd name="connsiteY435" fmla="*/ 3730 h 10002"/>
              <a:gd name="connsiteX436" fmla="*/ 2689 w 10201"/>
              <a:gd name="connsiteY436" fmla="*/ 3673 h 10002"/>
              <a:gd name="connsiteX437" fmla="*/ 2689 w 10201"/>
              <a:gd name="connsiteY437" fmla="*/ 3598 h 10002"/>
              <a:gd name="connsiteX438" fmla="*/ 2658 w 10201"/>
              <a:gd name="connsiteY438" fmla="*/ 3598 h 10002"/>
              <a:gd name="connsiteX439" fmla="*/ 2658 w 10201"/>
              <a:gd name="connsiteY439" fmla="*/ 3561 h 10002"/>
              <a:gd name="connsiteX440" fmla="*/ 2648 w 10201"/>
              <a:gd name="connsiteY440" fmla="*/ 3504 h 10002"/>
              <a:gd name="connsiteX441" fmla="*/ 2044 w 10201"/>
              <a:gd name="connsiteY441" fmla="*/ 3504 h 10002"/>
              <a:gd name="connsiteX442" fmla="*/ 1482 w 10201"/>
              <a:gd name="connsiteY442" fmla="*/ 3485 h 10002"/>
              <a:gd name="connsiteX443" fmla="*/ 1898 w 10201"/>
              <a:gd name="connsiteY443" fmla="*/ 3410 h 10002"/>
              <a:gd name="connsiteX444" fmla="*/ 2149 w 10201"/>
              <a:gd name="connsiteY444" fmla="*/ 3429 h 10002"/>
              <a:gd name="connsiteX445" fmla="*/ 2159 w 10201"/>
              <a:gd name="connsiteY445" fmla="*/ 3316 h 10002"/>
              <a:gd name="connsiteX446" fmla="*/ 2201 w 10201"/>
              <a:gd name="connsiteY446" fmla="*/ 3298 h 10002"/>
              <a:gd name="connsiteX447" fmla="*/ 2232 w 10201"/>
              <a:gd name="connsiteY447" fmla="*/ 3354 h 10002"/>
              <a:gd name="connsiteX448" fmla="*/ 2263 w 10201"/>
              <a:gd name="connsiteY448" fmla="*/ 3278 h 10002"/>
              <a:gd name="connsiteX449" fmla="*/ 2263 w 10201"/>
              <a:gd name="connsiteY449" fmla="*/ 3316 h 10002"/>
              <a:gd name="connsiteX450" fmla="*/ 2242 w 10201"/>
              <a:gd name="connsiteY450" fmla="*/ 3354 h 10002"/>
              <a:gd name="connsiteX451" fmla="*/ 2502 w 10201"/>
              <a:gd name="connsiteY451" fmla="*/ 3298 h 10002"/>
              <a:gd name="connsiteX452" fmla="*/ 2513 w 10201"/>
              <a:gd name="connsiteY452" fmla="*/ 3241 h 10002"/>
              <a:gd name="connsiteX453" fmla="*/ 2502 w 10201"/>
              <a:gd name="connsiteY453" fmla="*/ 3223 h 10002"/>
              <a:gd name="connsiteX454" fmla="*/ 2137 w 10201"/>
              <a:gd name="connsiteY454" fmla="*/ 3241 h 10002"/>
              <a:gd name="connsiteX455" fmla="*/ 2127 w 10201"/>
              <a:gd name="connsiteY455" fmla="*/ 3185 h 10002"/>
              <a:gd name="connsiteX456" fmla="*/ 2137 w 10201"/>
              <a:gd name="connsiteY456" fmla="*/ 3166 h 10002"/>
              <a:gd name="connsiteX457" fmla="*/ 2294 w 10201"/>
              <a:gd name="connsiteY457" fmla="*/ 3128 h 10002"/>
              <a:gd name="connsiteX458" fmla="*/ 2263 w 10201"/>
              <a:gd name="connsiteY458" fmla="*/ 3109 h 10002"/>
              <a:gd name="connsiteX459" fmla="*/ 2294 w 10201"/>
              <a:gd name="connsiteY459" fmla="*/ 3091 h 10002"/>
              <a:gd name="connsiteX460" fmla="*/ 2284 w 10201"/>
              <a:gd name="connsiteY460" fmla="*/ 2997 h 10002"/>
              <a:gd name="connsiteX461" fmla="*/ 2232 w 10201"/>
              <a:gd name="connsiteY461" fmla="*/ 2903 h 10002"/>
              <a:gd name="connsiteX462" fmla="*/ 2253 w 10201"/>
              <a:gd name="connsiteY462" fmla="*/ 2865 h 10002"/>
              <a:gd name="connsiteX463" fmla="*/ 2242 w 10201"/>
              <a:gd name="connsiteY463" fmla="*/ 2790 h 10002"/>
              <a:gd name="connsiteX464" fmla="*/ 2294 w 10201"/>
              <a:gd name="connsiteY464" fmla="*/ 2715 h 10002"/>
              <a:gd name="connsiteX465" fmla="*/ 2294 w 10201"/>
              <a:gd name="connsiteY465" fmla="*/ 2771 h 10002"/>
              <a:gd name="connsiteX466" fmla="*/ 2471 w 10201"/>
              <a:gd name="connsiteY466" fmla="*/ 2809 h 10002"/>
              <a:gd name="connsiteX467" fmla="*/ 2482 w 10201"/>
              <a:gd name="connsiteY467" fmla="*/ 2903 h 10002"/>
              <a:gd name="connsiteX468" fmla="*/ 2627 w 10201"/>
              <a:gd name="connsiteY468" fmla="*/ 2884 h 10002"/>
              <a:gd name="connsiteX469" fmla="*/ 2679 w 10201"/>
              <a:gd name="connsiteY469" fmla="*/ 2715 h 10002"/>
              <a:gd name="connsiteX470" fmla="*/ 2523 w 10201"/>
              <a:gd name="connsiteY470" fmla="*/ 2659 h 10002"/>
              <a:gd name="connsiteX471" fmla="*/ 2523 w 10201"/>
              <a:gd name="connsiteY471" fmla="*/ 2602 h 10002"/>
              <a:gd name="connsiteX472" fmla="*/ 2596 w 10201"/>
              <a:gd name="connsiteY472" fmla="*/ 2584 h 10002"/>
              <a:gd name="connsiteX473" fmla="*/ 2596 w 10201"/>
              <a:gd name="connsiteY473" fmla="*/ 2565 h 10002"/>
              <a:gd name="connsiteX474" fmla="*/ 2461 w 10201"/>
              <a:gd name="connsiteY474" fmla="*/ 2452 h 10002"/>
              <a:gd name="connsiteX475" fmla="*/ 2440 w 10201"/>
              <a:gd name="connsiteY475" fmla="*/ 2527 h 10002"/>
              <a:gd name="connsiteX476" fmla="*/ 2440 w 10201"/>
              <a:gd name="connsiteY476" fmla="*/ 2509 h 10002"/>
              <a:gd name="connsiteX477" fmla="*/ 2315 w 10201"/>
              <a:gd name="connsiteY477" fmla="*/ 2358 h 10002"/>
              <a:gd name="connsiteX478" fmla="*/ 2242 w 10201"/>
              <a:gd name="connsiteY478" fmla="*/ 2377 h 10002"/>
              <a:gd name="connsiteX479" fmla="*/ 2242 w 10201"/>
              <a:gd name="connsiteY479" fmla="*/ 2321 h 10002"/>
              <a:gd name="connsiteX480" fmla="*/ 2222 w 10201"/>
              <a:gd name="connsiteY480" fmla="*/ 2283 h 10002"/>
              <a:gd name="connsiteX481" fmla="*/ 2044 w 10201"/>
              <a:gd name="connsiteY481" fmla="*/ 2246 h 10002"/>
              <a:gd name="connsiteX482" fmla="*/ 2034 w 10201"/>
              <a:gd name="connsiteY482" fmla="*/ 2189 h 10002"/>
              <a:gd name="connsiteX483" fmla="*/ 2044 w 10201"/>
              <a:gd name="connsiteY483" fmla="*/ 2171 h 10002"/>
              <a:gd name="connsiteX484" fmla="*/ 2242 w 10201"/>
              <a:gd name="connsiteY484" fmla="*/ 2171 h 10002"/>
              <a:gd name="connsiteX485" fmla="*/ 2305 w 10201"/>
              <a:gd name="connsiteY485" fmla="*/ 2133 h 10002"/>
              <a:gd name="connsiteX486" fmla="*/ 2450 w 10201"/>
              <a:gd name="connsiteY486" fmla="*/ 2171 h 10002"/>
              <a:gd name="connsiteX487" fmla="*/ 2523 w 10201"/>
              <a:gd name="connsiteY487" fmla="*/ 2077 h 10002"/>
              <a:gd name="connsiteX488" fmla="*/ 2774 w 10201"/>
              <a:gd name="connsiteY488" fmla="*/ 2020 h 10002"/>
              <a:gd name="connsiteX489" fmla="*/ 2961 w 10201"/>
              <a:gd name="connsiteY489" fmla="*/ 2133 h 10002"/>
              <a:gd name="connsiteX490" fmla="*/ 3274 w 10201"/>
              <a:gd name="connsiteY490" fmla="*/ 2057 h 10002"/>
              <a:gd name="connsiteX491" fmla="*/ 3274 w 10201"/>
              <a:gd name="connsiteY491" fmla="*/ 2039 h 10002"/>
              <a:gd name="connsiteX492" fmla="*/ 3263 w 10201"/>
              <a:gd name="connsiteY492" fmla="*/ 2002 h 10002"/>
              <a:gd name="connsiteX493" fmla="*/ 3377 w 10201"/>
              <a:gd name="connsiteY493" fmla="*/ 1964 h 10002"/>
              <a:gd name="connsiteX494" fmla="*/ 3357 w 10201"/>
              <a:gd name="connsiteY494" fmla="*/ 1907 h 10002"/>
              <a:gd name="connsiteX495" fmla="*/ 3419 w 10201"/>
              <a:gd name="connsiteY495" fmla="*/ 1907 h 10002"/>
              <a:gd name="connsiteX496" fmla="*/ 3461 w 10201"/>
              <a:gd name="connsiteY496" fmla="*/ 1926 h 10002"/>
              <a:gd name="connsiteX497" fmla="*/ 3492 w 10201"/>
              <a:gd name="connsiteY497" fmla="*/ 1870 h 10002"/>
              <a:gd name="connsiteX498" fmla="*/ 3492 w 10201"/>
              <a:gd name="connsiteY498" fmla="*/ 1851 h 10002"/>
              <a:gd name="connsiteX499" fmla="*/ 3419 w 10201"/>
              <a:gd name="connsiteY499" fmla="*/ 1738 h 10002"/>
              <a:gd name="connsiteX500" fmla="*/ 3429 w 10201"/>
              <a:gd name="connsiteY500" fmla="*/ 1663 h 10002"/>
              <a:gd name="connsiteX501" fmla="*/ 3274 w 10201"/>
              <a:gd name="connsiteY501" fmla="*/ 1589 h 10002"/>
              <a:gd name="connsiteX502" fmla="*/ 3274 w 10201"/>
              <a:gd name="connsiteY502" fmla="*/ 1513 h 10002"/>
              <a:gd name="connsiteX503" fmla="*/ 3241 w 10201"/>
              <a:gd name="connsiteY503" fmla="*/ 1475 h 10002"/>
              <a:gd name="connsiteX504" fmla="*/ 3210 w 10201"/>
              <a:gd name="connsiteY504" fmla="*/ 1513 h 10002"/>
              <a:gd name="connsiteX505" fmla="*/ 3200 w 10201"/>
              <a:gd name="connsiteY505" fmla="*/ 1438 h 10002"/>
              <a:gd name="connsiteX506" fmla="*/ 3085 w 10201"/>
              <a:gd name="connsiteY506" fmla="*/ 1494 h 10002"/>
              <a:gd name="connsiteX507" fmla="*/ 2971 w 10201"/>
              <a:gd name="connsiteY507" fmla="*/ 1419 h 10002"/>
              <a:gd name="connsiteX508" fmla="*/ 2940 w 10201"/>
              <a:gd name="connsiteY508" fmla="*/ 1475 h 10002"/>
              <a:gd name="connsiteX509" fmla="*/ 2909 w 10201"/>
              <a:gd name="connsiteY509" fmla="*/ 1400 h 10002"/>
              <a:gd name="connsiteX510" fmla="*/ 2815 w 10201"/>
              <a:gd name="connsiteY510" fmla="*/ 1438 h 10002"/>
              <a:gd name="connsiteX511" fmla="*/ 2815 w 10201"/>
              <a:gd name="connsiteY511" fmla="*/ 1381 h 10002"/>
              <a:gd name="connsiteX512" fmla="*/ 2742 w 10201"/>
              <a:gd name="connsiteY512" fmla="*/ 1288 h 10002"/>
              <a:gd name="connsiteX513" fmla="*/ 3013 w 10201"/>
              <a:gd name="connsiteY513" fmla="*/ 1062 h 10002"/>
              <a:gd name="connsiteX514" fmla="*/ 3106 w 10201"/>
              <a:gd name="connsiteY514" fmla="*/ 1119 h 10002"/>
              <a:gd name="connsiteX515" fmla="*/ 3241 w 10201"/>
              <a:gd name="connsiteY515" fmla="*/ 1062 h 10002"/>
              <a:gd name="connsiteX516" fmla="*/ 3241 w 10201"/>
              <a:gd name="connsiteY516" fmla="*/ 1119 h 10002"/>
              <a:gd name="connsiteX517" fmla="*/ 3513 w 10201"/>
              <a:gd name="connsiteY517" fmla="*/ 1119 h 10002"/>
              <a:gd name="connsiteX518" fmla="*/ 3513 w 10201"/>
              <a:gd name="connsiteY518" fmla="*/ 1044 h 10002"/>
              <a:gd name="connsiteX519" fmla="*/ 3658 w 10201"/>
              <a:gd name="connsiteY519" fmla="*/ 968 h 10002"/>
              <a:gd name="connsiteX520" fmla="*/ 3700 w 10201"/>
              <a:gd name="connsiteY520" fmla="*/ 875 h 10002"/>
              <a:gd name="connsiteX521" fmla="*/ 3929 w 10201"/>
              <a:gd name="connsiteY521" fmla="*/ 836 h 10002"/>
              <a:gd name="connsiteX522" fmla="*/ 3940 w 10201"/>
              <a:gd name="connsiteY522" fmla="*/ 781 h 10002"/>
              <a:gd name="connsiteX523" fmla="*/ 3971 w 10201"/>
              <a:gd name="connsiteY523" fmla="*/ 781 h 10002"/>
              <a:gd name="connsiteX524" fmla="*/ 4002 w 10201"/>
              <a:gd name="connsiteY524" fmla="*/ 836 h 10002"/>
              <a:gd name="connsiteX525" fmla="*/ 4065 w 10201"/>
              <a:gd name="connsiteY525" fmla="*/ 799 h 10002"/>
              <a:gd name="connsiteX526" fmla="*/ 4127 w 10201"/>
              <a:gd name="connsiteY526" fmla="*/ 836 h 10002"/>
              <a:gd name="connsiteX527" fmla="*/ 4772 w 10201"/>
              <a:gd name="connsiteY527" fmla="*/ 724 h 10002"/>
              <a:gd name="connsiteX528" fmla="*/ 4783 w 10201"/>
              <a:gd name="connsiteY528" fmla="*/ 781 h 10002"/>
              <a:gd name="connsiteX529" fmla="*/ 4908 w 10201"/>
              <a:gd name="connsiteY529" fmla="*/ 781 h 10002"/>
              <a:gd name="connsiteX530" fmla="*/ 4908 w 10201"/>
              <a:gd name="connsiteY530" fmla="*/ 724 h 10002"/>
              <a:gd name="connsiteX531" fmla="*/ 4992 w 10201"/>
              <a:gd name="connsiteY531" fmla="*/ 781 h 10002"/>
              <a:gd name="connsiteX532" fmla="*/ 5096 w 10201"/>
              <a:gd name="connsiteY532" fmla="*/ 743 h 10002"/>
              <a:gd name="connsiteX533" fmla="*/ 5158 w 10201"/>
              <a:gd name="connsiteY533" fmla="*/ 781 h 10002"/>
              <a:gd name="connsiteX534" fmla="*/ 5200 w 10201"/>
              <a:gd name="connsiteY534" fmla="*/ 706 h 10002"/>
              <a:gd name="connsiteX535" fmla="*/ 5283 w 10201"/>
              <a:gd name="connsiteY535" fmla="*/ 686 h 10002"/>
              <a:gd name="connsiteX536" fmla="*/ 5283 w 10201"/>
              <a:gd name="connsiteY536" fmla="*/ 743 h 10002"/>
              <a:gd name="connsiteX537" fmla="*/ 5492 w 10201"/>
              <a:gd name="connsiteY537" fmla="*/ 706 h 10002"/>
              <a:gd name="connsiteX538" fmla="*/ 5679 w 10201"/>
              <a:gd name="connsiteY538" fmla="*/ 781 h 10002"/>
              <a:gd name="connsiteX539" fmla="*/ 5824 w 10201"/>
              <a:gd name="connsiteY539" fmla="*/ 761 h 10002"/>
              <a:gd name="connsiteX540" fmla="*/ 6148 w 10201"/>
              <a:gd name="connsiteY540" fmla="*/ 686 h 10002"/>
              <a:gd name="connsiteX541" fmla="*/ 6345 w 10201"/>
              <a:gd name="connsiteY541" fmla="*/ 611 h 10002"/>
              <a:gd name="connsiteX542" fmla="*/ 6522 w 10201"/>
              <a:gd name="connsiteY542" fmla="*/ 649 h 10002"/>
              <a:gd name="connsiteX543" fmla="*/ 6574 w 10201"/>
              <a:gd name="connsiteY543" fmla="*/ 555 h 10002"/>
              <a:gd name="connsiteX544" fmla="*/ 6668 w 10201"/>
              <a:gd name="connsiteY544" fmla="*/ 574 h 10002"/>
              <a:gd name="connsiteX545" fmla="*/ 6741 w 10201"/>
              <a:gd name="connsiteY545" fmla="*/ 498 h 10002"/>
              <a:gd name="connsiteX546" fmla="*/ 6814 w 10201"/>
              <a:gd name="connsiteY546" fmla="*/ 555 h 10002"/>
              <a:gd name="connsiteX547" fmla="*/ 7105 w 10201"/>
              <a:gd name="connsiteY547" fmla="*/ 574 h 10002"/>
              <a:gd name="connsiteX548" fmla="*/ 7251 w 10201"/>
              <a:gd name="connsiteY548" fmla="*/ 574 h 10002"/>
              <a:gd name="connsiteX549" fmla="*/ 7262 w 10201"/>
              <a:gd name="connsiteY549" fmla="*/ 630 h 10002"/>
              <a:gd name="connsiteX550" fmla="*/ 7459 w 10201"/>
              <a:gd name="connsiteY550" fmla="*/ 592 h 10002"/>
              <a:gd name="connsiteX551" fmla="*/ 7470 w 10201"/>
              <a:gd name="connsiteY551" fmla="*/ 517 h 10002"/>
              <a:gd name="connsiteX552" fmla="*/ 7387 w 10201"/>
              <a:gd name="connsiteY552" fmla="*/ 498 h 10002"/>
              <a:gd name="connsiteX553" fmla="*/ 7428 w 10201"/>
              <a:gd name="connsiteY553" fmla="*/ 405 h 10002"/>
              <a:gd name="connsiteX554" fmla="*/ 7501 w 10201"/>
              <a:gd name="connsiteY554" fmla="*/ 348 h 10002"/>
              <a:gd name="connsiteX555" fmla="*/ 7470 w 10201"/>
              <a:gd name="connsiteY555" fmla="*/ 311 h 10002"/>
              <a:gd name="connsiteX556" fmla="*/ 7407 w 10201"/>
              <a:gd name="connsiteY556" fmla="*/ 348 h 10002"/>
              <a:gd name="connsiteX557" fmla="*/ 7376 w 10201"/>
              <a:gd name="connsiteY557" fmla="*/ 311 h 10002"/>
              <a:gd name="connsiteX558" fmla="*/ 7210 w 10201"/>
              <a:gd name="connsiteY558" fmla="*/ 367 h 10002"/>
              <a:gd name="connsiteX559" fmla="*/ 7210 w 10201"/>
              <a:gd name="connsiteY559" fmla="*/ 311 h 10002"/>
              <a:gd name="connsiteX560" fmla="*/ 7199 w 10201"/>
              <a:gd name="connsiteY560" fmla="*/ 311 h 10002"/>
              <a:gd name="connsiteX561" fmla="*/ 6543 w 10201"/>
              <a:gd name="connsiteY561" fmla="*/ 330 h 10002"/>
              <a:gd name="connsiteX562" fmla="*/ 6225 w 10201"/>
              <a:gd name="connsiteY562" fmla="*/ 273 h 10002"/>
              <a:gd name="connsiteX563" fmla="*/ 6637 w 10201"/>
              <a:gd name="connsiteY563" fmla="*/ 198 h 10002"/>
              <a:gd name="connsiteX564" fmla="*/ 6980 w 10201"/>
              <a:gd name="connsiteY564" fmla="*/ 161 h 10002"/>
              <a:gd name="connsiteX565" fmla="*/ 7433 w 10201"/>
              <a:gd name="connsiteY565" fmla="*/ 80 h 10002"/>
              <a:gd name="connsiteX566" fmla="*/ 7698 w 10201"/>
              <a:gd name="connsiteY566" fmla="*/ 10 h 10002"/>
              <a:gd name="connsiteX567" fmla="*/ 7949 w 10201"/>
              <a:gd name="connsiteY567" fmla="*/ 142 h 10002"/>
              <a:gd name="connsiteX568" fmla="*/ 8011 w 10201"/>
              <a:gd name="connsiteY568" fmla="*/ 48 h 10002"/>
              <a:gd name="connsiteX569" fmla="*/ 8136 w 10201"/>
              <a:gd name="connsiteY569" fmla="*/ 29 h 10002"/>
              <a:gd name="connsiteX570" fmla="*/ 8240 w 10201"/>
              <a:gd name="connsiteY570" fmla="*/ 142 h 10002"/>
              <a:gd name="connsiteX571" fmla="*/ 8262 w 10201"/>
              <a:gd name="connsiteY571" fmla="*/ 104 h 10002"/>
              <a:gd name="connsiteX572" fmla="*/ 8293 w 10201"/>
              <a:gd name="connsiteY572" fmla="*/ 254 h 10002"/>
              <a:gd name="connsiteX573" fmla="*/ 8262 w 10201"/>
              <a:gd name="connsiteY573" fmla="*/ 330 h 10002"/>
              <a:gd name="connsiteX574" fmla="*/ 8262 w 10201"/>
              <a:gd name="connsiteY574" fmla="*/ 423 h 10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</a:cxnLst>
            <a:rect l="l" t="t" r="r" b="b"/>
            <a:pathLst>
              <a:path w="10201" h="10002">
                <a:moveTo>
                  <a:pt x="8262" y="423"/>
                </a:moveTo>
                <a:cubicBezTo>
                  <a:pt x="8283" y="442"/>
                  <a:pt x="8303" y="442"/>
                  <a:pt x="8324" y="442"/>
                </a:cubicBezTo>
                <a:cubicBezTo>
                  <a:pt x="8335" y="480"/>
                  <a:pt x="8335" y="480"/>
                  <a:pt x="8335" y="517"/>
                </a:cubicBezTo>
                <a:cubicBezTo>
                  <a:pt x="8303" y="537"/>
                  <a:pt x="8314" y="517"/>
                  <a:pt x="8303" y="592"/>
                </a:cubicBezTo>
                <a:lnTo>
                  <a:pt x="8345" y="592"/>
                </a:lnTo>
                <a:cubicBezTo>
                  <a:pt x="8355" y="630"/>
                  <a:pt x="8435" y="524"/>
                  <a:pt x="8414" y="543"/>
                </a:cubicBezTo>
                <a:cubicBezTo>
                  <a:pt x="8404" y="561"/>
                  <a:pt x="8312" y="750"/>
                  <a:pt x="8291" y="770"/>
                </a:cubicBezTo>
                <a:cubicBezTo>
                  <a:pt x="8312" y="825"/>
                  <a:pt x="8250" y="855"/>
                  <a:pt x="8230" y="930"/>
                </a:cubicBezTo>
                <a:cubicBezTo>
                  <a:pt x="8272" y="950"/>
                  <a:pt x="8283" y="987"/>
                  <a:pt x="8324" y="1005"/>
                </a:cubicBezTo>
                <a:cubicBezTo>
                  <a:pt x="8335" y="968"/>
                  <a:pt x="8335" y="930"/>
                  <a:pt x="8345" y="875"/>
                </a:cubicBezTo>
                <a:lnTo>
                  <a:pt x="8355" y="875"/>
                </a:lnTo>
                <a:lnTo>
                  <a:pt x="8355" y="893"/>
                </a:lnTo>
                <a:cubicBezTo>
                  <a:pt x="8386" y="987"/>
                  <a:pt x="8366" y="1119"/>
                  <a:pt x="8376" y="1212"/>
                </a:cubicBezTo>
                <a:lnTo>
                  <a:pt x="8355" y="1212"/>
                </a:lnTo>
                <a:cubicBezTo>
                  <a:pt x="8345" y="1212"/>
                  <a:pt x="8345" y="1212"/>
                  <a:pt x="8324" y="1231"/>
                </a:cubicBezTo>
                <a:lnTo>
                  <a:pt x="8324" y="1288"/>
                </a:lnTo>
                <a:cubicBezTo>
                  <a:pt x="8314" y="1306"/>
                  <a:pt x="8084" y="1607"/>
                  <a:pt x="8084" y="1607"/>
                </a:cubicBezTo>
                <a:lnTo>
                  <a:pt x="8126" y="1607"/>
                </a:lnTo>
                <a:cubicBezTo>
                  <a:pt x="8157" y="1532"/>
                  <a:pt x="8240" y="1569"/>
                  <a:pt x="8293" y="1589"/>
                </a:cubicBezTo>
                <a:cubicBezTo>
                  <a:pt x="8293" y="1644"/>
                  <a:pt x="8283" y="1663"/>
                  <a:pt x="8293" y="1682"/>
                </a:cubicBezTo>
                <a:cubicBezTo>
                  <a:pt x="8314" y="1738"/>
                  <a:pt x="8324" y="1776"/>
                  <a:pt x="8366" y="1776"/>
                </a:cubicBezTo>
                <a:cubicBezTo>
                  <a:pt x="8407" y="1738"/>
                  <a:pt x="8542" y="1813"/>
                  <a:pt x="8584" y="1682"/>
                </a:cubicBezTo>
                <a:cubicBezTo>
                  <a:pt x="8605" y="1626"/>
                  <a:pt x="8594" y="1589"/>
                  <a:pt x="8636" y="1569"/>
                </a:cubicBezTo>
                <a:cubicBezTo>
                  <a:pt x="8667" y="1532"/>
                  <a:pt x="8667" y="1569"/>
                  <a:pt x="8698" y="1589"/>
                </a:cubicBezTo>
                <a:cubicBezTo>
                  <a:pt x="8698" y="1532"/>
                  <a:pt x="8678" y="1550"/>
                  <a:pt x="8709" y="1532"/>
                </a:cubicBezTo>
                <a:cubicBezTo>
                  <a:pt x="8719" y="1569"/>
                  <a:pt x="8792" y="1589"/>
                  <a:pt x="8855" y="1607"/>
                </a:cubicBezTo>
                <a:cubicBezTo>
                  <a:pt x="8855" y="1776"/>
                  <a:pt x="8845" y="1870"/>
                  <a:pt x="8802" y="1982"/>
                </a:cubicBezTo>
                <a:cubicBezTo>
                  <a:pt x="8792" y="2020"/>
                  <a:pt x="8761" y="2020"/>
                  <a:pt x="8740" y="2077"/>
                </a:cubicBezTo>
                <a:lnTo>
                  <a:pt x="8740" y="2133"/>
                </a:lnTo>
                <a:cubicBezTo>
                  <a:pt x="8824" y="2208"/>
                  <a:pt x="8938" y="2189"/>
                  <a:pt x="9032" y="2208"/>
                </a:cubicBezTo>
                <a:cubicBezTo>
                  <a:pt x="9042" y="2433"/>
                  <a:pt x="9053" y="2565"/>
                  <a:pt x="9011" y="2771"/>
                </a:cubicBezTo>
                <a:cubicBezTo>
                  <a:pt x="9011" y="2828"/>
                  <a:pt x="9053" y="2865"/>
                  <a:pt x="9011" y="2940"/>
                </a:cubicBezTo>
                <a:cubicBezTo>
                  <a:pt x="9001" y="2940"/>
                  <a:pt x="8990" y="2940"/>
                  <a:pt x="8980" y="2959"/>
                </a:cubicBezTo>
                <a:cubicBezTo>
                  <a:pt x="8980" y="2978"/>
                  <a:pt x="9001" y="2959"/>
                  <a:pt x="8990" y="2997"/>
                </a:cubicBezTo>
                <a:cubicBezTo>
                  <a:pt x="8980" y="2997"/>
                  <a:pt x="8970" y="3016"/>
                  <a:pt x="8970" y="3034"/>
                </a:cubicBezTo>
                <a:cubicBezTo>
                  <a:pt x="9053" y="3034"/>
                  <a:pt x="9094" y="3072"/>
                  <a:pt x="9157" y="3016"/>
                </a:cubicBezTo>
                <a:cubicBezTo>
                  <a:pt x="9167" y="3109"/>
                  <a:pt x="9198" y="3166"/>
                  <a:pt x="9250" y="3166"/>
                </a:cubicBezTo>
                <a:cubicBezTo>
                  <a:pt x="9281" y="3223"/>
                  <a:pt x="9323" y="3166"/>
                  <a:pt x="9386" y="3147"/>
                </a:cubicBezTo>
                <a:lnTo>
                  <a:pt x="9386" y="3166"/>
                </a:lnTo>
                <a:lnTo>
                  <a:pt x="9397" y="3166"/>
                </a:lnTo>
                <a:cubicBezTo>
                  <a:pt x="9386" y="3260"/>
                  <a:pt x="9397" y="3260"/>
                  <a:pt x="9407" y="3316"/>
                </a:cubicBezTo>
                <a:cubicBezTo>
                  <a:pt x="9418" y="3316"/>
                  <a:pt x="9428" y="3298"/>
                  <a:pt x="9438" y="3298"/>
                </a:cubicBezTo>
                <a:cubicBezTo>
                  <a:pt x="9438" y="3185"/>
                  <a:pt x="9438" y="3091"/>
                  <a:pt x="9490" y="3072"/>
                </a:cubicBezTo>
                <a:cubicBezTo>
                  <a:pt x="9511" y="3109"/>
                  <a:pt x="9522" y="3128"/>
                  <a:pt x="9542" y="3128"/>
                </a:cubicBezTo>
                <a:cubicBezTo>
                  <a:pt x="9553" y="3072"/>
                  <a:pt x="9542" y="2964"/>
                  <a:pt x="9563" y="2927"/>
                </a:cubicBezTo>
                <a:cubicBezTo>
                  <a:pt x="9584" y="2945"/>
                  <a:pt x="9563" y="3072"/>
                  <a:pt x="9594" y="3054"/>
                </a:cubicBezTo>
                <a:cubicBezTo>
                  <a:pt x="9605" y="3147"/>
                  <a:pt x="9615" y="3091"/>
                  <a:pt x="9625" y="3128"/>
                </a:cubicBezTo>
                <a:cubicBezTo>
                  <a:pt x="9625" y="3166"/>
                  <a:pt x="9686" y="3182"/>
                  <a:pt x="9686" y="3220"/>
                </a:cubicBezTo>
                <a:cubicBezTo>
                  <a:pt x="9707" y="3239"/>
                  <a:pt x="9688" y="3281"/>
                  <a:pt x="9688" y="3316"/>
                </a:cubicBezTo>
                <a:lnTo>
                  <a:pt x="9688" y="3429"/>
                </a:lnTo>
                <a:cubicBezTo>
                  <a:pt x="9698" y="3447"/>
                  <a:pt x="9802" y="3489"/>
                  <a:pt x="9812" y="3527"/>
                </a:cubicBezTo>
                <a:cubicBezTo>
                  <a:pt x="9781" y="3564"/>
                  <a:pt x="9715" y="3586"/>
                  <a:pt x="9698" y="3598"/>
                </a:cubicBezTo>
                <a:cubicBezTo>
                  <a:pt x="9681" y="3610"/>
                  <a:pt x="9705" y="3598"/>
                  <a:pt x="9709" y="3598"/>
                </a:cubicBezTo>
                <a:cubicBezTo>
                  <a:pt x="9719" y="3579"/>
                  <a:pt x="9719" y="3579"/>
                  <a:pt x="9740" y="3579"/>
                </a:cubicBezTo>
                <a:lnTo>
                  <a:pt x="9740" y="3691"/>
                </a:lnTo>
                <a:cubicBezTo>
                  <a:pt x="9729" y="3711"/>
                  <a:pt x="9729" y="3711"/>
                  <a:pt x="9709" y="3730"/>
                </a:cubicBezTo>
                <a:cubicBezTo>
                  <a:pt x="9698" y="3711"/>
                  <a:pt x="9698" y="3711"/>
                  <a:pt x="9688" y="3691"/>
                </a:cubicBezTo>
                <a:cubicBezTo>
                  <a:pt x="9677" y="3730"/>
                  <a:pt x="9665" y="3815"/>
                  <a:pt x="9665" y="3833"/>
                </a:cubicBezTo>
                <a:cubicBezTo>
                  <a:pt x="9655" y="3815"/>
                  <a:pt x="9667" y="3730"/>
                  <a:pt x="9646" y="3730"/>
                </a:cubicBezTo>
                <a:cubicBezTo>
                  <a:pt x="9646" y="3805"/>
                  <a:pt x="9605" y="3917"/>
                  <a:pt x="9553" y="3955"/>
                </a:cubicBezTo>
                <a:cubicBezTo>
                  <a:pt x="9615" y="4105"/>
                  <a:pt x="9584" y="4143"/>
                  <a:pt x="9574" y="4349"/>
                </a:cubicBezTo>
                <a:cubicBezTo>
                  <a:pt x="9542" y="4330"/>
                  <a:pt x="9469" y="4295"/>
                  <a:pt x="9438" y="4312"/>
                </a:cubicBezTo>
                <a:cubicBezTo>
                  <a:pt x="9407" y="4329"/>
                  <a:pt x="9395" y="4413"/>
                  <a:pt x="9385" y="4451"/>
                </a:cubicBezTo>
                <a:cubicBezTo>
                  <a:pt x="9416" y="4508"/>
                  <a:pt x="9449" y="4481"/>
                  <a:pt x="9459" y="4574"/>
                </a:cubicBezTo>
                <a:cubicBezTo>
                  <a:pt x="9480" y="4556"/>
                  <a:pt x="9501" y="4556"/>
                  <a:pt x="9522" y="4574"/>
                </a:cubicBezTo>
                <a:lnTo>
                  <a:pt x="9522" y="4593"/>
                </a:lnTo>
                <a:cubicBezTo>
                  <a:pt x="9470" y="4593"/>
                  <a:pt x="9428" y="4613"/>
                  <a:pt x="9407" y="4688"/>
                </a:cubicBezTo>
                <a:cubicBezTo>
                  <a:pt x="9397" y="4706"/>
                  <a:pt x="9397" y="4706"/>
                  <a:pt x="9397" y="4743"/>
                </a:cubicBezTo>
                <a:cubicBezTo>
                  <a:pt x="9438" y="4800"/>
                  <a:pt x="9490" y="4857"/>
                  <a:pt x="9532" y="4912"/>
                </a:cubicBezTo>
                <a:cubicBezTo>
                  <a:pt x="9553" y="4988"/>
                  <a:pt x="9522" y="4969"/>
                  <a:pt x="9553" y="5007"/>
                </a:cubicBezTo>
                <a:cubicBezTo>
                  <a:pt x="9605" y="5063"/>
                  <a:pt x="9667" y="5026"/>
                  <a:pt x="9688" y="5138"/>
                </a:cubicBezTo>
                <a:cubicBezTo>
                  <a:pt x="9729" y="5251"/>
                  <a:pt x="9667" y="5364"/>
                  <a:pt x="9657" y="5496"/>
                </a:cubicBezTo>
                <a:cubicBezTo>
                  <a:pt x="9698" y="5496"/>
                  <a:pt x="9729" y="5457"/>
                  <a:pt x="9771" y="5439"/>
                </a:cubicBezTo>
                <a:lnTo>
                  <a:pt x="9771" y="5382"/>
                </a:lnTo>
                <a:cubicBezTo>
                  <a:pt x="9761" y="5364"/>
                  <a:pt x="9761" y="5364"/>
                  <a:pt x="9750" y="5326"/>
                </a:cubicBezTo>
                <a:lnTo>
                  <a:pt x="9781" y="5326"/>
                </a:lnTo>
                <a:cubicBezTo>
                  <a:pt x="9802" y="5382"/>
                  <a:pt x="9813" y="5401"/>
                  <a:pt x="9865" y="5401"/>
                </a:cubicBezTo>
                <a:lnTo>
                  <a:pt x="10042" y="5391"/>
                </a:lnTo>
                <a:cubicBezTo>
                  <a:pt x="10094" y="5414"/>
                  <a:pt x="10057" y="5619"/>
                  <a:pt x="10081" y="5686"/>
                </a:cubicBezTo>
                <a:cubicBezTo>
                  <a:pt x="10105" y="5753"/>
                  <a:pt x="10188" y="5693"/>
                  <a:pt x="10188" y="5795"/>
                </a:cubicBezTo>
                <a:cubicBezTo>
                  <a:pt x="10219" y="5889"/>
                  <a:pt x="10188" y="6078"/>
                  <a:pt x="10177" y="6153"/>
                </a:cubicBezTo>
                <a:cubicBezTo>
                  <a:pt x="10157" y="6115"/>
                  <a:pt x="10158" y="6036"/>
                  <a:pt x="10137" y="6016"/>
                </a:cubicBezTo>
                <a:cubicBezTo>
                  <a:pt x="10085" y="5998"/>
                  <a:pt x="10011" y="6096"/>
                  <a:pt x="9949" y="6096"/>
                </a:cubicBezTo>
                <a:cubicBezTo>
                  <a:pt x="9899" y="6112"/>
                  <a:pt x="9957" y="5988"/>
                  <a:pt x="9893" y="6004"/>
                </a:cubicBezTo>
                <a:cubicBezTo>
                  <a:pt x="9829" y="6020"/>
                  <a:pt x="9660" y="6120"/>
                  <a:pt x="9610" y="6190"/>
                </a:cubicBezTo>
                <a:cubicBezTo>
                  <a:pt x="9589" y="6247"/>
                  <a:pt x="9553" y="6453"/>
                  <a:pt x="9532" y="6528"/>
                </a:cubicBezTo>
                <a:cubicBezTo>
                  <a:pt x="9522" y="6528"/>
                  <a:pt x="9501" y="6548"/>
                  <a:pt x="9490" y="6566"/>
                </a:cubicBezTo>
                <a:cubicBezTo>
                  <a:pt x="9574" y="6660"/>
                  <a:pt x="9501" y="6866"/>
                  <a:pt x="9490" y="6979"/>
                </a:cubicBezTo>
                <a:cubicBezTo>
                  <a:pt x="9522" y="6979"/>
                  <a:pt x="9563" y="6998"/>
                  <a:pt x="9594" y="7016"/>
                </a:cubicBezTo>
                <a:cubicBezTo>
                  <a:pt x="9594" y="7016"/>
                  <a:pt x="9584" y="7036"/>
                  <a:pt x="9584" y="7054"/>
                </a:cubicBezTo>
                <a:cubicBezTo>
                  <a:pt x="9480" y="7110"/>
                  <a:pt x="9428" y="7130"/>
                  <a:pt x="9438" y="7411"/>
                </a:cubicBezTo>
                <a:cubicBezTo>
                  <a:pt x="9480" y="7468"/>
                  <a:pt x="9407" y="7598"/>
                  <a:pt x="9428" y="7674"/>
                </a:cubicBezTo>
                <a:cubicBezTo>
                  <a:pt x="9438" y="7730"/>
                  <a:pt x="9459" y="7749"/>
                  <a:pt x="9459" y="7862"/>
                </a:cubicBezTo>
                <a:cubicBezTo>
                  <a:pt x="9438" y="7881"/>
                  <a:pt x="9418" y="7899"/>
                  <a:pt x="9407" y="7918"/>
                </a:cubicBezTo>
                <a:cubicBezTo>
                  <a:pt x="9323" y="7881"/>
                  <a:pt x="9344" y="7843"/>
                  <a:pt x="9302" y="7730"/>
                </a:cubicBezTo>
                <a:cubicBezTo>
                  <a:pt x="9250" y="7787"/>
                  <a:pt x="9167" y="7655"/>
                  <a:pt x="9126" y="7580"/>
                </a:cubicBezTo>
                <a:lnTo>
                  <a:pt x="9126" y="7543"/>
                </a:lnTo>
                <a:lnTo>
                  <a:pt x="9167" y="7543"/>
                </a:lnTo>
                <a:lnTo>
                  <a:pt x="9167" y="7524"/>
                </a:lnTo>
                <a:lnTo>
                  <a:pt x="9146" y="7524"/>
                </a:lnTo>
                <a:cubicBezTo>
                  <a:pt x="9136" y="7524"/>
                  <a:pt x="9094" y="7543"/>
                  <a:pt x="9084" y="7543"/>
                </a:cubicBezTo>
                <a:cubicBezTo>
                  <a:pt x="9094" y="7598"/>
                  <a:pt x="9094" y="7598"/>
                  <a:pt x="9105" y="7618"/>
                </a:cubicBezTo>
                <a:cubicBezTo>
                  <a:pt x="9084" y="7637"/>
                  <a:pt x="9084" y="7637"/>
                  <a:pt x="9063" y="7637"/>
                </a:cubicBezTo>
                <a:cubicBezTo>
                  <a:pt x="9105" y="7749"/>
                  <a:pt x="9074" y="7824"/>
                  <a:pt x="9167" y="7918"/>
                </a:cubicBezTo>
                <a:cubicBezTo>
                  <a:pt x="9167" y="7956"/>
                  <a:pt x="9177" y="8087"/>
                  <a:pt x="9167" y="8125"/>
                </a:cubicBezTo>
                <a:cubicBezTo>
                  <a:pt x="9146" y="8182"/>
                  <a:pt x="9126" y="8200"/>
                  <a:pt x="9105" y="8237"/>
                </a:cubicBezTo>
                <a:cubicBezTo>
                  <a:pt x="9042" y="8237"/>
                  <a:pt x="8970" y="8275"/>
                  <a:pt x="8928" y="8219"/>
                </a:cubicBezTo>
                <a:cubicBezTo>
                  <a:pt x="8897" y="8200"/>
                  <a:pt x="8897" y="8162"/>
                  <a:pt x="8866" y="8125"/>
                </a:cubicBezTo>
                <a:cubicBezTo>
                  <a:pt x="8845" y="8144"/>
                  <a:pt x="8824" y="8162"/>
                  <a:pt x="8802" y="8182"/>
                </a:cubicBezTo>
                <a:cubicBezTo>
                  <a:pt x="8834" y="8219"/>
                  <a:pt x="8876" y="8481"/>
                  <a:pt x="8845" y="8575"/>
                </a:cubicBezTo>
                <a:cubicBezTo>
                  <a:pt x="8834" y="8632"/>
                  <a:pt x="8834" y="8632"/>
                  <a:pt x="8814" y="8650"/>
                </a:cubicBezTo>
                <a:cubicBezTo>
                  <a:pt x="8781" y="8707"/>
                  <a:pt x="8657" y="8726"/>
                  <a:pt x="8615" y="8670"/>
                </a:cubicBezTo>
                <a:cubicBezTo>
                  <a:pt x="8542" y="8632"/>
                  <a:pt x="8490" y="8369"/>
                  <a:pt x="8470" y="8237"/>
                </a:cubicBezTo>
                <a:cubicBezTo>
                  <a:pt x="8449" y="8162"/>
                  <a:pt x="8470" y="8050"/>
                  <a:pt x="8459" y="7993"/>
                </a:cubicBezTo>
                <a:lnTo>
                  <a:pt x="8418" y="7993"/>
                </a:lnTo>
                <a:cubicBezTo>
                  <a:pt x="8376" y="8031"/>
                  <a:pt x="8283" y="7993"/>
                  <a:pt x="8240" y="7993"/>
                </a:cubicBezTo>
                <a:cubicBezTo>
                  <a:pt x="8219" y="7881"/>
                  <a:pt x="8209" y="7768"/>
                  <a:pt x="8136" y="7768"/>
                </a:cubicBezTo>
                <a:cubicBezTo>
                  <a:pt x="8115" y="7730"/>
                  <a:pt x="8053" y="7712"/>
                  <a:pt x="8042" y="7712"/>
                </a:cubicBezTo>
                <a:cubicBezTo>
                  <a:pt x="8022" y="7730"/>
                  <a:pt x="8001" y="7768"/>
                  <a:pt x="7980" y="7787"/>
                </a:cubicBezTo>
                <a:cubicBezTo>
                  <a:pt x="7970" y="7937"/>
                  <a:pt x="7980" y="8013"/>
                  <a:pt x="7990" y="8106"/>
                </a:cubicBezTo>
                <a:cubicBezTo>
                  <a:pt x="7980" y="8200"/>
                  <a:pt x="7949" y="8294"/>
                  <a:pt x="7949" y="8406"/>
                </a:cubicBezTo>
                <a:cubicBezTo>
                  <a:pt x="7928" y="8406"/>
                  <a:pt x="7907" y="8406"/>
                  <a:pt x="7887" y="8426"/>
                </a:cubicBezTo>
                <a:cubicBezTo>
                  <a:pt x="7876" y="8463"/>
                  <a:pt x="7855" y="8501"/>
                  <a:pt x="7845" y="8538"/>
                </a:cubicBezTo>
                <a:lnTo>
                  <a:pt x="7835" y="8538"/>
                </a:lnTo>
                <a:lnTo>
                  <a:pt x="7835" y="8481"/>
                </a:lnTo>
                <a:cubicBezTo>
                  <a:pt x="7824" y="8463"/>
                  <a:pt x="7845" y="8444"/>
                  <a:pt x="7855" y="8426"/>
                </a:cubicBezTo>
                <a:cubicBezTo>
                  <a:pt x="7762" y="8388"/>
                  <a:pt x="7710" y="8351"/>
                  <a:pt x="7678" y="8182"/>
                </a:cubicBezTo>
                <a:cubicBezTo>
                  <a:pt x="7605" y="8182"/>
                  <a:pt x="7594" y="8182"/>
                  <a:pt x="7563" y="8087"/>
                </a:cubicBezTo>
                <a:cubicBezTo>
                  <a:pt x="7542" y="8125"/>
                  <a:pt x="7542" y="8125"/>
                  <a:pt x="7501" y="8144"/>
                </a:cubicBezTo>
                <a:cubicBezTo>
                  <a:pt x="7491" y="8125"/>
                  <a:pt x="7470" y="8068"/>
                  <a:pt x="7470" y="8087"/>
                </a:cubicBezTo>
                <a:cubicBezTo>
                  <a:pt x="7449" y="8125"/>
                  <a:pt x="7439" y="8144"/>
                  <a:pt x="7439" y="8219"/>
                </a:cubicBezTo>
                <a:cubicBezTo>
                  <a:pt x="7501" y="8275"/>
                  <a:pt x="7615" y="8463"/>
                  <a:pt x="7574" y="8595"/>
                </a:cubicBezTo>
                <a:cubicBezTo>
                  <a:pt x="7553" y="8650"/>
                  <a:pt x="7470" y="8764"/>
                  <a:pt x="7418" y="8782"/>
                </a:cubicBezTo>
                <a:cubicBezTo>
                  <a:pt x="7387" y="8670"/>
                  <a:pt x="7324" y="8689"/>
                  <a:pt x="7251" y="8707"/>
                </a:cubicBezTo>
                <a:cubicBezTo>
                  <a:pt x="7231" y="8764"/>
                  <a:pt x="7199" y="8819"/>
                  <a:pt x="7189" y="8858"/>
                </a:cubicBezTo>
                <a:cubicBezTo>
                  <a:pt x="7168" y="8876"/>
                  <a:pt x="7136" y="8895"/>
                  <a:pt x="7115" y="8914"/>
                </a:cubicBezTo>
                <a:lnTo>
                  <a:pt x="7115" y="8839"/>
                </a:lnTo>
                <a:cubicBezTo>
                  <a:pt x="7063" y="8819"/>
                  <a:pt x="7032" y="8764"/>
                  <a:pt x="6991" y="8801"/>
                </a:cubicBezTo>
                <a:cubicBezTo>
                  <a:pt x="6959" y="8801"/>
                  <a:pt x="6928" y="8876"/>
                  <a:pt x="6907" y="8895"/>
                </a:cubicBezTo>
                <a:cubicBezTo>
                  <a:pt x="6876" y="8895"/>
                  <a:pt x="6845" y="8914"/>
                  <a:pt x="6814" y="8914"/>
                </a:cubicBezTo>
                <a:lnTo>
                  <a:pt x="6814" y="8970"/>
                </a:lnTo>
                <a:cubicBezTo>
                  <a:pt x="6793" y="9008"/>
                  <a:pt x="6793" y="8895"/>
                  <a:pt x="6751" y="8989"/>
                </a:cubicBezTo>
                <a:cubicBezTo>
                  <a:pt x="6762" y="9008"/>
                  <a:pt x="6772" y="9008"/>
                  <a:pt x="6772" y="9026"/>
                </a:cubicBezTo>
                <a:cubicBezTo>
                  <a:pt x="6803" y="8989"/>
                  <a:pt x="6887" y="9008"/>
                  <a:pt x="6939" y="9008"/>
                </a:cubicBezTo>
                <a:lnTo>
                  <a:pt x="6939" y="8989"/>
                </a:lnTo>
                <a:cubicBezTo>
                  <a:pt x="6928" y="8970"/>
                  <a:pt x="6928" y="8970"/>
                  <a:pt x="6918" y="8951"/>
                </a:cubicBezTo>
                <a:lnTo>
                  <a:pt x="6939" y="8951"/>
                </a:lnTo>
                <a:cubicBezTo>
                  <a:pt x="6949" y="8951"/>
                  <a:pt x="6959" y="8951"/>
                  <a:pt x="6991" y="8933"/>
                </a:cubicBezTo>
                <a:cubicBezTo>
                  <a:pt x="7001" y="8989"/>
                  <a:pt x="7001" y="9045"/>
                  <a:pt x="7032" y="9064"/>
                </a:cubicBezTo>
                <a:cubicBezTo>
                  <a:pt x="7084" y="9139"/>
                  <a:pt x="7241" y="9102"/>
                  <a:pt x="7303" y="9139"/>
                </a:cubicBezTo>
                <a:lnTo>
                  <a:pt x="7303" y="9195"/>
                </a:lnTo>
                <a:cubicBezTo>
                  <a:pt x="7314" y="9234"/>
                  <a:pt x="7241" y="9496"/>
                  <a:pt x="7220" y="9590"/>
                </a:cubicBezTo>
                <a:lnTo>
                  <a:pt x="7199" y="9590"/>
                </a:lnTo>
                <a:cubicBezTo>
                  <a:pt x="7189" y="9533"/>
                  <a:pt x="7199" y="9552"/>
                  <a:pt x="7179" y="9533"/>
                </a:cubicBezTo>
                <a:cubicBezTo>
                  <a:pt x="7126" y="9609"/>
                  <a:pt x="7011" y="9533"/>
                  <a:pt x="6949" y="9496"/>
                </a:cubicBezTo>
                <a:lnTo>
                  <a:pt x="6876" y="9496"/>
                </a:lnTo>
                <a:cubicBezTo>
                  <a:pt x="6855" y="9478"/>
                  <a:pt x="6814" y="9421"/>
                  <a:pt x="6793" y="9403"/>
                </a:cubicBezTo>
                <a:cubicBezTo>
                  <a:pt x="6762" y="9403"/>
                  <a:pt x="6793" y="9458"/>
                  <a:pt x="6751" y="9440"/>
                </a:cubicBezTo>
                <a:cubicBezTo>
                  <a:pt x="6710" y="9421"/>
                  <a:pt x="6668" y="9327"/>
                  <a:pt x="6637" y="9289"/>
                </a:cubicBezTo>
                <a:lnTo>
                  <a:pt x="6627" y="9289"/>
                </a:lnTo>
                <a:cubicBezTo>
                  <a:pt x="6616" y="9289"/>
                  <a:pt x="6606" y="9271"/>
                  <a:pt x="6584" y="9289"/>
                </a:cubicBezTo>
                <a:cubicBezTo>
                  <a:pt x="6553" y="9234"/>
                  <a:pt x="6522" y="9214"/>
                  <a:pt x="6480" y="9177"/>
                </a:cubicBezTo>
                <a:cubicBezTo>
                  <a:pt x="6459" y="9252"/>
                  <a:pt x="6449" y="9195"/>
                  <a:pt x="6449" y="9346"/>
                </a:cubicBezTo>
                <a:cubicBezTo>
                  <a:pt x="6407" y="9383"/>
                  <a:pt x="6397" y="9478"/>
                  <a:pt x="6355" y="9515"/>
                </a:cubicBezTo>
                <a:cubicBezTo>
                  <a:pt x="6324" y="9552"/>
                  <a:pt x="6303" y="9552"/>
                  <a:pt x="6262" y="9552"/>
                </a:cubicBezTo>
                <a:lnTo>
                  <a:pt x="6262" y="9609"/>
                </a:lnTo>
                <a:cubicBezTo>
                  <a:pt x="6238" y="9653"/>
                  <a:pt x="6213" y="9696"/>
                  <a:pt x="6189" y="9740"/>
                </a:cubicBezTo>
                <a:cubicBezTo>
                  <a:pt x="6158" y="9759"/>
                  <a:pt x="6137" y="9778"/>
                  <a:pt x="6106" y="9796"/>
                </a:cubicBezTo>
                <a:cubicBezTo>
                  <a:pt x="6064" y="9834"/>
                  <a:pt x="6064" y="9909"/>
                  <a:pt x="6001" y="9947"/>
                </a:cubicBezTo>
                <a:cubicBezTo>
                  <a:pt x="5762" y="10097"/>
                  <a:pt x="5492" y="9909"/>
                  <a:pt x="5345" y="9796"/>
                </a:cubicBezTo>
                <a:lnTo>
                  <a:pt x="5220" y="9796"/>
                </a:lnTo>
                <a:cubicBezTo>
                  <a:pt x="5137" y="9740"/>
                  <a:pt x="5148" y="9647"/>
                  <a:pt x="4992" y="9647"/>
                </a:cubicBezTo>
                <a:cubicBezTo>
                  <a:pt x="4981" y="9590"/>
                  <a:pt x="4940" y="9552"/>
                  <a:pt x="4929" y="9515"/>
                </a:cubicBezTo>
                <a:lnTo>
                  <a:pt x="4929" y="9403"/>
                </a:lnTo>
                <a:cubicBezTo>
                  <a:pt x="4918" y="9383"/>
                  <a:pt x="4876" y="9364"/>
                  <a:pt x="4866" y="9346"/>
                </a:cubicBezTo>
                <a:cubicBezTo>
                  <a:pt x="5012" y="9364"/>
                  <a:pt x="5064" y="9252"/>
                  <a:pt x="5168" y="9214"/>
                </a:cubicBezTo>
                <a:cubicBezTo>
                  <a:pt x="5231" y="9177"/>
                  <a:pt x="5335" y="9214"/>
                  <a:pt x="5387" y="9234"/>
                </a:cubicBezTo>
                <a:cubicBezTo>
                  <a:pt x="5512" y="9271"/>
                  <a:pt x="5648" y="9234"/>
                  <a:pt x="5741" y="9195"/>
                </a:cubicBezTo>
                <a:cubicBezTo>
                  <a:pt x="5762" y="9158"/>
                  <a:pt x="5772" y="9139"/>
                  <a:pt x="5783" y="9102"/>
                </a:cubicBezTo>
                <a:cubicBezTo>
                  <a:pt x="5762" y="9064"/>
                  <a:pt x="5762" y="9026"/>
                  <a:pt x="5731" y="8989"/>
                </a:cubicBezTo>
                <a:cubicBezTo>
                  <a:pt x="5679" y="8933"/>
                  <a:pt x="5596" y="8970"/>
                  <a:pt x="5533" y="8933"/>
                </a:cubicBezTo>
                <a:cubicBezTo>
                  <a:pt x="5428" y="8876"/>
                  <a:pt x="5324" y="8782"/>
                  <a:pt x="5210" y="8745"/>
                </a:cubicBezTo>
                <a:cubicBezTo>
                  <a:pt x="5096" y="8689"/>
                  <a:pt x="4992" y="8764"/>
                  <a:pt x="4961" y="8595"/>
                </a:cubicBezTo>
                <a:cubicBezTo>
                  <a:pt x="4992" y="8575"/>
                  <a:pt x="5054" y="8538"/>
                  <a:pt x="5085" y="8481"/>
                </a:cubicBezTo>
                <a:cubicBezTo>
                  <a:pt x="4929" y="8501"/>
                  <a:pt x="4845" y="8331"/>
                  <a:pt x="4741" y="8275"/>
                </a:cubicBezTo>
                <a:cubicBezTo>
                  <a:pt x="4658" y="8219"/>
                  <a:pt x="4575" y="8257"/>
                  <a:pt x="4554" y="8087"/>
                </a:cubicBezTo>
                <a:cubicBezTo>
                  <a:pt x="4492" y="8087"/>
                  <a:pt x="4409" y="8068"/>
                  <a:pt x="4356" y="8031"/>
                </a:cubicBezTo>
                <a:cubicBezTo>
                  <a:pt x="4262" y="7993"/>
                  <a:pt x="4168" y="8068"/>
                  <a:pt x="4085" y="8013"/>
                </a:cubicBezTo>
                <a:cubicBezTo>
                  <a:pt x="4002" y="7956"/>
                  <a:pt x="4054" y="7843"/>
                  <a:pt x="3919" y="7843"/>
                </a:cubicBezTo>
                <a:cubicBezTo>
                  <a:pt x="3888" y="7806"/>
                  <a:pt x="3783" y="7806"/>
                  <a:pt x="3741" y="7806"/>
                </a:cubicBezTo>
                <a:cubicBezTo>
                  <a:pt x="3721" y="7730"/>
                  <a:pt x="3731" y="7618"/>
                  <a:pt x="3669" y="7598"/>
                </a:cubicBezTo>
                <a:cubicBezTo>
                  <a:pt x="3627" y="7655"/>
                  <a:pt x="3523" y="7618"/>
                  <a:pt x="3492" y="7637"/>
                </a:cubicBezTo>
                <a:cubicBezTo>
                  <a:pt x="3481" y="7655"/>
                  <a:pt x="3492" y="7674"/>
                  <a:pt x="3440" y="7674"/>
                </a:cubicBezTo>
                <a:cubicBezTo>
                  <a:pt x="3409" y="7655"/>
                  <a:pt x="3398" y="7674"/>
                  <a:pt x="3367" y="7674"/>
                </a:cubicBezTo>
                <a:lnTo>
                  <a:pt x="3367" y="7637"/>
                </a:lnTo>
                <a:cubicBezTo>
                  <a:pt x="3377" y="7618"/>
                  <a:pt x="3388" y="7580"/>
                  <a:pt x="3398" y="7543"/>
                </a:cubicBezTo>
                <a:cubicBezTo>
                  <a:pt x="3357" y="7505"/>
                  <a:pt x="3315" y="7486"/>
                  <a:pt x="3241" y="7505"/>
                </a:cubicBezTo>
                <a:cubicBezTo>
                  <a:pt x="3221" y="7468"/>
                  <a:pt x="3200" y="7411"/>
                  <a:pt x="3189" y="7411"/>
                </a:cubicBezTo>
                <a:cubicBezTo>
                  <a:pt x="3148" y="7392"/>
                  <a:pt x="3106" y="7449"/>
                  <a:pt x="3085" y="7468"/>
                </a:cubicBezTo>
                <a:cubicBezTo>
                  <a:pt x="3002" y="7449"/>
                  <a:pt x="2929" y="7449"/>
                  <a:pt x="2846" y="7449"/>
                </a:cubicBezTo>
                <a:cubicBezTo>
                  <a:pt x="2815" y="7449"/>
                  <a:pt x="2763" y="7429"/>
                  <a:pt x="2722" y="7486"/>
                </a:cubicBezTo>
                <a:cubicBezTo>
                  <a:pt x="2700" y="7524"/>
                  <a:pt x="2679" y="7561"/>
                  <a:pt x="2669" y="7598"/>
                </a:cubicBezTo>
                <a:cubicBezTo>
                  <a:pt x="2606" y="7655"/>
                  <a:pt x="2533" y="7598"/>
                  <a:pt x="2471" y="7637"/>
                </a:cubicBezTo>
                <a:cubicBezTo>
                  <a:pt x="2450" y="7655"/>
                  <a:pt x="2440" y="7712"/>
                  <a:pt x="2419" y="7712"/>
                </a:cubicBezTo>
                <a:cubicBezTo>
                  <a:pt x="2326" y="7712"/>
                  <a:pt x="2232" y="7693"/>
                  <a:pt x="2137" y="7693"/>
                </a:cubicBezTo>
                <a:cubicBezTo>
                  <a:pt x="2085" y="7674"/>
                  <a:pt x="2065" y="7598"/>
                  <a:pt x="2023" y="7561"/>
                </a:cubicBezTo>
                <a:cubicBezTo>
                  <a:pt x="1982" y="7524"/>
                  <a:pt x="1898" y="7580"/>
                  <a:pt x="1867" y="7524"/>
                </a:cubicBezTo>
                <a:cubicBezTo>
                  <a:pt x="1898" y="7505"/>
                  <a:pt x="1898" y="7505"/>
                  <a:pt x="1919" y="7505"/>
                </a:cubicBezTo>
                <a:lnTo>
                  <a:pt x="1919" y="7486"/>
                </a:lnTo>
                <a:lnTo>
                  <a:pt x="1867" y="7486"/>
                </a:lnTo>
                <a:cubicBezTo>
                  <a:pt x="1846" y="7468"/>
                  <a:pt x="1774" y="7486"/>
                  <a:pt x="1753" y="7505"/>
                </a:cubicBezTo>
                <a:cubicBezTo>
                  <a:pt x="1701" y="7392"/>
                  <a:pt x="1597" y="7468"/>
                  <a:pt x="1544" y="7429"/>
                </a:cubicBezTo>
                <a:lnTo>
                  <a:pt x="1544" y="7486"/>
                </a:lnTo>
                <a:cubicBezTo>
                  <a:pt x="1523" y="7468"/>
                  <a:pt x="1502" y="7468"/>
                  <a:pt x="1492" y="7468"/>
                </a:cubicBezTo>
                <a:lnTo>
                  <a:pt x="1492" y="7411"/>
                </a:lnTo>
                <a:cubicBezTo>
                  <a:pt x="1430" y="7411"/>
                  <a:pt x="1430" y="7429"/>
                  <a:pt x="1398" y="7468"/>
                </a:cubicBezTo>
                <a:cubicBezTo>
                  <a:pt x="1388" y="7429"/>
                  <a:pt x="1388" y="7429"/>
                  <a:pt x="1378" y="7411"/>
                </a:cubicBezTo>
                <a:cubicBezTo>
                  <a:pt x="1222" y="7505"/>
                  <a:pt x="1191" y="7505"/>
                  <a:pt x="1013" y="7429"/>
                </a:cubicBezTo>
                <a:cubicBezTo>
                  <a:pt x="961" y="7411"/>
                  <a:pt x="898" y="7411"/>
                  <a:pt x="836" y="7411"/>
                </a:cubicBezTo>
                <a:cubicBezTo>
                  <a:pt x="826" y="7392"/>
                  <a:pt x="805" y="7336"/>
                  <a:pt x="795" y="7336"/>
                </a:cubicBezTo>
                <a:cubicBezTo>
                  <a:pt x="774" y="7317"/>
                  <a:pt x="670" y="7374"/>
                  <a:pt x="628" y="7354"/>
                </a:cubicBezTo>
                <a:cubicBezTo>
                  <a:pt x="618" y="7354"/>
                  <a:pt x="607" y="7299"/>
                  <a:pt x="597" y="7299"/>
                </a:cubicBezTo>
                <a:cubicBezTo>
                  <a:pt x="566" y="7299"/>
                  <a:pt x="535" y="7317"/>
                  <a:pt x="493" y="7317"/>
                </a:cubicBezTo>
                <a:cubicBezTo>
                  <a:pt x="493" y="7299"/>
                  <a:pt x="483" y="7261"/>
                  <a:pt x="471" y="7242"/>
                </a:cubicBezTo>
                <a:lnTo>
                  <a:pt x="378" y="7242"/>
                </a:lnTo>
                <a:cubicBezTo>
                  <a:pt x="347" y="7223"/>
                  <a:pt x="306" y="7199"/>
                  <a:pt x="243" y="7167"/>
                </a:cubicBezTo>
                <a:cubicBezTo>
                  <a:pt x="180" y="7135"/>
                  <a:pt x="10" y="7088"/>
                  <a:pt x="0" y="7050"/>
                </a:cubicBezTo>
                <a:cubicBezTo>
                  <a:pt x="31" y="7012"/>
                  <a:pt x="295" y="7036"/>
                  <a:pt x="357" y="7054"/>
                </a:cubicBezTo>
                <a:cubicBezTo>
                  <a:pt x="409" y="7110"/>
                  <a:pt x="503" y="7073"/>
                  <a:pt x="576" y="7092"/>
                </a:cubicBezTo>
                <a:cubicBezTo>
                  <a:pt x="680" y="7148"/>
                  <a:pt x="836" y="7167"/>
                  <a:pt x="940" y="7167"/>
                </a:cubicBezTo>
                <a:cubicBezTo>
                  <a:pt x="940" y="7110"/>
                  <a:pt x="930" y="7148"/>
                  <a:pt x="950" y="7092"/>
                </a:cubicBezTo>
                <a:cubicBezTo>
                  <a:pt x="930" y="7054"/>
                  <a:pt x="898" y="7036"/>
                  <a:pt x="888" y="6998"/>
                </a:cubicBezTo>
                <a:lnTo>
                  <a:pt x="898" y="6998"/>
                </a:lnTo>
                <a:lnTo>
                  <a:pt x="898" y="6979"/>
                </a:lnTo>
                <a:cubicBezTo>
                  <a:pt x="940" y="6998"/>
                  <a:pt x="950" y="7016"/>
                  <a:pt x="1002" y="7016"/>
                </a:cubicBezTo>
                <a:lnTo>
                  <a:pt x="1002" y="6941"/>
                </a:lnTo>
                <a:cubicBezTo>
                  <a:pt x="982" y="6941"/>
                  <a:pt x="961" y="6923"/>
                  <a:pt x="940" y="6923"/>
                </a:cubicBezTo>
                <a:lnTo>
                  <a:pt x="940" y="6847"/>
                </a:lnTo>
                <a:lnTo>
                  <a:pt x="961" y="6847"/>
                </a:lnTo>
                <a:cubicBezTo>
                  <a:pt x="971" y="6866"/>
                  <a:pt x="992" y="6904"/>
                  <a:pt x="1013" y="6885"/>
                </a:cubicBezTo>
                <a:lnTo>
                  <a:pt x="1013" y="6847"/>
                </a:lnTo>
                <a:cubicBezTo>
                  <a:pt x="1055" y="6810"/>
                  <a:pt x="1107" y="6754"/>
                  <a:pt x="1149" y="6716"/>
                </a:cubicBezTo>
                <a:cubicBezTo>
                  <a:pt x="1211" y="6678"/>
                  <a:pt x="1243" y="6735"/>
                  <a:pt x="1305" y="6678"/>
                </a:cubicBezTo>
                <a:lnTo>
                  <a:pt x="1305" y="6660"/>
                </a:lnTo>
                <a:cubicBezTo>
                  <a:pt x="1253" y="6660"/>
                  <a:pt x="1180" y="6641"/>
                  <a:pt x="1128" y="6660"/>
                </a:cubicBezTo>
                <a:lnTo>
                  <a:pt x="1128" y="6641"/>
                </a:lnTo>
                <a:cubicBezTo>
                  <a:pt x="1139" y="6622"/>
                  <a:pt x="1149" y="6603"/>
                  <a:pt x="1159" y="6585"/>
                </a:cubicBezTo>
                <a:cubicBezTo>
                  <a:pt x="1191" y="6585"/>
                  <a:pt x="1191" y="6603"/>
                  <a:pt x="1211" y="6603"/>
                </a:cubicBezTo>
                <a:cubicBezTo>
                  <a:pt x="1222" y="6585"/>
                  <a:pt x="1232" y="6566"/>
                  <a:pt x="1243" y="6566"/>
                </a:cubicBezTo>
                <a:lnTo>
                  <a:pt x="1243" y="6548"/>
                </a:lnTo>
                <a:cubicBezTo>
                  <a:pt x="1201" y="6528"/>
                  <a:pt x="1201" y="6528"/>
                  <a:pt x="1191" y="6472"/>
                </a:cubicBezTo>
                <a:lnTo>
                  <a:pt x="1222" y="6472"/>
                </a:lnTo>
                <a:cubicBezTo>
                  <a:pt x="1232" y="6491"/>
                  <a:pt x="1232" y="6472"/>
                  <a:pt x="1243" y="6491"/>
                </a:cubicBezTo>
                <a:cubicBezTo>
                  <a:pt x="1253" y="6472"/>
                  <a:pt x="1253" y="6453"/>
                  <a:pt x="1253" y="6434"/>
                </a:cubicBezTo>
                <a:cubicBezTo>
                  <a:pt x="1232" y="6397"/>
                  <a:pt x="1232" y="6397"/>
                  <a:pt x="1201" y="6378"/>
                </a:cubicBezTo>
                <a:cubicBezTo>
                  <a:pt x="1201" y="6378"/>
                  <a:pt x="1191" y="6453"/>
                  <a:pt x="1191" y="6416"/>
                </a:cubicBezTo>
                <a:lnTo>
                  <a:pt x="1191" y="6378"/>
                </a:lnTo>
                <a:lnTo>
                  <a:pt x="1180" y="6378"/>
                </a:lnTo>
                <a:lnTo>
                  <a:pt x="1180" y="6359"/>
                </a:lnTo>
                <a:cubicBezTo>
                  <a:pt x="1211" y="6359"/>
                  <a:pt x="1222" y="6340"/>
                  <a:pt x="1253" y="6322"/>
                </a:cubicBezTo>
                <a:lnTo>
                  <a:pt x="1253" y="6302"/>
                </a:lnTo>
                <a:cubicBezTo>
                  <a:pt x="1201" y="6302"/>
                  <a:pt x="1191" y="6247"/>
                  <a:pt x="1139" y="6228"/>
                </a:cubicBezTo>
                <a:cubicBezTo>
                  <a:pt x="1128" y="6302"/>
                  <a:pt x="1139" y="6265"/>
                  <a:pt x="1118" y="6284"/>
                </a:cubicBezTo>
                <a:cubicBezTo>
                  <a:pt x="1097" y="6265"/>
                  <a:pt x="1066" y="6284"/>
                  <a:pt x="1045" y="6228"/>
                </a:cubicBezTo>
                <a:cubicBezTo>
                  <a:pt x="1066" y="6209"/>
                  <a:pt x="1066" y="6209"/>
                  <a:pt x="1076" y="6190"/>
                </a:cubicBezTo>
                <a:lnTo>
                  <a:pt x="1035" y="6190"/>
                </a:lnTo>
                <a:cubicBezTo>
                  <a:pt x="1013" y="6247"/>
                  <a:pt x="971" y="6247"/>
                  <a:pt x="909" y="6247"/>
                </a:cubicBezTo>
                <a:lnTo>
                  <a:pt x="909" y="6190"/>
                </a:lnTo>
                <a:cubicBezTo>
                  <a:pt x="950" y="6153"/>
                  <a:pt x="961" y="6133"/>
                  <a:pt x="961" y="6040"/>
                </a:cubicBezTo>
                <a:cubicBezTo>
                  <a:pt x="940" y="6021"/>
                  <a:pt x="950" y="6021"/>
                  <a:pt x="940" y="6002"/>
                </a:cubicBezTo>
                <a:lnTo>
                  <a:pt x="961" y="6002"/>
                </a:lnTo>
                <a:cubicBezTo>
                  <a:pt x="992" y="5964"/>
                  <a:pt x="1035" y="6002"/>
                  <a:pt x="1055" y="5964"/>
                </a:cubicBezTo>
                <a:cubicBezTo>
                  <a:pt x="1066" y="5946"/>
                  <a:pt x="1076" y="5927"/>
                  <a:pt x="1087" y="5909"/>
                </a:cubicBezTo>
                <a:cubicBezTo>
                  <a:pt x="1076" y="5889"/>
                  <a:pt x="1076" y="5871"/>
                  <a:pt x="1066" y="5852"/>
                </a:cubicBezTo>
                <a:cubicBezTo>
                  <a:pt x="1118" y="5852"/>
                  <a:pt x="1107" y="5871"/>
                  <a:pt x="1139" y="5833"/>
                </a:cubicBezTo>
                <a:lnTo>
                  <a:pt x="1139" y="5909"/>
                </a:lnTo>
                <a:lnTo>
                  <a:pt x="1263" y="5909"/>
                </a:lnTo>
                <a:cubicBezTo>
                  <a:pt x="1284" y="5814"/>
                  <a:pt x="1326" y="5702"/>
                  <a:pt x="1388" y="5683"/>
                </a:cubicBezTo>
                <a:cubicBezTo>
                  <a:pt x="1419" y="5740"/>
                  <a:pt x="1534" y="5720"/>
                  <a:pt x="1586" y="5740"/>
                </a:cubicBezTo>
                <a:lnTo>
                  <a:pt x="1586" y="5758"/>
                </a:lnTo>
                <a:cubicBezTo>
                  <a:pt x="1575" y="5795"/>
                  <a:pt x="1586" y="5795"/>
                  <a:pt x="1575" y="5814"/>
                </a:cubicBezTo>
                <a:cubicBezTo>
                  <a:pt x="1565" y="5871"/>
                  <a:pt x="1586" y="5833"/>
                  <a:pt x="1554" y="5852"/>
                </a:cubicBezTo>
                <a:cubicBezTo>
                  <a:pt x="1523" y="5909"/>
                  <a:pt x="1492" y="5909"/>
                  <a:pt x="1440" y="5889"/>
                </a:cubicBezTo>
                <a:cubicBezTo>
                  <a:pt x="1430" y="5946"/>
                  <a:pt x="1430" y="5984"/>
                  <a:pt x="1430" y="6040"/>
                </a:cubicBezTo>
                <a:cubicBezTo>
                  <a:pt x="1430" y="6040"/>
                  <a:pt x="1440" y="6040"/>
                  <a:pt x="1450" y="6058"/>
                </a:cubicBezTo>
                <a:cubicBezTo>
                  <a:pt x="1502" y="6096"/>
                  <a:pt x="1659" y="6115"/>
                  <a:pt x="1680" y="6265"/>
                </a:cubicBezTo>
                <a:lnTo>
                  <a:pt x="1711" y="6265"/>
                </a:lnTo>
                <a:cubicBezTo>
                  <a:pt x="1711" y="6416"/>
                  <a:pt x="1753" y="6754"/>
                  <a:pt x="1784" y="6792"/>
                </a:cubicBezTo>
                <a:cubicBezTo>
                  <a:pt x="1836" y="6847"/>
                  <a:pt x="1919" y="6622"/>
                  <a:pt x="1982" y="6585"/>
                </a:cubicBezTo>
                <a:lnTo>
                  <a:pt x="1982" y="6528"/>
                </a:lnTo>
                <a:lnTo>
                  <a:pt x="1909" y="6528"/>
                </a:lnTo>
                <a:cubicBezTo>
                  <a:pt x="1898" y="6491"/>
                  <a:pt x="1888" y="6472"/>
                  <a:pt x="1878" y="6453"/>
                </a:cubicBezTo>
                <a:lnTo>
                  <a:pt x="1878" y="6416"/>
                </a:lnTo>
                <a:lnTo>
                  <a:pt x="1888" y="6416"/>
                </a:lnTo>
                <a:lnTo>
                  <a:pt x="1888" y="6397"/>
                </a:lnTo>
                <a:cubicBezTo>
                  <a:pt x="1961" y="6397"/>
                  <a:pt x="1982" y="6378"/>
                  <a:pt x="2023" y="6322"/>
                </a:cubicBezTo>
                <a:cubicBezTo>
                  <a:pt x="2013" y="6302"/>
                  <a:pt x="2023" y="6322"/>
                  <a:pt x="2002" y="6302"/>
                </a:cubicBezTo>
                <a:cubicBezTo>
                  <a:pt x="1971" y="6247"/>
                  <a:pt x="1930" y="6265"/>
                  <a:pt x="1867" y="6265"/>
                </a:cubicBezTo>
                <a:lnTo>
                  <a:pt x="1867" y="6209"/>
                </a:lnTo>
                <a:cubicBezTo>
                  <a:pt x="1846" y="6209"/>
                  <a:pt x="1836" y="6209"/>
                  <a:pt x="1815" y="6190"/>
                </a:cubicBezTo>
                <a:lnTo>
                  <a:pt x="1815" y="6190"/>
                </a:lnTo>
                <a:cubicBezTo>
                  <a:pt x="1826" y="6171"/>
                  <a:pt x="1826" y="6153"/>
                  <a:pt x="1836" y="6133"/>
                </a:cubicBezTo>
                <a:cubicBezTo>
                  <a:pt x="1794" y="6115"/>
                  <a:pt x="1784" y="6058"/>
                  <a:pt x="1753" y="6040"/>
                </a:cubicBezTo>
                <a:cubicBezTo>
                  <a:pt x="1680" y="5984"/>
                  <a:pt x="1597" y="6058"/>
                  <a:pt x="1534" y="5984"/>
                </a:cubicBezTo>
                <a:cubicBezTo>
                  <a:pt x="1586" y="5984"/>
                  <a:pt x="1649" y="5964"/>
                  <a:pt x="1701" y="5964"/>
                </a:cubicBezTo>
                <a:cubicBezTo>
                  <a:pt x="1690" y="5889"/>
                  <a:pt x="1690" y="5927"/>
                  <a:pt x="1722" y="5871"/>
                </a:cubicBezTo>
                <a:cubicBezTo>
                  <a:pt x="1680" y="5852"/>
                  <a:pt x="1670" y="5833"/>
                  <a:pt x="1659" y="5740"/>
                </a:cubicBezTo>
                <a:lnTo>
                  <a:pt x="1680" y="5740"/>
                </a:lnTo>
                <a:cubicBezTo>
                  <a:pt x="1722" y="5814"/>
                  <a:pt x="1982" y="5814"/>
                  <a:pt x="2023" y="5777"/>
                </a:cubicBezTo>
                <a:cubicBezTo>
                  <a:pt x="2054" y="5758"/>
                  <a:pt x="2085" y="5683"/>
                  <a:pt x="2117" y="5665"/>
                </a:cubicBezTo>
                <a:cubicBezTo>
                  <a:pt x="2149" y="5645"/>
                  <a:pt x="2170" y="5665"/>
                  <a:pt x="2190" y="5645"/>
                </a:cubicBezTo>
                <a:cubicBezTo>
                  <a:pt x="2159" y="5626"/>
                  <a:pt x="2159" y="5608"/>
                  <a:pt x="2117" y="5608"/>
                </a:cubicBezTo>
                <a:cubicBezTo>
                  <a:pt x="2085" y="5645"/>
                  <a:pt x="1836" y="5720"/>
                  <a:pt x="1815" y="5720"/>
                </a:cubicBezTo>
                <a:cubicBezTo>
                  <a:pt x="1784" y="5683"/>
                  <a:pt x="1794" y="5702"/>
                  <a:pt x="1784" y="5665"/>
                </a:cubicBezTo>
                <a:cubicBezTo>
                  <a:pt x="1805" y="5626"/>
                  <a:pt x="1805" y="5626"/>
                  <a:pt x="1805" y="5608"/>
                </a:cubicBezTo>
                <a:cubicBezTo>
                  <a:pt x="1794" y="5551"/>
                  <a:pt x="1794" y="5551"/>
                  <a:pt x="1774" y="5514"/>
                </a:cubicBezTo>
                <a:cubicBezTo>
                  <a:pt x="1753" y="5514"/>
                  <a:pt x="1732" y="5533"/>
                  <a:pt x="1701" y="5533"/>
                </a:cubicBezTo>
                <a:cubicBezTo>
                  <a:pt x="1690" y="5457"/>
                  <a:pt x="1469" y="5396"/>
                  <a:pt x="1458" y="5302"/>
                </a:cubicBezTo>
                <a:cubicBezTo>
                  <a:pt x="1500" y="5302"/>
                  <a:pt x="1638" y="5290"/>
                  <a:pt x="1742" y="5288"/>
                </a:cubicBezTo>
                <a:cubicBezTo>
                  <a:pt x="1846" y="5286"/>
                  <a:pt x="1971" y="5288"/>
                  <a:pt x="2085" y="5288"/>
                </a:cubicBezTo>
                <a:cubicBezTo>
                  <a:pt x="2106" y="5213"/>
                  <a:pt x="2149" y="5157"/>
                  <a:pt x="2190" y="5119"/>
                </a:cubicBezTo>
                <a:lnTo>
                  <a:pt x="2190" y="5063"/>
                </a:lnTo>
                <a:cubicBezTo>
                  <a:pt x="2211" y="5063"/>
                  <a:pt x="2232" y="5044"/>
                  <a:pt x="2253" y="5044"/>
                </a:cubicBezTo>
                <a:cubicBezTo>
                  <a:pt x="2263" y="5101"/>
                  <a:pt x="2263" y="5138"/>
                  <a:pt x="2284" y="5176"/>
                </a:cubicBezTo>
                <a:cubicBezTo>
                  <a:pt x="2398" y="5326"/>
                  <a:pt x="2596" y="5213"/>
                  <a:pt x="2722" y="5195"/>
                </a:cubicBezTo>
                <a:cubicBezTo>
                  <a:pt x="2711" y="5251"/>
                  <a:pt x="2711" y="5251"/>
                  <a:pt x="2700" y="5288"/>
                </a:cubicBezTo>
                <a:lnTo>
                  <a:pt x="2732" y="5288"/>
                </a:lnTo>
                <a:cubicBezTo>
                  <a:pt x="2742" y="5270"/>
                  <a:pt x="2763" y="5251"/>
                  <a:pt x="2784" y="5251"/>
                </a:cubicBezTo>
                <a:lnTo>
                  <a:pt x="2784" y="5270"/>
                </a:lnTo>
                <a:cubicBezTo>
                  <a:pt x="2774" y="5270"/>
                  <a:pt x="2774" y="5270"/>
                  <a:pt x="2763" y="5288"/>
                </a:cubicBezTo>
                <a:lnTo>
                  <a:pt x="2826" y="5288"/>
                </a:lnTo>
                <a:cubicBezTo>
                  <a:pt x="2846" y="5307"/>
                  <a:pt x="2878" y="5307"/>
                  <a:pt x="2929" y="5288"/>
                </a:cubicBezTo>
                <a:lnTo>
                  <a:pt x="2929" y="5364"/>
                </a:lnTo>
                <a:lnTo>
                  <a:pt x="2950" y="5364"/>
                </a:lnTo>
                <a:cubicBezTo>
                  <a:pt x="2961" y="5326"/>
                  <a:pt x="3002" y="5326"/>
                  <a:pt x="3023" y="5288"/>
                </a:cubicBezTo>
                <a:lnTo>
                  <a:pt x="3023" y="5213"/>
                </a:lnTo>
                <a:lnTo>
                  <a:pt x="3085" y="5213"/>
                </a:lnTo>
                <a:cubicBezTo>
                  <a:pt x="3096" y="5232"/>
                  <a:pt x="3106" y="5251"/>
                  <a:pt x="3117" y="5270"/>
                </a:cubicBezTo>
                <a:cubicBezTo>
                  <a:pt x="3106" y="5326"/>
                  <a:pt x="3106" y="5345"/>
                  <a:pt x="3117" y="5401"/>
                </a:cubicBezTo>
                <a:lnTo>
                  <a:pt x="3231" y="5401"/>
                </a:lnTo>
                <a:cubicBezTo>
                  <a:pt x="3241" y="5364"/>
                  <a:pt x="3241" y="5364"/>
                  <a:pt x="3241" y="5307"/>
                </a:cubicBezTo>
                <a:lnTo>
                  <a:pt x="3241" y="5288"/>
                </a:lnTo>
                <a:lnTo>
                  <a:pt x="3241" y="5288"/>
                </a:lnTo>
                <a:cubicBezTo>
                  <a:pt x="3263" y="5326"/>
                  <a:pt x="3305" y="5326"/>
                  <a:pt x="3346" y="5307"/>
                </a:cubicBezTo>
                <a:cubicBezTo>
                  <a:pt x="3357" y="5270"/>
                  <a:pt x="3336" y="5232"/>
                  <a:pt x="3367" y="5213"/>
                </a:cubicBezTo>
                <a:cubicBezTo>
                  <a:pt x="3409" y="5176"/>
                  <a:pt x="3419" y="5232"/>
                  <a:pt x="3471" y="5251"/>
                </a:cubicBezTo>
                <a:lnTo>
                  <a:pt x="3471" y="5195"/>
                </a:lnTo>
                <a:cubicBezTo>
                  <a:pt x="3513" y="5195"/>
                  <a:pt x="3606" y="5232"/>
                  <a:pt x="3648" y="5270"/>
                </a:cubicBezTo>
                <a:lnTo>
                  <a:pt x="3648" y="5195"/>
                </a:lnTo>
                <a:lnTo>
                  <a:pt x="3689" y="5195"/>
                </a:lnTo>
                <a:lnTo>
                  <a:pt x="3689" y="5270"/>
                </a:lnTo>
                <a:lnTo>
                  <a:pt x="3710" y="5270"/>
                </a:lnTo>
                <a:lnTo>
                  <a:pt x="3710" y="5251"/>
                </a:lnTo>
                <a:cubicBezTo>
                  <a:pt x="3721" y="5213"/>
                  <a:pt x="3710" y="5176"/>
                  <a:pt x="3721" y="5119"/>
                </a:cubicBezTo>
                <a:lnTo>
                  <a:pt x="3731" y="5119"/>
                </a:lnTo>
                <a:cubicBezTo>
                  <a:pt x="3731" y="5176"/>
                  <a:pt x="3721" y="5157"/>
                  <a:pt x="3741" y="5195"/>
                </a:cubicBezTo>
                <a:cubicBezTo>
                  <a:pt x="3762" y="5157"/>
                  <a:pt x="3783" y="5081"/>
                  <a:pt x="3825" y="5119"/>
                </a:cubicBezTo>
                <a:lnTo>
                  <a:pt x="3825" y="5157"/>
                </a:lnTo>
                <a:cubicBezTo>
                  <a:pt x="3857" y="5176"/>
                  <a:pt x="3877" y="5119"/>
                  <a:pt x="3898" y="5119"/>
                </a:cubicBezTo>
                <a:lnTo>
                  <a:pt x="3898" y="5101"/>
                </a:lnTo>
                <a:cubicBezTo>
                  <a:pt x="3888" y="5081"/>
                  <a:pt x="3888" y="5081"/>
                  <a:pt x="3877" y="5063"/>
                </a:cubicBezTo>
                <a:lnTo>
                  <a:pt x="3909" y="5063"/>
                </a:lnTo>
                <a:cubicBezTo>
                  <a:pt x="3919" y="5081"/>
                  <a:pt x="3929" y="5081"/>
                  <a:pt x="3950" y="5101"/>
                </a:cubicBezTo>
                <a:lnTo>
                  <a:pt x="3950" y="5063"/>
                </a:lnTo>
                <a:cubicBezTo>
                  <a:pt x="3929" y="5044"/>
                  <a:pt x="3940" y="5044"/>
                  <a:pt x="3929" y="5007"/>
                </a:cubicBezTo>
                <a:cubicBezTo>
                  <a:pt x="3961" y="4988"/>
                  <a:pt x="4002" y="4969"/>
                  <a:pt x="4033" y="4951"/>
                </a:cubicBezTo>
                <a:lnTo>
                  <a:pt x="4033" y="4932"/>
                </a:lnTo>
                <a:cubicBezTo>
                  <a:pt x="3981" y="4932"/>
                  <a:pt x="3919" y="4932"/>
                  <a:pt x="3857" y="4912"/>
                </a:cubicBezTo>
                <a:cubicBezTo>
                  <a:pt x="3857" y="4951"/>
                  <a:pt x="3867" y="4988"/>
                  <a:pt x="3867" y="5026"/>
                </a:cubicBezTo>
                <a:lnTo>
                  <a:pt x="3857" y="5026"/>
                </a:lnTo>
                <a:cubicBezTo>
                  <a:pt x="3815" y="4912"/>
                  <a:pt x="3752" y="4894"/>
                  <a:pt x="3658" y="4912"/>
                </a:cubicBezTo>
                <a:lnTo>
                  <a:pt x="3658" y="4932"/>
                </a:lnTo>
                <a:lnTo>
                  <a:pt x="3669" y="4932"/>
                </a:lnTo>
                <a:cubicBezTo>
                  <a:pt x="3689" y="4951"/>
                  <a:pt x="3648" y="4951"/>
                  <a:pt x="3648" y="4951"/>
                </a:cubicBezTo>
                <a:cubicBezTo>
                  <a:pt x="3627" y="4932"/>
                  <a:pt x="3606" y="4932"/>
                  <a:pt x="3596" y="4875"/>
                </a:cubicBezTo>
                <a:cubicBezTo>
                  <a:pt x="3585" y="4857"/>
                  <a:pt x="3596" y="4857"/>
                  <a:pt x="3585" y="4837"/>
                </a:cubicBezTo>
                <a:cubicBezTo>
                  <a:pt x="3627" y="4819"/>
                  <a:pt x="3658" y="4819"/>
                  <a:pt x="3700" y="4819"/>
                </a:cubicBezTo>
                <a:cubicBezTo>
                  <a:pt x="3689" y="4743"/>
                  <a:pt x="3700" y="4743"/>
                  <a:pt x="3700" y="4668"/>
                </a:cubicBezTo>
                <a:lnTo>
                  <a:pt x="3679" y="4668"/>
                </a:lnTo>
                <a:cubicBezTo>
                  <a:pt x="3658" y="4743"/>
                  <a:pt x="3617" y="4782"/>
                  <a:pt x="3554" y="4800"/>
                </a:cubicBezTo>
                <a:cubicBezTo>
                  <a:pt x="3544" y="4782"/>
                  <a:pt x="3554" y="4782"/>
                  <a:pt x="3533" y="4782"/>
                </a:cubicBezTo>
                <a:lnTo>
                  <a:pt x="3533" y="4706"/>
                </a:lnTo>
                <a:cubicBezTo>
                  <a:pt x="3533" y="4688"/>
                  <a:pt x="3533" y="4688"/>
                  <a:pt x="3523" y="4650"/>
                </a:cubicBezTo>
                <a:lnTo>
                  <a:pt x="3450" y="4650"/>
                </a:lnTo>
                <a:cubicBezTo>
                  <a:pt x="3440" y="4631"/>
                  <a:pt x="3440" y="4613"/>
                  <a:pt x="3440" y="4593"/>
                </a:cubicBezTo>
                <a:lnTo>
                  <a:pt x="3450" y="4593"/>
                </a:lnTo>
                <a:lnTo>
                  <a:pt x="3450" y="4574"/>
                </a:lnTo>
                <a:cubicBezTo>
                  <a:pt x="3523" y="4574"/>
                  <a:pt x="3606" y="4574"/>
                  <a:pt x="3627" y="4481"/>
                </a:cubicBezTo>
                <a:lnTo>
                  <a:pt x="3565" y="4481"/>
                </a:lnTo>
                <a:cubicBezTo>
                  <a:pt x="3554" y="4499"/>
                  <a:pt x="3565" y="4499"/>
                  <a:pt x="3544" y="4481"/>
                </a:cubicBezTo>
                <a:lnTo>
                  <a:pt x="3533" y="4481"/>
                </a:lnTo>
                <a:lnTo>
                  <a:pt x="3533" y="4462"/>
                </a:lnTo>
                <a:cubicBezTo>
                  <a:pt x="3585" y="4444"/>
                  <a:pt x="3596" y="4444"/>
                  <a:pt x="3637" y="4387"/>
                </a:cubicBezTo>
                <a:lnTo>
                  <a:pt x="3637" y="4387"/>
                </a:lnTo>
                <a:lnTo>
                  <a:pt x="3606" y="4387"/>
                </a:lnTo>
                <a:cubicBezTo>
                  <a:pt x="3606" y="4387"/>
                  <a:pt x="3596" y="4424"/>
                  <a:pt x="3585" y="4405"/>
                </a:cubicBezTo>
                <a:cubicBezTo>
                  <a:pt x="3585" y="4387"/>
                  <a:pt x="3575" y="4387"/>
                  <a:pt x="3575" y="4368"/>
                </a:cubicBezTo>
                <a:cubicBezTo>
                  <a:pt x="3523" y="4312"/>
                  <a:pt x="3461" y="4349"/>
                  <a:pt x="3409" y="4312"/>
                </a:cubicBezTo>
                <a:cubicBezTo>
                  <a:pt x="3398" y="4293"/>
                  <a:pt x="3367" y="4218"/>
                  <a:pt x="3357" y="4199"/>
                </a:cubicBezTo>
                <a:cubicBezTo>
                  <a:pt x="3326" y="4218"/>
                  <a:pt x="3326" y="4255"/>
                  <a:pt x="3315" y="4255"/>
                </a:cubicBezTo>
                <a:cubicBezTo>
                  <a:pt x="3284" y="4237"/>
                  <a:pt x="3252" y="4237"/>
                  <a:pt x="3231" y="4218"/>
                </a:cubicBezTo>
                <a:cubicBezTo>
                  <a:pt x="3179" y="4218"/>
                  <a:pt x="3137" y="4199"/>
                  <a:pt x="3085" y="4199"/>
                </a:cubicBezTo>
                <a:cubicBezTo>
                  <a:pt x="3054" y="4218"/>
                  <a:pt x="3065" y="4255"/>
                  <a:pt x="3033" y="4237"/>
                </a:cubicBezTo>
                <a:cubicBezTo>
                  <a:pt x="3013" y="4180"/>
                  <a:pt x="3044" y="4180"/>
                  <a:pt x="2981" y="4180"/>
                </a:cubicBezTo>
                <a:cubicBezTo>
                  <a:pt x="2961" y="4237"/>
                  <a:pt x="2950" y="4237"/>
                  <a:pt x="2909" y="4237"/>
                </a:cubicBezTo>
                <a:cubicBezTo>
                  <a:pt x="2898" y="4199"/>
                  <a:pt x="2898" y="4199"/>
                  <a:pt x="2878" y="4180"/>
                </a:cubicBezTo>
                <a:cubicBezTo>
                  <a:pt x="2846" y="4255"/>
                  <a:pt x="2826" y="4255"/>
                  <a:pt x="2794" y="4330"/>
                </a:cubicBezTo>
                <a:cubicBezTo>
                  <a:pt x="2700" y="4312"/>
                  <a:pt x="2679" y="4199"/>
                  <a:pt x="2596" y="4255"/>
                </a:cubicBezTo>
                <a:lnTo>
                  <a:pt x="2596" y="4218"/>
                </a:lnTo>
                <a:cubicBezTo>
                  <a:pt x="2606" y="4199"/>
                  <a:pt x="2606" y="4199"/>
                  <a:pt x="2617" y="4180"/>
                </a:cubicBezTo>
                <a:lnTo>
                  <a:pt x="2544" y="4180"/>
                </a:lnTo>
                <a:cubicBezTo>
                  <a:pt x="2492" y="4105"/>
                  <a:pt x="2398" y="4237"/>
                  <a:pt x="2346" y="4275"/>
                </a:cubicBezTo>
                <a:lnTo>
                  <a:pt x="2346" y="4255"/>
                </a:lnTo>
                <a:cubicBezTo>
                  <a:pt x="2357" y="4237"/>
                  <a:pt x="2357" y="4237"/>
                  <a:pt x="2367" y="4218"/>
                </a:cubicBezTo>
                <a:lnTo>
                  <a:pt x="2253" y="4218"/>
                </a:lnTo>
                <a:cubicBezTo>
                  <a:pt x="2242" y="4237"/>
                  <a:pt x="2170" y="4143"/>
                  <a:pt x="2170" y="4143"/>
                </a:cubicBezTo>
                <a:cubicBezTo>
                  <a:pt x="2127" y="4124"/>
                  <a:pt x="2075" y="4161"/>
                  <a:pt x="2044" y="4124"/>
                </a:cubicBezTo>
                <a:lnTo>
                  <a:pt x="2065" y="4124"/>
                </a:lnTo>
                <a:cubicBezTo>
                  <a:pt x="2075" y="4105"/>
                  <a:pt x="2085" y="4105"/>
                  <a:pt x="2096" y="4086"/>
                </a:cubicBezTo>
                <a:cubicBezTo>
                  <a:pt x="2085" y="4068"/>
                  <a:pt x="2096" y="4086"/>
                  <a:pt x="2085" y="4049"/>
                </a:cubicBezTo>
                <a:cubicBezTo>
                  <a:pt x="2034" y="4049"/>
                  <a:pt x="2034" y="4011"/>
                  <a:pt x="2002" y="3992"/>
                </a:cubicBezTo>
                <a:cubicBezTo>
                  <a:pt x="1971" y="3974"/>
                  <a:pt x="1996" y="4033"/>
                  <a:pt x="1909" y="4030"/>
                </a:cubicBezTo>
                <a:cubicBezTo>
                  <a:pt x="1822" y="4027"/>
                  <a:pt x="1500" y="3995"/>
                  <a:pt x="1479" y="3976"/>
                </a:cubicBezTo>
                <a:lnTo>
                  <a:pt x="1680" y="3823"/>
                </a:lnTo>
                <a:cubicBezTo>
                  <a:pt x="1683" y="3817"/>
                  <a:pt x="1687" y="3811"/>
                  <a:pt x="1690" y="3805"/>
                </a:cubicBezTo>
                <a:cubicBezTo>
                  <a:pt x="1732" y="3805"/>
                  <a:pt x="1805" y="3748"/>
                  <a:pt x="1826" y="3767"/>
                </a:cubicBezTo>
                <a:lnTo>
                  <a:pt x="1826" y="3805"/>
                </a:lnTo>
                <a:cubicBezTo>
                  <a:pt x="1857" y="3823"/>
                  <a:pt x="1909" y="3860"/>
                  <a:pt x="1940" y="3880"/>
                </a:cubicBezTo>
                <a:cubicBezTo>
                  <a:pt x="1940" y="3860"/>
                  <a:pt x="1940" y="3842"/>
                  <a:pt x="1950" y="3842"/>
                </a:cubicBezTo>
                <a:cubicBezTo>
                  <a:pt x="1971" y="3823"/>
                  <a:pt x="1950" y="3860"/>
                  <a:pt x="1961" y="3880"/>
                </a:cubicBezTo>
                <a:cubicBezTo>
                  <a:pt x="2002" y="3880"/>
                  <a:pt x="2075" y="3767"/>
                  <a:pt x="2117" y="3748"/>
                </a:cubicBezTo>
                <a:cubicBezTo>
                  <a:pt x="2137" y="3730"/>
                  <a:pt x="2180" y="3805"/>
                  <a:pt x="2201" y="3823"/>
                </a:cubicBezTo>
                <a:cubicBezTo>
                  <a:pt x="2242" y="3842"/>
                  <a:pt x="2336" y="3805"/>
                  <a:pt x="2378" y="3786"/>
                </a:cubicBezTo>
                <a:cubicBezTo>
                  <a:pt x="2430" y="3786"/>
                  <a:pt x="2492" y="3786"/>
                  <a:pt x="2544" y="3805"/>
                </a:cubicBezTo>
                <a:lnTo>
                  <a:pt x="2544" y="3730"/>
                </a:lnTo>
                <a:lnTo>
                  <a:pt x="2658" y="3730"/>
                </a:lnTo>
                <a:cubicBezTo>
                  <a:pt x="2669" y="3711"/>
                  <a:pt x="2669" y="3691"/>
                  <a:pt x="2689" y="3673"/>
                </a:cubicBezTo>
                <a:lnTo>
                  <a:pt x="2689" y="3598"/>
                </a:lnTo>
                <a:lnTo>
                  <a:pt x="2658" y="3598"/>
                </a:lnTo>
                <a:lnTo>
                  <a:pt x="2658" y="3561"/>
                </a:lnTo>
                <a:cubicBezTo>
                  <a:pt x="2648" y="3542"/>
                  <a:pt x="2648" y="3542"/>
                  <a:pt x="2648" y="3504"/>
                </a:cubicBezTo>
                <a:cubicBezTo>
                  <a:pt x="2471" y="3542"/>
                  <a:pt x="2211" y="3579"/>
                  <a:pt x="2044" y="3504"/>
                </a:cubicBezTo>
                <a:cubicBezTo>
                  <a:pt x="1940" y="3467"/>
                  <a:pt x="1534" y="3561"/>
                  <a:pt x="1482" y="3485"/>
                </a:cubicBezTo>
                <a:cubicBezTo>
                  <a:pt x="1545" y="3467"/>
                  <a:pt x="1846" y="3429"/>
                  <a:pt x="1898" y="3410"/>
                </a:cubicBezTo>
                <a:cubicBezTo>
                  <a:pt x="1971" y="3372"/>
                  <a:pt x="2085" y="3410"/>
                  <a:pt x="2149" y="3429"/>
                </a:cubicBezTo>
                <a:cubicBezTo>
                  <a:pt x="2149" y="3392"/>
                  <a:pt x="2159" y="3354"/>
                  <a:pt x="2159" y="3316"/>
                </a:cubicBezTo>
                <a:cubicBezTo>
                  <a:pt x="2170" y="3298"/>
                  <a:pt x="2170" y="3298"/>
                  <a:pt x="2201" y="3298"/>
                </a:cubicBezTo>
                <a:cubicBezTo>
                  <a:pt x="2211" y="3335"/>
                  <a:pt x="2201" y="3335"/>
                  <a:pt x="2232" y="3354"/>
                </a:cubicBezTo>
                <a:cubicBezTo>
                  <a:pt x="2242" y="3316"/>
                  <a:pt x="2253" y="3298"/>
                  <a:pt x="2263" y="3278"/>
                </a:cubicBezTo>
                <a:lnTo>
                  <a:pt x="2263" y="3316"/>
                </a:lnTo>
                <a:cubicBezTo>
                  <a:pt x="2253" y="3335"/>
                  <a:pt x="2253" y="3335"/>
                  <a:pt x="2242" y="3354"/>
                </a:cubicBezTo>
                <a:cubicBezTo>
                  <a:pt x="2336" y="3354"/>
                  <a:pt x="2430" y="3410"/>
                  <a:pt x="2502" y="3298"/>
                </a:cubicBezTo>
                <a:cubicBezTo>
                  <a:pt x="2513" y="3278"/>
                  <a:pt x="2513" y="3278"/>
                  <a:pt x="2513" y="3241"/>
                </a:cubicBezTo>
                <a:cubicBezTo>
                  <a:pt x="2509" y="3235"/>
                  <a:pt x="2506" y="3229"/>
                  <a:pt x="2502" y="3223"/>
                </a:cubicBezTo>
                <a:cubicBezTo>
                  <a:pt x="2440" y="3203"/>
                  <a:pt x="2180" y="3278"/>
                  <a:pt x="2137" y="3241"/>
                </a:cubicBezTo>
                <a:cubicBezTo>
                  <a:pt x="2127" y="3223"/>
                  <a:pt x="2127" y="3223"/>
                  <a:pt x="2127" y="3185"/>
                </a:cubicBezTo>
                <a:cubicBezTo>
                  <a:pt x="2130" y="3179"/>
                  <a:pt x="2134" y="3172"/>
                  <a:pt x="2137" y="3166"/>
                </a:cubicBezTo>
                <a:cubicBezTo>
                  <a:pt x="2190" y="3166"/>
                  <a:pt x="2274" y="3185"/>
                  <a:pt x="2294" y="3128"/>
                </a:cubicBezTo>
                <a:cubicBezTo>
                  <a:pt x="2274" y="3128"/>
                  <a:pt x="2274" y="3128"/>
                  <a:pt x="2263" y="3109"/>
                </a:cubicBezTo>
                <a:cubicBezTo>
                  <a:pt x="2284" y="3109"/>
                  <a:pt x="2284" y="3109"/>
                  <a:pt x="2294" y="3091"/>
                </a:cubicBezTo>
                <a:cubicBezTo>
                  <a:pt x="2284" y="3072"/>
                  <a:pt x="2294" y="2997"/>
                  <a:pt x="2284" y="2997"/>
                </a:cubicBezTo>
                <a:cubicBezTo>
                  <a:pt x="2263" y="2940"/>
                  <a:pt x="2232" y="2922"/>
                  <a:pt x="2232" y="2903"/>
                </a:cubicBezTo>
                <a:cubicBezTo>
                  <a:pt x="2232" y="2884"/>
                  <a:pt x="2253" y="2884"/>
                  <a:pt x="2253" y="2865"/>
                </a:cubicBezTo>
                <a:cubicBezTo>
                  <a:pt x="2242" y="2847"/>
                  <a:pt x="2242" y="2828"/>
                  <a:pt x="2242" y="2790"/>
                </a:cubicBezTo>
                <a:cubicBezTo>
                  <a:pt x="2263" y="2771"/>
                  <a:pt x="2274" y="2753"/>
                  <a:pt x="2294" y="2715"/>
                </a:cubicBezTo>
                <a:lnTo>
                  <a:pt x="2294" y="2771"/>
                </a:lnTo>
                <a:cubicBezTo>
                  <a:pt x="2367" y="2771"/>
                  <a:pt x="2419" y="2753"/>
                  <a:pt x="2471" y="2809"/>
                </a:cubicBezTo>
                <a:cubicBezTo>
                  <a:pt x="2471" y="2828"/>
                  <a:pt x="2471" y="2847"/>
                  <a:pt x="2482" y="2903"/>
                </a:cubicBezTo>
                <a:cubicBezTo>
                  <a:pt x="2523" y="2884"/>
                  <a:pt x="2575" y="2884"/>
                  <a:pt x="2627" y="2884"/>
                </a:cubicBezTo>
                <a:cubicBezTo>
                  <a:pt x="2648" y="2828"/>
                  <a:pt x="2658" y="2790"/>
                  <a:pt x="2679" y="2715"/>
                </a:cubicBezTo>
                <a:cubicBezTo>
                  <a:pt x="2606" y="2715"/>
                  <a:pt x="2575" y="2696"/>
                  <a:pt x="2523" y="2659"/>
                </a:cubicBezTo>
                <a:lnTo>
                  <a:pt x="2523" y="2602"/>
                </a:lnTo>
                <a:cubicBezTo>
                  <a:pt x="2565" y="2602"/>
                  <a:pt x="2575" y="2602"/>
                  <a:pt x="2596" y="2584"/>
                </a:cubicBezTo>
                <a:lnTo>
                  <a:pt x="2596" y="2565"/>
                </a:lnTo>
                <a:cubicBezTo>
                  <a:pt x="2554" y="2509"/>
                  <a:pt x="2523" y="2471"/>
                  <a:pt x="2461" y="2452"/>
                </a:cubicBezTo>
                <a:cubicBezTo>
                  <a:pt x="2450" y="2471"/>
                  <a:pt x="2440" y="2509"/>
                  <a:pt x="2440" y="2527"/>
                </a:cubicBezTo>
                <a:lnTo>
                  <a:pt x="2440" y="2509"/>
                </a:lnTo>
                <a:cubicBezTo>
                  <a:pt x="2409" y="2452"/>
                  <a:pt x="2367" y="2377"/>
                  <a:pt x="2315" y="2358"/>
                </a:cubicBezTo>
                <a:cubicBezTo>
                  <a:pt x="2305" y="2377"/>
                  <a:pt x="2274" y="2377"/>
                  <a:pt x="2242" y="2377"/>
                </a:cubicBezTo>
                <a:lnTo>
                  <a:pt x="2242" y="2321"/>
                </a:lnTo>
                <a:cubicBezTo>
                  <a:pt x="2211" y="2321"/>
                  <a:pt x="2222" y="2340"/>
                  <a:pt x="2222" y="2283"/>
                </a:cubicBezTo>
                <a:cubicBezTo>
                  <a:pt x="2170" y="2283"/>
                  <a:pt x="2085" y="2302"/>
                  <a:pt x="2044" y="2246"/>
                </a:cubicBezTo>
                <a:cubicBezTo>
                  <a:pt x="2044" y="2226"/>
                  <a:pt x="2044" y="2226"/>
                  <a:pt x="2034" y="2189"/>
                </a:cubicBezTo>
                <a:cubicBezTo>
                  <a:pt x="2037" y="2183"/>
                  <a:pt x="2041" y="2177"/>
                  <a:pt x="2044" y="2171"/>
                </a:cubicBezTo>
                <a:cubicBezTo>
                  <a:pt x="2096" y="2171"/>
                  <a:pt x="2201" y="2189"/>
                  <a:pt x="2242" y="2171"/>
                </a:cubicBezTo>
                <a:cubicBezTo>
                  <a:pt x="2263" y="2171"/>
                  <a:pt x="2284" y="2133"/>
                  <a:pt x="2305" y="2133"/>
                </a:cubicBezTo>
                <a:cubicBezTo>
                  <a:pt x="2346" y="2151"/>
                  <a:pt x="2388" y="2226"/>
                  <a:pt x="2450" y="2171"/>
                </a:cubicBezTo>
                <a:cubicBezTo>
                  <a:pt x="2471" y="2151"/>
                  <a:pt x="2492" y="2095"/>
                  <a:pt x="2523" y="2077"/>
                </a:cubicBezTo>
                <a:cubicBezTo>
                  <a:pt x="2596" y="2020"/>
                  <a:pt x="2689" y="2077"/>
                  <a:pt x="2774" y="2020"/>
                </a:cubicBezTo>
                <a:cubicBezTo>
                  <a:pt x="2794" y="2133"/>
                  <a:pt x="2867" y="2133"/>
                  <a:pt x="2961" y="2133"/>
                </a:cubicBezTo>
                <a:cubicBezTo>
                  <a:pt x="3013" y="1982"/>
                  <a:pt x="3117" y="2039"/>
                  <a:pt x="3274" y="2057"/>
                </a:cubicBezTo>
                <a:lnTo>
                  <a:pt x="3274" y="2039"/>
                </a:lnTo>
                <a:cubicBezTo>
                  <a:pt x="3263" y="2002"/>
                  <a:pt x="3252" y="2020"/>
                  <a:pt x="3263" y="2002"/>
                </a:cubicBezTo>
                <a:cubicBezTo>
                  <a:pt x="3294" y="1964"/>
                  <a:pt x="3357" y="1982"/>
                  <a:pt x="3377" y="1964"/>
                </a:cubicBezTo>
                <a:cubicBezTo>
                  <a:pt x="3367" y="1945"/>
                  <a:pt x="3367" y="1926"/>
                  <a:pt x="3357" y="1907"/>
                </a:cubicBezTo>
                <a:lnTo>
                  <a:pt x="3419" y="1907"/>
                </a:lnTo>
                <a:cubicBezTo>
                  <a:pt x="3429" y="1926"/>
                  <a:pt x="3429" y="1926"/>
                  <a:pt x="3461" y="1926"/>
                </a:cubicBezTo>
                <a:cubicBezTo>
                  <a:pt x="3471" y="1907"/>
                  <a:pt x="3471" y="1888"/>
                  <a:pt x="3492" y="1870"/>
                </a:cubicBezTo>
                <a:lnTo>
                  <a:pt x="3492" y="1851"/>
                </a:lnTo>
                <a:cubicBezTo>
                  <a:pt x="3429" y="1851"/>
                  <a:pt x="3419" y="1851"/>
                  <a:pt x="3419" y="1738"/>
                </a:cubicBezTo>
                <a:cubicBezTo>
                  <a:pt x="3429" y="1719"/>
                  <a:pt x="3429" y="1701"/>
                  <a:pt x="3429" y="1663"/>
                </a:cubicBezTo>
                <a:cubicBezTo>
                  <a:pt x="3377" y="1607"/>
                  <a:pt x="3357" y="1589"/>
                  <a:pt x="3274" y="1589"/>
                </a:cubicBezTo>
                <a:lnTo>
                  <a:pt x="3274" y="1513"/>
                </a:lnTo>
                <a:cubicBezTo>
                  <a:pt x="3263" y="1494"/>
                  <a:pt x="3252" y="1494"/>
                  <a:pt x="3241" y="1475"/>
                </a:cubicBezTo>
                <a:cubicBezTo>
                  <a:pt x="3221" y="1494"/>
                  <a:pt x="3221" y="1494"/>
                  <a:pt x="3210" y="1513"/>
                </a:cubicBezTo>
                <a:cubicBezTo>
                  <a:pt x="3200" y="1475"/>
                  <a:pt x="3200" y="1475"/>
                  <a:pt x="3200" y="1438"/>
                </a:cubicBezTo>
                <a:cubicBezTo>
                  <a:pt x="3189" y="1438"/>
                  <a:pt x="3085" y="1494"/>
                  <a:pt x="3085" y="1494"/>
                </a:cubicBezTo>
                <a:cubicBezTo>
                  <a:pt x="3065" y="1494"/>
                  <a:pt x="3013" y="1381"/>
                  <a:pt x="2971" y="1419"/>
                </a:cubicBezTo>
                <a:cubicBezTo>
                  <a:pt x="2950" y="1438"/>
                  <a:pt x="2961" y="1457"/>
                  <a:pt x="2940" y="1475"/>
                </a:cubicBezTo>
                <a:cubicBezTo>
                  <a:pt x="2929" y="1419"/>
                  <a:pt x="2919" y="1438"/>
                  <a:pt x="2909" y="1400"/>
                </a:cubicBezTo>
                <a:cubicBezTo>
                  <a:pt x="2878" y="1419"/>
                  <a:pt x="2846" y="1419"/>
                  <a:pt x="2815" y="1438"/>
                </a:cubicBezTo>
                <a:lnTo>
                  <a:pt x="2815" y="1381"/>
                </a:lnTo>
                <a:cubicBezTo>
                  <a:pt x="2784" y="1344"/>
                  <a:pt x="2763" y="1344"/>
                  <a:pt x="2742" y="1288"/>
                </a:cubicBezTo>
                <a:cubicBezTo>
                  <a:pt x="2878" y="1269"/>
                  <a:pt x="2929" y="1081"/>
                  <a:pt x="3013" y="1062"/>
                </a:cubicBezTo>
                <a:cubicBezTo>
                  <a:pt x="3054" y="1044"/>
                  <a:pt x="3085" y="1099"/>
                  <a:pt x="3106" y="1119"/>
                </a:cubicBezTo>
                <a:cubicBezTo>
                  <a:pt x="3158" y="1137"/>
                  <a:pt x="3189" y="1005"/>
                  <a:pt x="3241" y="1062"/>
                </a:cubicBezTo>
                <a:lnTo>
                  <a:pt x="3241" y="1119"/>
                </a:lnTo>
                <a:cubicBezTo>
                  <a:pt x="3315" y="1174"/>
                  <a:pt x="3450" y="1119"/>
                  <a:pt x="3513" y="1119"/>
                </a:cubicBezTo>
                <a:lnTo>
                  <a:pt x="3513" y="1044"/>
                </a:lnTo>
                <a:cubicBezTo>
                  <a:pt x="3554" y="1044"/>
                  <a:pt x="3627" y="1005"/>
                  <a:pt x="3658" y="968"/>
                </a:cubicBezTo>
                <a:cubicBezTo>
                  <a:pt x="3669" y="930"/>
                  <a:pt x="3669" y="912"/>
                  <a:pt x="3700" y="875"/>
                </a:cubicBezTo>
                <a:cubicBezTo>
                  <a:pt x="3752" y="818"/>
                  <a:pt x="3867" y="893"/>
                  <a:pt x="3929" y="836"/>
                </a:cubicBezTo>
                <a:cubicBezTo>
                  <a:pt x="3929" y="818"/>
                  <a:pt x="3929" y="799"/>
                  <a:pt x="3940" y="781"/>
                </a:cubicBezTo>
                <a:lnTo>
                  <a:pt x="3971" y="781"/>
                </a:lnTo>
                <a:cubicBezTo>
                  <a:pt x="3971" y="799"/>
                  <a:pt x="4002" y="836"/>
                  <a:pt x="4002" y="836"/>
                </a:cubicBezTo>
                <a:cubicBezTo>
                  <a:pt x="4033" y="855"/>
                  <a:pt x="4033" y="781"/>
                  <a:pt x="4065" y="799"/>
                </a:cubicBezTo>
                <a:cubicBezTo>
                  <a:pt x="4065" y="799"/>
                  <a:pt x="4075" y="855"/>
                  <a:pt x="4127" y="836"/>
                </a:cubicBezTo>
                <a:cubicBezTo>
                  <a:pt x="4314" y="781"/>
                  <a:pt x="4565" y="761"/>
                  <a:pt x="4772" y="724"/>
                </a:cubicBezTo>
                <a:cubicBezTo>
                  <a:pt x="4783" y="743"/>
                  <a:pt x="4783" y="761"/>
                  <a:pt x="4783" y="781"/>
                </a:cubicBezTo>
                <a:cubicBezTo>
                  <a:pt x="4824" y="724"/>
                  <a:pt x="4856" y="724"/>
                  <a:pt x="4908" y="781"/>
                </a:cubicBezTo>
                <a:lnTo>
                  <a:pt x="4908" y="724"/>
                </a:lnTo>
                <a:cubicBezTo>
                  <a:pt x="4940" y="724"/>
                  <a:pt x="4961" y="761"/>
                  <a:pt x="4992" y="781"/>
                </a:cubicBezTo>
                <a:cubicBezTo>
                  <a:pt x="5033" y="799"/>
                  <a:pt x="5075" y="743"/>
                  <a:pt x="5096" y="743"/>
                </a:cubicBezTo>
                <a:cubicBezTo>
                  <a:pt x="5127" y="724"/>
                  <a:pt x="5127" y="761"/>
                  <a:pt x="5158" y="781"/>
                </a:cubicBezTo>
                <a:cubicBezTo>
                  <a:pt x="5168" y="724"/>
                  <a:pt x="5168" y="724"/>
                  <a:pt x="5200" y="706"/>
                </a:cubicBezTo>
                <a:cubicBezTo>
                  <a:pt x="5231" y="761"/>
                  <a:pt x="5262" y="724"/>
                  <a:pt x="5283" y="686"/>
                </a:cubicBezTo>
                <a:lnTo>
                  <a:pt x="5283" y="743"/>
                </a:lnTo>
                <a:cubicBezTo>
                  <a:pt x="5356" y="724"/>
                  <a:pt x="5428" y="706"/>
                  <a:pt x="5492" y="706"/>
                </a:cubicBezTo>
                <a:cubicBezTo>
                  <a:pt x="5523" y="799"/>
                  <a:pt x="5596" y="781"/>
                  <a:pt x="5679" y="781"/>
                </a:cubicBezTo>
                <a:cubicBezTo>
                  <a:pt x="5710" y="724"/>
                  <a:pt x="5783" y="781"/>
                  <a:pt x="5824" y="761"/>
                </a:cubicBezTo>
                <a:cubicBezTo>
                  <a:pt x="5897" y="724"/>
                  <a:pt x="6032" y="724"/>
                  <a:pt x="6148" y="686"/>
                </a:cubicBezTo>
                <a:cubicBezTo>
                  <a:pt x="6200" y="649"/>
                  <a:pt x="6293" y="630"/>
                  <a:pt x="6345" y="611"/>
                </a:cubicBezTo>
                <a:cubicBezTo>
                  <a:pt x="6418" y="574"/>
                  <a:pt x="6459" y="686"/>
                  <a:pt x="6522" y="649"/>
                </a:cubicBezTo>
                <a:cubicBezTo>
                  <a:pt x="6543" y="630"/>
                  <a:pt x="6563" y="574"/>
                  <a:pt x="6574" y="555"/>
                </a:cubicBezTo>
                <a:cubicBezTo>
                  <a:pt x="6606" y="555"/>
                  <a:pt x="6637" y="574"/>
                  <a:pt x="6668" y="574"/>
                </a:cubicBezTo>
                <a:cubicBezTo>
                  <a:pt x="6689" y="574"/>
                  <a:pt x="6720" y="498"/>
                  <a:pt x="6741" y="498"/>
                </a:cubicBezTo>
                <a:cubicBezTo>
                  <a:pt x="6783" y="498"/>
                  <a:pt x="6772" y="555"/>
                  <a:pt x="6814" y="555"/>
                </a:cubicBezTo>
                <a:cubicBezTo>
                  <a:pt x="6907" y="537"/>
                  <a:pt x="7001" y="537"/>
                  <a:pt x="7105" y="574"/>
                </a:cubicBezTo>
                <a:lnTo>
                  <a:pt x="7251" y="574"/>
                </a:lnTo>
                <a:cubicBezTo>
                  <a:pt x="7262" y="592"/>
                  <a:pt x="7262" y="611"/>
                  <a:pt x="7262" y="630"/>
                </a:cubicBezTo>
                <a:cubicBezTo>
                  <a:pt x="7283" y="649"/>
                  <a:pt x="7397" y="592"/>
                  <a:pt x="7459" y="592"/>
                </a:cubicBezTo>
                <a:cubicBezTo>
                  <a:pt x="7459" y="574"/>
                  <a:pt x="7459" y="537"/>
                  <a:pt x="7470" y="517"/>
                </a:cubicBezTo>
                <a:cubicBezTo>
                  <a:pt x="7439" y="517"/>
                  <a:pt x="7407" y="517"/>
                  <a:pt x="7387" y="498"/>
                </a:cubicBezTo>
                <a:cubicBezTo>
                  <a:pt x="7407" y="480"/>
                  <a:pt x="7407" y="442"/>
                  <a:pt x="7428" y="405"/>
                </a:cubicBezTo>
                <a:cubicBezTo>
                  <a:pt x="7449" y="386"/>
                  <a:pt x="7491" y="386"/>
                  <a:pt x="7501" y="348"/>
                </a:cubicBezTo>
                <a:cubicBezTo>
                  <a:pt x="7491" y="330"/>
                  <a:pt x="7491" y="330"/>
                  <a:pt x="7470" y="311"/>
                </a:cubicBezTo>
                <a:cubicBezTo>
                  <a:pt x="7449" y="330"/>
                  <a:pt x="7439" y="348"/>
                  <a:pt x="7407" y="348"/>
                </a:cubicBezTo>
                <a:cubicBezTo>
                  <a:pt x="7397" y="311"/>
                  <a:pt x="7407" y="330"/>
                  <a:pt x="7376" y="311"/>
                </a:cubicBezTo>
                <a:cubicBezTo>
                  <a:pt x="7345" y="367"/>
                  <a:pt x="7262" y="367"/>
                  <a:pt x="7210" y="367"/>
                </a:cubicBezTo>
                <a:lnTo>
                  <a:pt x="7210" y="311"/>
                </a:lnTo>
                <a:lnTo>
                  <a:pt x="7199" y="311"/>
                </a:lnTo>
                <a:cubicBezTo>
                  <a:pt x="7115" y="423"/>
                  <a:pt x="6648" y="423"/>
                  <a:pt x="6543" y="330"/>
                </a:cubicBezTo>
                <a:cubicBezTo>
                  <a:pt x="6543" y="292"/>
                  <a:pt x="6236" y="311"/>
                  <a:pt x="6225" y="273"/>
                </a:cubicBezTo>
                <a:cubicBezTo>
                  <a:pt x="6267" y="236"/>
                  <a:pt x="6574" y="198"/>
                  <a:pt x="6637" y="198"/>
                </a:cubicBezTo>
                <a:cubicBezTo>
                  <a:pt x="6668" y="236"/>
                  <a:pt x="6918" y="179"/>
                  <a:pt x="6980" y="161"/>
                </a:cubicBezTo>
                <a:cubicBezTo>
                  <a:pt x="7084" y="122"/>
                  <a:pt x="7288" y="156"/>
                  <a:pt x="7433" y="80"/>
                </a:cubicBezTo>
                <a:cubicBezTo>
                  <a:pt x="7495" y="43"/>
                  <a:pt x="7574" y="-27"/>
                  <a:pt x="7698" y="10"/>
                </a:cubicBezTo>
                <a:cubicBezTo>
                  <a:pt x="7751" y="29"/>
                  <a:pt x="7897" y="161"/>
                  <a:pt x="7949" y="142"/>
                </a:cubicBezTo>
                <a:cubicBezTo>
                  <a:pt x="7970" y="122"/>
                  <a:pt x="7990" y="67"/>
                  <a:pt x="8011" y="48"/>
                </a:cubicBezTo>
                <a:cubicBezTo>
                  <a:pt x="8074" y="29"/>
                  <a:pt x="8074" y="67"/>
                  <a:pt x="8136" y="29"/>
                </a:cubicBezTo>
                <a:cubicBezTo>
                  <a:pt x="8146" y="85"/>
                  <a:pt x="8188" y="142"/>
                  <a:pt x="8240" y="142"/>
                </a:cubicBezTo>
                <a:cubicBezTo>
                  <a:pt x="8240" y="122"/>
                  <a:pt x="8250" y="122"/>
                  <a:pt x="8262" y="104"/>
                </a:cubicBezTo>
                <a:cubicBezTo>
                  <a:pt x="8262" y="217"/>
                  <a:pt x="8283" y="161"/>
                  <a:pt x="8293" y="254"/>
                </a:cubicBezTo>
                <a:cubicBezTo>
                  <a:pt x="8303" y="273"/>
                  <a:pt x="8272" y="311"/>
                  <a:pt x="8262" y="330"/>
                </a:cubicBezTo>
                <a:cubicBezTo>
                  <a:pt x="8262" y="348"/>
                  <a:pt x="8272" y="367"/>
                  <a:pt x="8262" y="423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9209" t="-7563" r="-5403" b="-7557"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aseline="-25000" dirty="0"/>
          </a:p>
        </p:txBody>
      </p:sp>
      <p:sp>
        <p:nvSpPr>
          <p:cNvPr id="18" name="TextBox 18">
            <a:extLst>
              <a:ext uri="{FF2B5EF4-FFF2-40B4-BE49-F238E27FC236}">
                <a16:creationId xmlns:a16="http://schemas.microsoft.com/office/drawing/2014/main" xmlns="" id="{2BC89C83-41E9-4D53-8E93-AE08394220C4}"/>
              </a:ext>
            </a:extLst>
          </p:cNvPr>
          <p:cNvSpPr txBox="1"/>
          <p:nvPr/>
        </p:nvSpPr>
        <p:spPr>
          <a:xfrm flipH="1">
            <a:off x="4493116" y="398369"/>
            <a:ext cx="4660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 factors </a:t>
            </a:r>
            <a:endParaRPr lang="ko-KR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6933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8">
            <a:extLst>
              <a:ext uri="{FF2B5EF4-FFF2-40B4-BE49-F238E27FC236}">
                <a16:creationId xmlns:a16="http://schemas.microsoft.com/office/drawing/2014/main" xmlns="" id="{2BC89C83-41E9-4D53-8E93-AE08394220C4}"/>
              </a:ext>
            </a:extLst>
          </p:cNvPr>
          <p:cNvSpPr txBox="1"/>
          <p:nvPr/>
        </p:nvSpPr>
        <p:spPr>
          <a:xfrm flipH="1">
            <a:off x="4493116" y="398369"/>
            <a:ext cx="4660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Pathophysiology </a:t>
            </a:r>
            <a:endParaRPr lang="ko-KR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177"/>
          <a:stretch/>
        </p:blipFill>
        <p:spPr>
          <a:xfrm>
            <a:off x="296260" y="1713053"/>
            <a:ext cx="3540205" cy="1622222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461" b="2828"/>
          <a:stretch/>
        </p:blipFill>
        <p:spPr>
          <a:xfrm>
            <a:off x="296260" y="3314880"/>
            <a:ext cx="3540205" cy="1547445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117" y="1852801"/>
            <a:ext cx="3936508" cy="30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41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182820" y="398369"/>
            <a:ext cx="39879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PICTURES 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xmlns="" id="{61E8411F-8323-4AC6-A1E7-C30EB3450A60}"/>
              </a:ext>
            </a:extLst>
          </p:cNvPr>
          <p:cNvSpPr/>
          <p:nvPr/>
        </p:nvSpPr>
        <p:spPr>
          <a:xfrm>
            <a:off x="230622" y="2162205"/>
            <a:ext cx="1392559" cy="1139407"/>
          </a:xfrm>
          <a:custGeom>
            <a:avLst/>
            <a:gdLst>
              <a:gd name="connsiteX0" fmla="*/ 2045617 w 2049245"/>
              <a:gd name="connsiteY0" fmla="*/ 0 h 1762812"/>
              <a:gd name="connsiteX1" fmla="*/ 0 w 2049245"/>
              <a:gd name="connsiteY1" fmla="*/ 1036948 h 1762812"/>
              <a:gd name="connsiteX2" fmla="*/ 0 w 2049245"/>
              <a:gd name="connsiteY2" fmla="*/ 1762812 h 1762812"/>
              <a:gd name="connsiteX3" fmla="*/ 2045617 w 2049245"/>
              <a:gd name="connsiteY3" fmla="*/ 1055802 h 1762812"/>
              <a:gd name="connsiteX4" fmla="*/ 2045617 w 2049245"/>
              <a:gd name="connsiteY4" fmla="*/ 0 h 1762812"/>
              <a:gd name="connsiteX0" fmla="*/ 2024475 w 2045982"/>
              <a:gd name="connsiteY0" fmla="*/ 0 h 1746955"/>
              <a:gd name="connsiteX1" fmla="*/ 0 w 2045982"/>
              <a:gd name="connsiteY1" fmla="*/ 1021091 h 1746955"/>
              <a:gd name="connsiteX2" fmla="*/ 0 w 2045982"/>
              <a:gd name="connsiteY2" fmla="*/ 1746955 h 1746955"/>
              <a:gd name="connsiteX3" fmla="*/ 2045617 w 2045982"/>
              <a:gd name="connsiteY3" fmla="*/ 1039945 h 1746955"/>
              <a:gd name="connsiteX4" fmla="*/ 2024475 w 2045982"/>
              <a:gd name="connsiteY4" fmla="*/ 0 h 1746955"/>
              <a:gd name="connsiteX0" fmla="*/ 2045617 w 2049245"/>
              <a:gd name="connsiteY0" fmla="*/ 0 h 1746955"/>
              <a:gd name="connsiteX1" fmla="*/ 0 w 2049245"/>
              <a:gd name="connsiteY1" fmla="*/ 1021091 h 1746955"/>
              <a:gd name="connsiteX2" fmla="*/ 0 w 2049245"/>
              <a:gd name="connsiteY2" fmla="*/ 1746955 h 1746955"/>
              <a:gd name="connsiteX3" fmla="*/ 2045617 w 2049245"/>
              <a:gd name="connsiteY3" fmla="*/ 1039945 h 1746955"/>
              <a:gd name="connsiteX4" fmla="*/ 2045617 w 2049245"/>
              <a:gd name="connsiteY4" fmla="*/ 0 h 1746955"/>
              <a:gd name="connsiteX0" fmla="*/ 2045617 w 2046882"/>
              <a:gd name="connsiteY0" fmla="*/ 0 h 1746955"/>
              <a:gd name="connsiteX1" fmla="*/ 0 w 2046882"/>
              <a:gd name="connsiteY1" fmla="*/ 1021091 h 1746955"/>
              <a:gd name="connsiteX2" fmla="*/ 0 w 2046882"/>
              <a:gd name="connsiteY2" fmla="*/ 1746955 h 1746955"/>
              <a:gd name="connsiteX3" fmla="*/ 2029760 w 2046882"/>
              <a:gd name="connsiteY3" fmla="*/ 696385 h 1746955"/>
              <a:gd name="connsiteX4" fmla="*/ 2045617 w 2046882"/>
              <a:gd name="connsiteY4" fmla="*/ 0 h 1746955"/>
              <a:gd name="connsiteX0" fmla="*/ 2045617 w 2052334"/>
              <a:gd name="connsiteY0" fmla="*/ 0 h 1746955"/>
              <a:gd name="connsiteX1" fmla="*/ 0 w 2052334"/>
              <a:gd name="connsiteY1" fmla="*/ 1021091 h 1746955"/>
              <a:gd name="connsiteX2" fmla="*/ 0 w 2052334"/>
              <a:gd name="connsiteY2" fmla="*/ 1746955 h 1746955"/>
              <a:gd name="connsiteX3" fmla="*/ 2050902 w 2052334"/>
              <a:gd name="connsiteY3" fmla="*/ 632958 h 1746955"/>
              <a:gd name="connsiteX4" fmla="*/ 2045617 w 2052334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80528 h 1746955"/>
              <a:gd name="connsiteX4" fmla="*/ 2045617 w 2047886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96385 h 1746955"/>
              <a:gd name="connsiteX4" fmla="*/ 2045617 w 2047886"/>
              <a:gd name="connsiteY4" fmla="*/ 0 h 1746955"/>
              <a:gd name="connsiteX0" fmla="*/ 2077330 w 2079599"/>
              <a:gd name="connsiteY0" fmla="*/ 0 h 1746955"/>
              <a:gd name="connsiteX1" fmla="*/ 0 w 2079599"/>
              <a:gd name="connsiteY1" fmla="*/ 1042233 h 1746955"/>
              <a:gd name="connsiteX2" fmla="*/ 31713 w 2079599"/>
              <a:gd name="connsiteY2" fmla="*/ 1746955 h 1746955"/>
              <a:gd name="connsiteX3" fmla="*/ 2072044 w 2079599"/>
              <a:gd name="connsiteY3" fmla="*/ 696385 h 1746955"/>
              <a:gd name="connsiteX4" fmla="*/ 2077330 w 2079599"/>
              <a:gd name="connsiteY4" fmla="*/ 0 h 1746955"/>
              <a:gd name="connsiteX0" fmla="*/ 2077330 w 2079599"/>
              <a:gd name="connsiteY0" fmla="*/ 0 h 1741669"/>
              <a:gd name="connsiteX1" fmla="*/ 0 w 2079599"/>
              <a:gd name="connsiteY1" fmla="*/ 1042233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  <a:gd name="connsiteX0" fmla="*/ 2077330 w 2079599"/>
              <a:gd name="connsiteY0" fmla="*/ 0 h 1741669"/>
              <a:gd name="connsiteX1" fmla="*/ 0 w 2079599"/>
              <a:gd name="connsiteY1" fmla="*/ 1026376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  <a:gd name="connsiteX0" fmla="*/ 1525239 w 2072057"/>
              <a:gd name="connsiteY0" fmla="*/ 0 h 1456997"/>
              <a:gd name="connsiteX1" fmla="*/ 0 w 2072057"/>
              <a:gd name="connsiteY1" fmla="*/ 741704 h 1456997"/>
              <a:gd name="connsiteX2" fmla="*/ 0 w 2072057"/>
              <a:gd name="connsiteY2" fmla="*/ 1456997 h 1456997"/>
              <a:gd name="connsiteX3" fmla="*/ 2072044 w 2072057"/>
              <a:gd name="connsiteY3" fmla="*/ 411713 h 1456997"/>
              <a:gd name="connsiteX4" fmla="*/ 1525239 w 2072057"/>
              <a:gd name="connsiteY4" fmla="*/ 0 h 1456997"/>
              <a:gd name="connsiteX0" fmla="*/ 1525239 w 2072044"/>
              <a:gd name="connsiteY0" fmla="*/ 0 h 1456997"/>
              <a:gd name="connsiteX1" fmla="*/ 0 w 2072044"/>
              <a:gd name="connsiteY1" fmla="*/ 741704 h 1456997"/>
              <a:gd name="connsiteX2" fmla="*/ 0 w 2072044"/>
              <a:gd name="connsiteY2" fmla="*/ 1456997 h 1456997"/>
              <a:gd name="connsiteX3" fmla="*/ 2072044 w 2072044"/>
              <a:gd name="connsiteY3" fmla="*/ 411713 h 1456997"/>
              <a:gd name="connsiteX4" fmla="*/ 1525239 w 2072044"/>
              <a:gd name="connsiteY4" fmla="*/ 0 h 1456997"/>
              <a:gd name="connsiteX0" fmla="*/ 1525239 w 2072044"/>
              <a:gd name="connsiteY0" fmla="*/ 0 h 1456997"/>
              <a:gd name="connsiteX1" fmla="*/ 0 w 2072044"/>
              <a:gd name="connsiteY1" fmla="*/ 741704 h 1456997"/>
              <a:gd name="connsiteX2" fmla="*/ 0 w 2072044"/>
              <a:gd name="connsiteY2" fmla="*/ 1456997 h 1456997"/>
              <a:gd name="connsiteX3" fmla="*/ 2072044 w 2072044"/>
              <a:gd name="connsiteY3" fmla="*/ 411713 h 1456997"/>
              <a:gd name="connsiteX4" fmla="*/ 1525239 w 2072044"/>
              <a:gd name="connsiteY4" fmla="*/ 0 h 1456997"/>
              <a:gd name="connsiteX0" fmla="*/ 1525239 w 2072044"/>
              <a:gd name="connsiteY0" fmla="*/ 0 h 1456997"/>
              <a:gd name="connsiteX1" fmla="*/ 0 w 2072044"/>
              <a:gd name="connsiteY1" fmla="*/ 741704 h 1456997"/>
              <a:gd name="connsiteX2" fmla="*/ 0 w 2072044"/>
              <a:gd name="connsiteY2" fmla="*/ 1456997 h 1456997"/>
              <a:gd name="connsiteX3" fmla="*/ 2072044 w 2072044"/>
              <a:gd name="connsiteY3" fmla="*/ 411713 h 1456997"/>
              <a:gd name="connsiteX4" fmla="*/ 1525239 w 2072044"/>
              <a:gd name="connsiteY4" fmla="*/ 0 h 1456997"/>
              <a:gd name="connsiteX0" fmla="*/ 1128424 w 2072044"/>
              <a:gd name="connsiteY0" fmla="*/ 0 h 1258589"/>
              <a:gd name="connsiteX1" fmla="*/ 0 w 2072044"/>
              <a:gd name="connsiteY1" fmla="*/ 543296 h 1258589"/>
              <a:gd name="connsiteX2" fmla="*/ 0 w 2072044"/>
              <a:gd name="connsiteY2" fmla="*/ 1258589 h 1258589"/>
              <a:gd name="connsiteX3" fmla="*/ 2072044 w 2072044"/>
              <a:gd name="connsiteY3" fmla="*/ 213305 h 1258589"/>
              <a:gd name="connsiteX4" fmla="*/ 1128424 w 2072044"/>
              <a:gd name="connsiteY4" fmla="*/ 0 h 1258589"/>
              <a:gd name="connsiteX0" fmla="*/ 1128424 w 1649350"/>
              <a:gd name="connsiteY0" fmla="*/ 0 h 1258589"/>
              <a:gd name="connsiteX1" fmla="*/ 0 w 1649350"/>
              <a:gd name="connsiteY1" fmla="*/ 543296 h 1258589"/>
              <a:gd name="connsiteX2" fmla="*/ 0 w 1649350"/>
              <a:gd name="connsiteY2" fmla="*/ 1258589 h 1258589"/>
              <a:gd name="connsiteX3" fmla="*/ 1649350 w 1649350"/>
              <a:gd name="connsiteY3" fmla="*/ 411712 h 1258589"/>
              <a:gd name="connsiteX4" fmla="*/ 1128424 w 1649350"/>
              <a:gd name="connsiteY4" fmla="*/ 0 h 1258589"/>
              <a:gd name="connsiteX0" fmla="*/ 1128424 w 1597591"/>
              <a:gd name="connsiteY0" fmla="*/ 0 h 1258589"/>
              <a:gd name="connsiteX1" fmla="*/ 0 w 1597591"/>
              <a:gd name="connsiteY1" fmla="*/ 543296 h 1258589"/>
              <a:gd name="connsiteX2" fmla="*/ 0 w 1597591"/>
              <a:gd name="connsiteY2" fmla="*/ 1258589 h 1258589"/>
              <a:gd name="connsiteX3" fmla="*/ 1597591 w 1597591"/>
              <a:gd name="connsiteY3" fmla="*/ 428965 h 1258589"/>
              <a:gd name="connsiteX4" fmla="*/ 1128424 w 1597591"/>
              <a:gd name="connsiteY4" fmla="*/ 0 h 1258589"/>
              <a:gd name="connsiteX0" fmla="*/ 1128424 w 1597591"/>
              <a:gd name="connsiteY0" fmla="*/ 0 h 1258589"/>
              <a:gd name="connsiteX1" fmla="*/ 0 w 1597591"/>
              <a:gd name="connsiteY1" fmla="*/ 543296 h 1258589"/>
              <a:gd name="connsiteX2" fmla="*/ 0 w 1597591"/>
              <a:gd name="connsiteY2" fmla="*/ 1258589 h 1258589"/>
              <a:gd name="connsiteX3" fmla="*/ 1597591 w 1597591"/>
              <a:gd name="connsiteY3" fmla="*/ 428965 h 1258589"/>
              <a:gd name="connsiteX4" fmla="*/ 1128424 w 1597591"/>
              <a:gd name="connsiteY4" fmla="*/ 0 h 1258589"/>
              <a:gd name="connsiteX0" fmla="*/ 1128424 w 1597591"/>
              <a:gd name="connsiteY0" fmla="*/ 0 h 1258589"/>
              <a:gd name="connsiteX1" fmla="*/ 0 w 1597591"/>
              <a:gd name="connsiteY1" fmla="*/ 543296 h 1258589"/>
              <a:gd name="connsiteX2" fmla="*/ 0 w 1597591"/>
              <a:gd name="connsiteY2" fmla="*/ 1258589 h 1258589"/>
              <a:gd name="connsiteX3" fmla="*/ 1597591 w 1597591"/>
              <a:gd name="connsiteY3" fmla="*/ 428965 h 1258589"/>
              <a:gd name="connsiteX4" fmla="*/ 1128424 w 1597591"/>
              <a:gd name="connsiteY4" fmla="*/ 0 h 1258589"/>
              <a:gd name="connsiteX0" fmla="*/ 1128424 w 1597591"/>
              <a:gd name="connsiteY0" fmla="*/ 0 h 1258589"/>
              <a:gd name="connsiteX1" fmla="*/ 0 w 1597591"/>
              <a:gd name="connsiteY1" fmla="*/ 543296 h 1258589"/>
              <a:gd name="connsiteX2" fmla="*/ 0 w 1597591"/>
              <a:gd name="connsiteY2" fmla="*/ 1258589 h 1258589"/>
              <a:gd name="connsiteX3" fmla="*/ 1597591 w 1597591"/>
              <a:gd name="connsiteY3" fmla="*/ 428965 h 1258589"/>
              <a:gd name="connsiteX4" fmla="*/ 1128424 w 1597591"/>
              <a:gd name="connsiteY4" fmla="*/ 0 h 1258589"/>
              <a:gd name="connsiteX0" fmla="*/ 1197436 w 1597591"/>
              <a:gd name="connsiteY0" fmla="*/ 0 h 1293095"/>
              <a:gd name="connsiteX1" fmla="*/ 0 w 1597591"/>
              <a:gd name="connsiteY1" fmla="*/ 577802 h 1293095"/>
              <a:gd name="connsiteX2" fmla="*/ 0 w 1597591"/>
              <a:gd name="connsiteY2" fmla="*/ 1293095 h 1293095"/>
              <a:gd name="connsiteX3" fmla="*/ 1597591 w 1597591"/>
              <a:gd name="connsiteY3" fmla="*/ 463471 h 1293095"/>
              <a:gd name="connsiteX4" fmla="*/ 1197436 w 1597591"/>
              <a:gd name="connsiteY4" fmla="*/ 0 h 1293095"/>
              <a:gd name="connsiteX0" fmla="*/ 1197436 w 1597591"/>
              <a:gd name="connsiteY0" fmla="*/ 0 h 1293095"/>
              <a:gd name="connsiteX1" fmla="*/ 0 w 1597591"/>
              <a:gd name="connsiteY1" fmla="*/ 577802 h 1293095"/>
              <a:gd name="connsiteX2" fmla="*/ 0 w 1597591"/>
              <a:gd name="connsiteY2" fmla="*/ 1293095 h 1293095"/>
              <a:gd name="connsiteX3" fmla="*/ 1597591 w 1597591"/>
              <a:gd name="connsiteY3" fmla="*/ 463471 h 1293095"/>
              <a:gd name="connsiteX4" fmla="*/ 1197436 w 1597591"/>
              <a:gd name="connsiteY4" fmla="*/ 0 h 1293095"/>
              <a:gd name="connsiteX0" fmla="*/ 1197436 w 1597591"/>
              <a:gd name="connsiteY0" fmla="*/ 0 h 1293095"/>
              <a:gd name="connsiteX1" fmla="*/ 0 w 1597591"/>
              <a:gd name="connsiteY1" fmla="*/ 577802 h 1293095"/>
              <a:gd name="connsiteX2" fmla="*/ 0 w 1597591"/>
              <a:gd name="connsiteY2" fmla="*/ 1293095 h 1293095"/>
              <a:gd name="connsiteX3" fmla="*/ 1597591 w 1597591"/>
              <a:gd name="connsiteY3" fmla="*/ 463471 h 1293095"/>
              <a:gd name="connsiteX4" fmla="*/ 1197436 w 1597591"/>
              <a:gd name="connsiteY4" fmla="*/ 0 h 1293095"/>
              <a:gd name="connsiteX0" fmla="*/ 1197436 w 1597591"/>
              <a:gd name="connsiteY0" fmla="*/ 0 h 1293095"/>
              <a:gd name="connsiteX1" fmla="*/ 0 w 1597591"/>
              <a:gd name="connsiteY1" fmla="*/ 577802 h 1293095"/>
              <a:gd name="connsiteX2" fmla="*/ 0 w 1597591"/>
              <a:gd name="connsiteY2" fmla="*/ 1293095 h 1293095"/>
              <a:gd name="connsiteX3" fmla="*/ 1597591 w 1597591"/>
              <a:gd name="connsiteY3" fmla="*/ 463471 h 1293095"/>
              <a:gd name="connsiteX4" fmla="*/ 1197436 w 1597591"/>
              <a:gd name="connsiteY4" fmla="*/ 0 h 1293095"/>
              <a:gd name="connsiteX0" fmla="*/ 1197436 w 1597591"/>
              <a:gd name="connsiteY0" fmla="*/ 0 h 1293095"/>
              <a:gd name="connsiteX1" fmla="*/ 0 w 1597591"/>
              <a:gd name="connsiteY1" fmla="*/ 577802 h 1293095"/>
              <a:gd name="connsiteX2" fmla="*/ 0 w 1597591"/>
              <a:gd name="connsiteY2" fmla="*/ 1293095 h 1293095"/>
              <a:gd name="connsiteX3" fmla="*/ 1597591 w 1597591"/>
              <a:gd name="connsiteY3" fmla="*/ 463471 h 1293095"/>
              <a:gd name="connsiteX4" fmla="*/ 1197436 w 1597591"/>
              <a:gd name="connsiteY4" fmla="*/ 0 h 1293095"/>
              <a:gd name="connsiteX0" fmla="*/ 1197436 w 1597591"/>
              <a:gd name="connsiteY0" fmla="*/ 0 h 1293095"/>
              <a:gd name="connsiteX1" fmla="*/ 8872 w 1597591"/>
              <a:gd name="connsiteY1" fmla="*/ 701871 h 1293095"/>
              <a:gd name="connsiteX2" fmla="*/ 0 w 1597591"/>
              <a:gd name="connsiteY2" fmla="*/ 1293095 h 1293095"/>
              <a:gd name="connsiteX3" fmla="*/ 1597591 w 1597591"/>
              <a:gd name="connsiteY3" fmla="*/ 463471 h 1293095"/>
              <a:gd name="connsiteX4" fmla="*/ 1197436 w 1597591"/>
              <a:gd name="connsiteY4" fmla="*/ 0 h 1293095"/>
              <a:gd name="connsiteX0" fmla="*/ 1197436 w 1597591"/>
              <a:gd name="connsiteY0" fmla="*/ 0 h 1293095"/>
              <a:gd name="connsiteX1" fmla="*/ 8872 w 1597591"/>
              <a:gd name="connsiteY1" fmla="*/ 701871 h 1293095"/>
              <a:gd name="connsiteX2" fmla="*/ 0 w 1597591"/>
              <a:gd name="connsiteY2" fmla="*/ 1293095 h 1293095"/>
              <a:gd name="connsiteX3" fmla="*/ 1597591 w 1597591"/>
              <a:gd name="connsiteY3" fmla="*/ 463471 h 1293095"/>
              <a:gd name="connsiteX4" fmla="*/ 1197436 w 1597591"/>
              <a:gd name="connsiteY4" fmla="*/ 0 h 1293095"/>
              <a:gd name="connsiteX0" fmla="*/ 1197436 w 1597591"/>
              <a:gd name="connsiteY0" fmla="*/ 0 h 1293095"/>
              <a:gd name="connsiteX1" fmla="*/ 8872 w 1597591"/>
              <a:gd name="connsiteY1" fmla="*/ 693599 h 1293095"/>
              <a:gd name="connsiteX2" fmla="*/ 0 w 1597591"/>
              <a:gd name="connsiteY2" fmla="*/ 1293095 h 1293095"/>
              <a:gd name="connsiteX3" fmla="*/ 1597591 w 1597591"/>
              <a:gd name="connsiteY3" fmla="*/ 463471 h 1293095"/>
              <a:gd name="connsiteX4" fmla="*/ 1197436 w 1597591"/>
              <a:gd name="connsiteY4" fmla="*/ 0 h 1293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91" h="1293095">
                <a:moveTo>
                  <a:pt x="1197436" y="0"/>
                </a:moveTo>
                <a:lnTo>
                  <a:pt x="8872" y="693599"/>
                </a:lnTo>
                <a:lnTo>
                  <a:pt x="0" y="1293095"/>
                </a:lnTo>
                <a:lnTo>
                  <a:pt x="1597591" y="463471"/>
                </a:lnTo>
                <a:cubicBezTo>
                  <a:pt x="1436830" y="266812"/>
                  <a:pt x="1358996" y="179406"/>
                  <a:pt x="1197436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xmlns="" id="{5E979C52-05F4-4474-AC6F-AB87378A198C}"/>
              </a:ext>
            </a:extLst>
          </p:cNvPr>
          <p:cNvSpPr/>
          <p:nvPr/>
        </p:nvSpPr>
        <p:spPr>
          <a:xfrm rot="3189794">
            <a:off x="1302413" y="1864041"/>
            <a:ext cx="759486" cy="647681"/>
          </a:xfrm>
          <a:prstGeom prst="triangle">
            <a:avLst>
              <a:gd name="adj" fmla="val 65408"/>
            </a:avLst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945B98C7-B20C-44BC-8464-61353E3910DB}"/>
              </a:ext>
            </a:extLst>
          </p:cNvPr>
          <p:cNvGrpSpPr/>
          <p:nvPr/>
        </p:nvGrpSpPr>
        <p:grpSpPr>
          <a:xfrm flipH="1">
            <a:off x="2898453" y="1784747"/>
            <a:ext cx="1806161" cy="1509351"/>
            <a:chOff x="4137650" y="2235489"/>
            <a:chExt cx="2038669" cy="1712938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xmlns="" id="{E1E6F6AA-B8E1-4803-A6D0-4B00BF29433F}"/>
                </a:ext>
              </a:extLst>
            </p:cNvPr>
            <p:cNvSpPr/>
            <p:nvPr/>
          </p:nvSpPr>
          <p:spPr>
            <a:xfrm>
              <a:off x="4137650" y="2655332"/>
              <a:ext cx="1597592" cy="1293095"/>
            </a:xfrm>
            <a:custGeom>
              <a:avLst/>
              <a:gdLst>
                <a:gd name="connsiteX0" fmla="*/ 2045617 w 2049245"/>
                <a:gd name="connsiteY0" fmla="*/ 0 h 1762812"/>
                <a:gd name="connsiteX1" fmla="*/ 0 w 2049245"/>
                <a:gd name="connsiteY1" fmla="*/ 1036948 h 1762812"/>
                <a:gd name="connsiteX2" fmla="*/ 0 w 2049245"/>
                <a:gd name="connsiteY2" fmla="*/ 1762812 h 1762812"/>
                <a:gd name="connsiteX3" fmla="*/ 2045617 w 2049245"/>
                <a:gd name="connsiteY3" fmla="*/ 1055802 h 1762812"/>
                <a:gd name="connsiteX4" fmla="*/ 2045617 w 2049245"/>
                <a:gd name="connsiteY4" fmla="*/ 0 h 1762812"/>
                <a:gd name="connsiteX0" fmla="*/ 2024475 w 2045982"/>
                <a:gd name="connsiteY0" fmla="*/ 0 h 1746955"/>
                <a:gd name="connsiteX1" fmla="*/ 0 w 2045982"/>
                <a:gd name="connsiteY1" fmla="*/ 1021091 h 1746955"/>
                <a:gd name="connsiteX2" fmla="*/ 0 w 2045982"/>
                <a:gd name="connsiteY2" fmla="*/ 1746955 h 1746955"/>
                <a:gd name="connsiteX3" fmla="*/ 2045617 w 2045982"/>
                <a:gd name="connsiteY3" fmla="*/ 1039945 h 1746955"/>
                <a:gd name="connsiteX4" fmla="*/ 2024475 w 2045982"/>
                <a:gd name="connsiteY4" fmla="*/ 0 h 1746955"/>
                <a:gd name="connsiteX0" fmla="*/ 2045617 w 2049245"/>
                <a:gd name="connsiteY0" fmla="*/ 0 h 1746955"/>
                <a:gd name="connsiteX1" fmla="*/ 0 w 2049245"/>
                <a:gd name="connsiteY1" fmla="*/ 1021091 h 1746955"/>
                <a:gd name="connsiteX2" fmla="*/ 0 w 2049245"/>
                <a:gd name="connsiteY2" fmla="*/ 1746955 h 1746955"/>
                <a:gd name="connsiteX3" fmla="*/ 2045617 w 2049245"/>
                <a:gd name="connsiteY3" fmla="*/ 1039945 h 1746955"/>
                <a:gd name="connsiteX4" fmla="*/ 2045617 w 2049245"/>
                <a:gd name="connsiteY4" fmla="*/ 0 h 1746955"/>
                <a:gd name="connsiteX0" fmla="*/ 2045617 w 2046882"/>
                <a:gd name="connsiteY0" fmla="*/ 0 h 1746955"/>
                <a:gd name="connsiteX1" fmla="*/ 0 w 2046882"/>
                <a:gd name="connsiteY1" fmla="*/ 1021091 h 1746955"/>
                <a:gd name="connsiteX2" fmla="*/ 0 w 2046882"/>
                <a:gd name="connsiteY2" fmla="*/ 1746955 h 1746955"/>
                <a:gd name="connsiteX3" fmla="*/ 2029760 w 2046882"/>
                <a:gd name="connsiteY3" fmla="*/ 696385 h 1746955"/>
                <a:gd name="connsiteX4" fmla="*/ 2045617 w 2046882"/>
                <a:gd name="connsiteY4" fmla="*/ 0 h 1746955"/>
                <a:gd name="connsiteX0" fmla="*/ 2045617 w 2052334"/>
                <a:gd name="connsiteY0" fmla="*/ 0 h 1746955"/>
                <a:gd name="connsiteX1" fmla="*/ 0 w 2052334"/>
                <a:gd name="connsiteY1" fmla="*/ 1021091 h 1746955"/>
                <a:gd name="connsiteX2" fmla="*/ 0 w 2052334"/>
                <a:gd name="connsiteY2" fmla="*/ 1746955 h 1746955"/>
                <a:gd name="connsiteX3" fmla="*/ 2050902 w 2052334"/>
                <a:gd name="connsiteY3" fmla="*/ 632958 h 1746955"/>
                <a:gd name="connsiteX4" fmla="*/ 2045617 w 2052334"/>
                <a:gd name="connsiteY4" fmla="*/ 0 h 1746955"/>
                <a:gd name="connsiteX0" fmla="*/ 2045617 w 2047886"/>
                <a:gd name="connsiteY0" fmla="*/ 0 h 1746955"/>
                <a:gd name="connsiteX1" fmla="*/ 0 w 2047886"/>
                <a:gd name="connsiteY1" fmla="*/ 1021091 h 1746955"/>
                <a:gd name="connsiteX2" fmla="*/ 0 w 2047886"/>
                <a:gd name="connsiteY2" fmla="*/ 1746955 h 1746955"/>
                <a:gd name="connsiteX3" fmla="*/ 2040331 w 2047886"/>
                <a:gd name="connsiteY3" fmla="*/ 680528 h 1746955"/>
                <a:gd name="connsiteX4" fmla="*/ 2045617 w 2047886"/>
                <a:gd name="connsiteY4" fmla="*/ 0 h 1746955"/>
                <a:gd name="connsiteX0" fmla="*/ 2045617 w 2047886"/>
                <a:gd name="connsiteY0" fmla="*/ 0 h 1746955"/>
                <a:gd name="connsiteX1" fmla="*/ 0 w 2047886"/>
                <a:gd name="connsiteY1" fmla="*/ 1021091 h 1746955"/>
                <a:gd name="connsiteX2" fmla="*/ 0 w 2047886"/>
                <a:gd name="connsiteY2" fmla="*/ 1746955 h 1746955"/>
                <a:gd name="connsiteX3" fmla="*/ 2040331 w 2047886"/>
                <a:gd name="connsiteY3" fmla="*/ 696385 h 1746955"/>
                <a:gd name="connsiteX4" fmla="*/ 2045617 w 2047886"/>
                <a:gd name="connsiteY4" fmla="*/ 0 h 1746955"/>
                <a:gd name="connsiteX0" fmla="*/ 2077330 w 2079599"/>
                <a:gd name="connsiteY0" fmla="*/ 0 h 1746955"/>
                <a:gd name="connsiteX1" fmla="*/ 0 w 2079599"/>
                <a:gd name="connsiteY1" fmla="*/ 1042233 h 1746955"/>
                <a:gd name="connsiteX2" fmla="*/ 31713 w 2079599"/>
                <a:gd name="connsiteY2" fmla="*/ 1746955 h 1746955"/>
                <a:gd name="connsiteX3" fmla="*/ 2072044 w 2079599"/>
                <a:gd name="connsiteY3" fmla="*/ 696385 h 1746955"/>
                <a:gd name="connsiteX4" fmla="*/ 2077330 w 2079599"/>
                <a:gd name="connsiteY4" fmla="*/ 0 h 1746955"/>
                <a:gd name="connsiteX0" fmla="*/ 2077330 w 2079599"/>
                <a:gd name="connsiteY0" fmla="*/ 0 h 1741669"/>
                <a:gd name="connsiteX1" fmla="*/ 0 w 2079599"/>
                <a:gd name="connsiteY1" fmla="*/ 1042233 h 1741669"/>
                <a:gd name="connsiteX2" fmla="*/ 0 w 2079599"/>
                <a:gd name="connsiteY2" fmla="*/ 1741669 h 1741669"/>
                <a:gd name="connsiteX3" fmla="*/ 2072044 w 2079599"/>
                <a:gd name="connsiteY3" fmla="*/ 696385 h 1741669"/>
                <a:gd name="connsiteX4" fmla="*/ 2077330 w 2079599"/>
                <a:gd name="connsiteY4" fmla="*/ 0 h 1741669"/>
                <a:gd name="connsiteX0" fmla="*/ 2077330 w 2079599"/>
                <a:gd name="connsiteY0" fmla="*/ 0 h 1741669"/>
                <a:gd name="connsiteX1" fmla="*/ 0 w 2079599"/>
                <a:gd name="connsiteY1" fmla="*/ 1026376 h 1741669"/>
                <a:gd name="connsiteX2" fmla="*/ 0 w 2079599"/>
                <a:gd name="connsiteY2" fmla="*/ 1741669 h 1741669"/>
                <a:gd name="connsiteX3" fmla="*/ 2072044 w 2079599"/>
                <a:gd name="connsiteY3" fmla="*/ 696385 h 1741669"/>
                <a:gd name="connsiteX4" fmla="*/ 2077330 w 2079599"/>
                <a:gd name="connsiteY4" fmla="*/ 0 h 1741669"/>
                <a:gd name="connsiteX0" fmla="*/ 1525239 w 2072057"/>
                <a:gd name="connsiteY0" fmla="*/ 0 h 1456997"/>
                <a:gd name="connsiteX1" fmla="*/ 0 w 2072057"/>
                <a:gd name="connsiteY1" fmla="*/ 741704 h 1456997"/>
                <a:gd name="connsiteX2" fmla="*/ 0 w 2072057"/>
                <a:gd name="connsiteY2" fmla="*/ 1456997 h 1456997"/>
                <a:gd name="connsiteX3" fmla="*/ 2072044 w 2072057"/>
                <a:gd name="connsiteY3" fmla="*/ 411713 h 1456997"/>
                <a:gd name="connsiteX4" fmla="*/ 1525239 w 2072057"/>
                <a:gd name="connsiteY4" fmla="*/ 0 h 1456997"/>
                <a:gd name="connsiteX0" fmla="*/ 1525239 w 2072044"/>
                <a:gd name="connsiteY0" fmla="*/ 0 h 1456997"/>
                <a:gd name="connsiteX1" fmla="*/ 0 w 2072044"/>
                <a:gd name="connsiteY1" fmla="*/ 741704 h 1456997"/>
                <a:gd name="connsiteX2" fmla="*/ 0 w 2072044"/>
                <a:gd name="connsiteY2" fmla="*/ 1456997 h 1456997"/>
                <a:gd name="connsiteX3" fmla="*/ 2072044 w 2072044"/>
                <a:gd name="connsiteY3" fmla="*/ 411713 h 1456997"/>
                <a:gd name="connsiteX4" fmla="*/ 1525239 w 2072044"/>
                <a:gd name="connsiteY4" fmla="*/ 0 h 1456997"/>
                <a:gd name="connsiteX0" fmla="*/ 1525239 w 2072044"/>
                <a:gd name="connsiteY0" fmla="*/ 0 h 1456997"/>
                <a:gd name="connsiteX1" fmla="*/ 0 w 2072044"/>
                <a:gd name="connsiteY1" fmla="*/ 741704 h 1456997"/>
                <a:gd name="connsiteX2" fmla="*/ 0 w 2072044"/>
                <a:gd name="connsiteY2" fmla="*/ 1456997 h 1456997"/>
                <a:gd name="connsiteX3" fmla="*/ 2072044 w 2072044"/>
                <a:gd name="connsiteY3" fmla="*/ 411713 h 1456997"/>
                <a:gd name="connsiteX4" fmla="*/ 1525239 w 2072044"/>
                <a:gd name="connsiteY4" fmla="*/ 0 h 1456997"/>
                <a:gd name="connsiteX0" fmla="*/ 1525239 w 2072044"/>
                <a:gd name="connsiteY0" fmla="*/ 0 h 1456997"/>
                <a:gd name="connsiteX1" fmla="*/ 0 w 2072044"/>
                <a:gd name="connsiteY1" fmla="*/ 741704 h 1456997"/>
                <a:gd name="connsiteX2" fmla="*/ 0 w 2072044"/>
                <a:gd name="connsiteY2" fmla="*/ 1456997 h 1456997"/>
                <a:gd name="connsiteX3" fmla="*/ 2072044 w 2072044"/>
                <a:gd name="connsiteY3" fmla="*/ 411713 h 1456997"/>
                <a:gd name="connsiteX4" fmla="*/ 1525239 w 2072044"/>
                <a:gd name="connsiteY4" fmla="*/ 0 h 1456997"/>
                <a:gd name="connsiteX0" fmla="*/ 1128424 w 2072044"/>
                <a:gd name="connsiteY0" fmla="*/ 0 h 1258589"/>
                <a:gd name="connsiteX1" fmla="*/ 0 w 2072044"/>
                <a:gd name="connsiteY1" fmla="*/ 543296 h 1258589"/>
                <a:gd name="connsiteX2" fmla="*/ 0 w 2072044"/>
                <a:gd name="connsiteY2" fmla="*/ 1258589 h 1258589"/>
                <a:gd name="connsiteX3" fmla="*/ 2072044 w 2072044"/>
                <a:gd name="connsiteY3" fmla="*/ 213305 h 1258589"/>
                <a:gd name="connsiteX4" fmla="*/ 1128424 w 2072044"/>
                <a:gd name="connsiteY4" fmla="*/ 0 h 1258589"/>
                <a:gd name="connsiteX0" fmla="*/ 1128424 w 1649350"/>
                <a:gd name="connsiteY0" fmla="*/ 0 h 1258589"/>
                <a:gd name="connsiteX1" fmla="*/ 0 w 1649350"/>
                <a:gd name="connsiteY1" fmla="*/ 543296 h 1258589"/>
                <a:gd name="connsiteX2" fmla="*/ 0 w 1649350"/>
                <a:gd name="connsiteY2" fmla="*/ 1258589 h 1258589"/>
                <a:gd name="connsiteX3" fmla="*/ 1649350 w 1649350"/>
                <a:gd name="connsiteY3" fmla="*/ 411712 h 1258589"/>
                <a:gd name="connsiteX4" fmla="*/ 1128424 w 1649350"/>
                <a:gd name="connsiteY4" fmla="*/ 0 h 1258589"/>
                <a:gd name="connsiteX0" fmla="*/ 1128424 w 1597591"/>
                <a:gd name="connsiteY0" fmla="*/ 0 h 1258589"/>
                <a:gd name="connsiteX1" fmla="*/ 0 w 1597591"/>
                <a:gd name="connsiteY1" fmla="*/ 543296 h 1258589"/>
                <a:gd name="connsiteX2" fmla="*/ 0 w 1597591"/>
                <a:gd name="connsiteY2" fmla="*/ 1258589 h 1258589"/>
                <a:gd name="connsiteX3" fmla="*/ 1597591 w 1597591"/>
                <a:gd name="connsiteY3" fmla="*/ 428965 h 1258589"/>
                <a:gd name="connsiteX4" fmla="*/ 1128424 w 1597591"/>
                <a:gd name="connsiteY4" fmla="*/ 0 h 1258589"/>
                <a:gd name="connsiteX0" fmla="*/ 1128424 w 1597591"/>
                <a:gd name="connsiteY0" fmla="*/ 0 h 1258589"/>
                <a:gd name="connsiteX1" fmla="*/ 0 w 1597591"/>
                <a:gd name="connsiteY1" fmla="*/ 543296 h 1258589"/>
                <a:gd name="connsiteX2" fmla="*/ 0 w 1597591"/>
                <a:gd name="connsiteY2" fmla="*/ 1258589 h 1258589"/>
                <a:gd name="connsiteX3" fmla="*/ 1597591 w 1597591"/>
                <a:gd name="connsiteY3" fmla="*/ 428965 h 1258589"/>
                <a:gd name="connsiteX4" fmla="*/ 1128424 w 1597591"/>
                <a:gd name="connsiteY4" fmla="*/ 0 h 1258589"/>
                <a:gd name="connsiteX0" fmla="*/ 1128424 w 1597591"/>
                <a:gd name="connsiteY0" fmla="*/ 0 h 1258589"/>
                <a:gd name="connsiteX1" fmla="*/ 0 w 1597591"/>
                <a:gd name="connsiteY1" fmla="*/ 543296 h 1258589"/>
                <a:gd name="connsiteX2" fmla="*/ 0 w 1597591"/>
                <a:gd name="connsiteY2" fmla="*/ 1258589 h 1258589"/>
                <a:gd name="connsiteX3" fmla="*/ 1597591 w 1597591"/>
                <a:gd name="connsiteY3" fmla="*/ 428965 h 1258589"/>
                <a:gd name="connsiteX4" fmla="*/ 1128424 w 1597591"/>
                <a:gd name="connsiteY4" fmla="*/ 0 h 1258589"/>
                <a:gd name="connsiteX0" fmla="*/ 1128424 w 1597591"/>
                <a:gd name="connsiteY0" fmla="*/ 0 h 1258589"/>
                <a:gd name="connsiteX1" fmla="*/ 0 w 1597591"/>
                <a:gd name="connsiteY1" fmla="*/ 543296 h 1258589"/>
                <a:gd name="connsiteX2" fmla="*/ 0 w 1597591"/>
                <a:gd name="connsiteY2" fmla="*/ 1258589 h 1258589"/>
                <a:gd name="connsiteX3" fmla="*/ 1597591 w 1597591"/>
                <a:gd name="connsiteY3" fmla="*/ 428965 h 1258589"/>
                <a:gd name="connsiteX4" fmla="*/ 1128424 w 1597591"/>
                <a:gd name="connsiteY4" fmla="*/ 0 h 1258589"/>
                <a:gd name="connsiteX0" fmla="*/ 1197436 w 1597591"/>
                <a:gd name="connsiteY0" fmla="*/ 0 h 1293095"/>
                <a:gd name="connsiteX1" fmla="*/ 0 w 1597591"/>
                <a:gd name="connsiteY1" fmla="*/ 577802 h 1293095"/>
                <a:gd name="connsiteX2" fmla="*/ 0 w 1597591"/>
                <a:gd name="connsiteY2" fmla="*/ 1293095 h 1293095"/>
                <a:gd name="connsiteX3" fmla="*/ 1597591 w 1597591"/>
                <a:gd name="connsiteY3" fmla="*/ 463471 h 1293095"/>
                <a:gd name="connsiteX4" fmla="*/ 1197436 w 1597591"/>
                <a:gd name="connsiteY4" fmla="*/ 0 h 1293095"/>
                <a:gd name="connsiteX0" fmla="*/ 1197436 w 1597591"/>
                <a:gd name="connsiteY0" fmla="*/ 0 h 1293095"/>
                <a:gd name="connsiteX1" fmla="*/ 0 w 1597591"/>
                <a:gd name="connsiteY1" fmla="*/ 577802 h 1293095"/>
                <a:gd name="connsiteX2" fmla="*/ 0 w 1597591"/>
                <a:gd name="connsiteY2" fmla="*/ 1293095 h 1293095"/>
                <a:gd name="connsiteX3" fmla="*/ 1597591 w 1597591"/>
                <a:gd name="connsiteY3" fmla="*/ 463471 h 1293095"/>
                <a:gd name="connsiteX4" fmla="*/ 1197436 w 1597591"/>
                <a:gd name="connsiteY4" fmla="*/ 0 h 1293095"/>
                <a:gd name="connsiteX0" fmla="*/ 1197436 w 1597591"/>
                <a:gd name="connsiteY0" fmla="*/ 0 h 1293095"/>
                <a:gd name="connsiteX1" fmla="*/ 0 w 1597591"/>
                <a:gd name="connsiteY1" fmla="*/ 577802 h 1293095"/>
                <a:gd name="connsiteX2" fmla="*/ 0 w 1597591"/>
                <a:gd name="connsiteY2" fmla="*/ 1293095 h 1293095"/>
                <a:gd name="connsiteX3" fmla="*/ 1597591 w 1597591"/>
                <a:gd name="connsiteY3" fmla="*/ 463471 h 1293095"/>
                <a:gd name="connsiteX4" fmla="*/ 1197436 w 1597591"/>
                <a:gd name="connsiteY4" fmla="*/ 0 h 1293095"/>
                <a:gd name="connsiteX0" fmla="*/ 1197436 w 1597591"/>
                <a:gd name="connsiteY0" fmla="*/ 0 h 1293095"/>
                <a:gd name="connsiteX1" fmla="*/ 0 w 1597591"/>
                <a:gd name="connsiteY1" fmla="*/ 577802 h 1293095"/>
                <a:gd name="connsiteX2" fmla="*/ 0 w 1597591"/>
                <a:gd name="connsiteY2" fmla="*/ 1293095 h 1293095"/>
                <a:gd name="connsiteX3" fmla="*/ 1597591 w 1597591"/>
                <a:gd name="connsiteY3" fmla="*/ 463471 h 1293095"/>
                <a:gd name="connsiteX4" fmla="*/ 1197436 w 1597591"/>
                <a:gd name="connsiteY4" fmla="*/ 0 h 1293095"/>
                <a:gd name="connsiteX0" fmla="*/ 1197436 w 1597591"/>
                <a:gd name="connsiteY0" fmla="*/ 0 h 1293095"/>
                <a:gd name="connsiteX1" fmla="*/ 0 w 1597591"/>
                <a:gd name="connsiteY1" fmla="*/ 577802 h 1293095"/>
                <a:gd name="connsiteX2" fmla="*/ 0 w 1597591"/>
                <a:gd name="connsiteY2" fmla="*/ 1293095 h 1293095"/>
                <a:gd name="connsiteX3" fmla="*/ 1597591 w 1597591"/>
                <a:gd name="connsiteY3" fmla="*/ 463471 h 1293095"/>
                <a:gd name="connsiteX4" fmla="*/ 1197436 w 1597591"/>
                <a:gd name="connsiteY4" fmla="*/ 0 h 1293095"/>
                <a:gd name="connsiteX0" fmla="*/ 1206165 w 1606320"/>
                <a:gd name="connsiteY0" fmla="*/ 0 h 1293095"/>
                <a:gd name="connsiteX1" fmla="*/ 0 w 1606320"/>
                <a:gd name="connsiteY1" fmla="*/ 685329 h 1293095"/>
                <a:gd name="connsiteX2" fmla="*/ 8729 w 1606320"/>
                <a:gd name="connsiteY2" fmla="*/ 1293095 h 1293095"/>
                <a:gd name="connsiteX3" fmla="*/ 1606320 w 1606320"/>
                <a:gd name="connsiteY3" fmla="*/ 463471 h 1293095"/>
                <a:gd name="connsiteX4" fmla="*/ 1206165 w 1606320"/>
                <a:gd name="connsiteY4" fmla="*/ 0 h 1293095"/>
                <a:gd name="connsiteX0" fmla="*/ 1197436 w 1597591"/>
                <a:gd name="connsiteY0" fmla="*/ 0 h 1293095"/>
                <a:gd name="connsiteX1" fmla="*/ 1 w 1597591"/>
                <a:gd name="connsiteY1" fmla="*/ 693600 h 1293095"/>
                <a:gd name="connsiteX2" fmla="*/ 0 w 1597591"/>
                <a:gd name="connsiteY2" fmla="*/ 1293095 h 1293095"/>
                <a:gd name="connsiteX3" fmla="*/ 1597591 w 1597591"/>
                <a:gd name="connsiteY3" fmla="*/ 463471 h 1293095"/>
                <a:gd name="connsiteX4" fmla="*/ 1197436 w 1597591"/>
                <a:gd name="connsiteY4" fmla="*/ 0 h 1293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7591" h="1293095">
                  <a:moveTo>
                    <a:pt x="1197436" y="0"/>
                  </a:moveTo>
                  <a:lnTo>
                    <a:pt x="1" y="693600"/>
                  </a:lnTo>
                  <a:cubicBezTo>
                    <a:pt x="1" y="893432"/>
                    <a:pt x="0" y="1093263"/>
                    <a:pt x="0" y="1293095"/>
                  </a:cubicBezTo>
                  <a:lnTo>
                    <a:pt x="1597591" y="463471"/>
                  </a:lnTo>
                  <a:cubicBezTo>
                    <a:pt x="1436830" y="266812"/>
                    <a:pt x="1358996" y="179406"/>
                    <a:pt x="1197436" y="0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75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xmlns="" id="{39977022-67CA-45F6-8E40-DF06A308DBE2}"/>
                </a:ext>
              </a:extLst>
            </p:cNvPr>
            <p:cNvSpPr/>
            <p:nvPr/>
          </p:nvSpPr>
          <p:spPr>
            <a:xfrm rot="3189794">
              <a:off x="5373833" y="2294933"/>
              <a:ext cx="861929" cy="743042"/>
            </a:xfrm>
            <a:prstGeom prst="triangle">
              <a:avLst>
                <a:gd name="adj" fmla="val 65408"/>
              </a:avLst>
            </a:prstGeom>
            <a:gradFill>
              <a:gsLst>
                <a:gs pos="0">
                  <a:schemeClr val="accent4">
                    <a:lumMod val="75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6605A994-4722-4BC7-A05E-E40E188AFBB8}"/>
              </a:ext>
            </a:extLst>
          </p:cNvPr>
          <p:cNvSpPr/>
          <p:nvPr/>
        </p:nvSpPr>
        <p:spPr>
          <a:xfrm flipH="1">
            <a:off x="2564913" y="2772229"/>
            <a:ext cx="2139700" cy="1304897"/>
          </a:xfrm>
          <a:custGeom>
            <a:avLst/>
            <a:gdLst>
              <a:gd name="connsiteX0" fmla="*/ 2045617 w 2049245"/>
              <a:gd name="connsiteY0" fmla="*/ 0 h 1762812"/>
              <a:gd name="connsiteX1" fmla="*/ 0 w 2049245"/>
              <a:gd name="connsiteY1" fmla="*/ 1036948 h 1762812"/>
              <a:gd name="connsiteX2" fmla="*/ 0 w 2049245"/>
              <a:gd name="connsiteY2" fmla="*/ 1762812 h 1762812"/>
              <a:gd name="connsiteX3" fmla="*/ 2045617 w 2049245"/>
              <a:gd name="connsiteY3" fmla="*/ 1055802 h 1762812"/>
              <a:gd name="connsiteX4" fmla="*/ 2045617 w 2049245"/>
              <a:gd name="connsiteY4" fmla="*/ 0 h 1762812"/>
              <a:gd name="connsiteX0" fmla="*/ 2024475 w 2045982"/>
              <a:gd name="connsiteY0" fmla="*/ 0 h 1746955"/>
              <a:gd name="connsiteX1" fmla="*/ 0 w 2045982"/>
              <a:gd name="connsiteY1" fmla="*/ 1021091 h 1746955"/>
              <a:gd name="connsiteX2" fmla="*/ 0 w 2045982"/>
              <a:gd name="connsiteY2" fmla="*/ 1746955 h 1746955"/>
              <a:gd name="connsiteX3" fmla="*/ 2045617 w 2045982"/>
              <a:gd name="connsiteY3" fmla="*/ 1039945 h 1746955"/>
              <a:gd name="connsiteX4" fmla="*/ 2024475 w 2045982"/>
              <a:gd name="connsiteY4" fmla="*/ 0 h 1746955"/>
              <a:gd name="connsiteX0" fmla="*/ 2045617 w 2049245"/>
              <a:gd name="connsiteY0" fmla="*/ 0 h 1746955"/>
              <a:gd name="connsiteX1" fmla="*/ 0 w 2049245"/>
              <a:gd name="connsiteY1" fmla="*/ 1021091 h 1746955"/>
              <a:gd name="connsiteX2" fmla="*/ 0 w 2049245"/>
              <a:gd name="connsiteY2" fmla="*/ 1746955 h 1746955"/>
              <a:gd name="connsiteX3" fmla="*/ 2045617 w 2049245"/>
              <a:gd name="connsiteY3" fmla="*/ 1039945 h 1746955"/>
              <a:gd name="connsiteX4" fmla="*/ 2045617 w 2049245"/>
              <a:gd name="connsiteY4" fmla="*/ 0 h 1746955"/>
              <a:gd name="connsiteX0" fmla="*/ 2045617 w 2046882"/>
              <a:gd name="connsiteY0" fmla="*/ 0 h 1746955"/>
              <a:gd name="connsiteX1" fmla="*/ 0 w 2046882"/>
              <a:gd name="connsiteY1" fmla="*/ 1021091 h 1746955"/>
              <a:gd name="connsiteX2" fmla="*/ 0 w 2046882"/>
              <a:gd name="connsiteY2" fmla="*/ 1746955 h 1746955"/>
              <a:gd name="connsiteX3" fmla="*/ 2029760 w 2046882"/>
              <a:gd name="connsiteY3" fmla="*/ 696385 h 1746955"/>
              <a:gd name="connsiteX4" fmla="*/ 2045617 w 2046882"/>
              <a:gd name="connsiteY4" fmla="*/ 0 h 1746955"/>
              <a:gd name="connsiteX0" fmla="*/ 2045617 w 2052334"/>
              <a:gd name="connsiteY0" fmla="*/ 0 h 1746955"/>
              <a:gd name="connsiteX1" fmla="*/ 0 w 2052334"/>
              <a:gd name="connsiteY1" fmla="*/ 1021091 h 1746955"/>
              <a:gd name="connsiteX2" fmla="*/ 0 w 2052334"/>
              <a:gd name="connsiteY2" fmla="*/ 1746955 h 1746955"/>
              <a:gd name="connsiteX3" fmla="*/ 2050902 w 2052334"/>
              <a:gd name="connsiteY3" fmla="*/ 632958 h 1746955"/>
              <a:gd name="connsiteX4" fmla="*/ 2045617 w 2052334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80528 h 1746955"/>
              <a:gd name="connsiteX4" fmla="*/ 2045617 w 2047886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96385 h 1746955"/>
              <a:gd name="connsiteX4" fmla="*/ 2045617 w 2047886"/>
              <a:gd name="connsiteY4" fmla="*/ 0 h 1746955"/>
              <a:gd name="connsiteX0" fmla="*/ 2077330 w 2079599"/>
              <a:gd name="connsiteY0" fmla="*/ 0 h 1746955"/>
              <a:gd name="connsiteX1" fmla="*/ 0 w 2079599"/>
              <a:gd name="connsiteY1" fmla="*/ 1042233 h 1746955"/>
              <a:gd name="connsiteX2" fmla="*/ 31713 w 2079599"/>
              <a:gd name="connsiteY2" fmla="*/ 1746955 h 1746955"/>
              <a:gd name="connsiteX3" fmla="*/ 2072044 w 2079599"/>
              <a:gd name="connsiteY3" fmla="*/ 696385 h 1746955"/>
              <a:gd name="connsiteX4" fmla="*/ 2077330 w 2079599"/>
              <a:gd name="connsiteY4" fmla="*/ 0 h 1746955"/>
              <a:gd name="connsiteX0" fmla="*/ 2077330 w 2079599"/>
              <a:gd name="connsiteY0" fmla="*/ 0 h 1741669"/>
              <a:gd name="connsiteX1" fmla="*/ 0 w 2079599"/>
              <a:gd name="connsiteY1" fmla="*/ 1042233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  <a:gd name="connsiteX0" fmla="*/ 2077330 w 2079599"/>
              <a:gd name="connsiteY0" fmla="*/ 0 h 1741669"/>
              <a:gd name="connsiteX1" fmla="*/ 0 w 2079599"/>
              <a:gd name="connsiteY1" fmla="*/ 1026376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9599" h="1741669">
                <a:moveTo>
                  <a:pt x="2077330" y="0"/>
                </a:moveTo>
                <a:lnTo>
                  <a:pt x="0" y="1026376"/>
                </a:lnTo>
                <a:lnTo>
                  <a:pt x="0" y="1741669"/>
                </a:lnTo>
                <a:lnTo>
                  <a:pt x="2072044" y="696385"/>
                </a:lnTo>
                <a:cubicBezTo>
                  <a:pt x="2075186" y="344451"/>
                  <a:pt x="2083615" y="351934"/>
                  <a:pt x="2077330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75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xmlns="" id="{8B1BF4BF-5E0E-4F77-AE14-5F57041C385F}"/>
              </a:ext>
            </a:extLst>
          </p:cNvPr>
          <p:cNvSpPr/>
          <p:nvPr/>
        </p:nvSpPr>
        <p:spPr>
          <a:xfrm flipH="1">
            <a:off x="2564913" y="3557428"/>
            <a:ext cx="2139700" cy="1304897"/>
          </a:xfrm>
          <a:custGeom>
            <a:avLst/>
            <a:gdLst>
              <a:gd name="connsiteX0" fmla="*/ 2045617 w 2049245"/>
              <a:gd name="connsiteY0" fmla="*/ 0 h 1762812"/>
              <a:gd name="connsiteX1" fmla="*/ 0 w 2049245"/>
              <a:gd name="connsiteY1" fmla="*/ 1036948 h 1762812"/>
              <a:gd name="connsiteX2" fmla="*/ 0 w 2049245"/>
              <a:gd name="connsiteY2" fmla="*/ 1762812 h 1762812"/>
              <a:gd name="connsiteX3" fmla="*/ 2045617 w 2049245"/>
              <a:gd name="connsiteY3" fmla="*/ 1055802 h 1762812"/>
              <a:gd name="connsiteX4" fmla="*/ 2045617 w 2049245"/>
              <a:gd name="connsiteY4" fmla="*/ 0 h 1762812"/>
              <a:gd name="connsiteX0" fmla="*/ 2024475 w 2045982"/>
              <a:gd name="connsiteY0" fmla="*/ 0 h 1746955"/>
              <a:gd name="connsiteX1" fmla="*/ 0 w 2045982"/>
              <a:gd name="connsiteY1" fmla="*/ 1021091 h 1746955"/>
              <a:gd name="connsiteX2" fmla="*/ 0 w 2045982"/>
              <a:gd name="connsiteY2" fmla="*/ 1746955 h 1746955"/>
              <a:gd name="connsiteX3" fmla="*/ 2045617 w 2045982"/>
              <a:gd name="connsiteY3" fmla="*/ 1039945 h 1746955"/>
              <a:gd name="connsiteX4" fmla="*/ 2024475 w 2045982"/>
              <a:gd name="connsiteY4" fmla="*/ 0 h 1746955"/>
              <a:gd name="connsiteX0" fmla="*/ 2045617 w 2049245"/>
              <a:gd name="connsiteY0" fmla="*/ 0 h 1746955"/>
              <a:gd name="connsiteX1" fmla="*/ 0 w 2049245"/>
              <a:gd name="connsiteY1" fmla="*/ 1021091 h 1746955"/>
              <a:gd name="connsiteX2" fmla="*/ 0 w 2049245"/>
              <a:gd name="connsiteY2" fmla="*/ 1746955 h 1746955"/>
              <a:gd name="connsiteX3" fmla="*/ 2045617 w 2049245"/>
              <a:gd name="connsiteY3" fmla="*/ 1039945 h 1746955"/>
              <a:gd name="connsiteX4" fmla="*/ 2045617 w 2049245"/>
              <a:gd name="connsiteY4" fmla="*/ 0 h 1746955"/>
              <a:gd name="connsiteX0" fmla="*/ 2045617 w 2046882"/>
              <a:gd name="connsiteY0" fmla="*/ 0 h 1746955"/>
              <a:gd name="connsiteX1" fmla="*/ 0 w 2046882"/>
              <a:gd name="connsiteY1" fmla="*/ 1021091 h 1746955"/>
              <a:gd name="connsiteX2" fmla="*/ 0 w 2046882"/>
              <a:gd name="connsiteY2" fmla="*/ 1746955 h 1746955"/>
              <a:gd name="connsiteX3" fmla="*/ 2029760 w 2046882"/>
              <a:gd name="connsiteY3" fmla="*/ 696385 h 1746955"/>
              <a:gd name="connsiteX4" fmla="*/ 2045617 w 2046882"/>
              <a:gd name="connsiteY4" fmla="*/ 0 h 1746955"/>
              <a:gd name="connsiteX0" fmla="*/ 2045617 w 2052334"/>
              <a:gd name="connsiteY0" fmla="*/ 0 h 1746955"/>
              <a:gd name="connsiteX1" fmla="*/ 0 w 2052334"/>
              <a:gd name="connsiteY1" fmla="*/ 1021091 h 1746955"/>
              <a:gd name="connsiteX2" fmla="*/ 0 w 2052334"/>
              <a:gd name="connsiteY2" fmla="*/ 1746955 h 1746955"/>
              <a:gd name="connsiteX3" fmla="*/ 2050902 w 2052334"/>
              <a:gd name="connsiteY3" fmla="*/ 632958 h 1746955"/>
              <a:gd name="connsiteX4" fmla="*/ 2045617 w 2052334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80528 h 1746955"/>
              <a:gd name="connsiteX4" fmla="*/ 2045617 w 2047886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96385 h 1746955"/>
              <a:gd name="connsiteX4" fmla="*/ 2045617 w 2047886"/>
              <a:gd name="connsiteY4" fmla="*/ 0 h 1746955"/>
              <a:gd name="connsiteX0" fmla="*/ 2077330 w 2079599"/>
              <a:gd name="connsiteY0" fmla="*/ 0 h 1746955"/>
              <a:gd name="connsiteX1" fmla="*/ 0 w 2079599"/>
              <a:gd name="connsiteY1" fmla="*/ 1042233 h 1746955"/>
              <a:gd name="connsiteX2" fmla="*/ 31713 w 2079599"/>
              <a:gd name="connsiteY2" fmla="*/ 1746955 h 1746955"/>
              <a:gd name="connsiteX3" fmla="*/ 2072044 w 2079599"/>
              <a:gd name="connsiteY3" fmla="*/ 696385 h 1746955"/>
              <a:gd name="connsiteX4" fmla="*/ 2077330 w 2079599"/>
              <a:gd name="connsiteY4" fmla="*/ 0 h 1746955"/>
              <a:gd name="connsiteX0" fmla="*/ 2077330 w 2079599"/>
              <a:gd name="connsiteY0" fmla="*/ 0 h 1741669"/>
              <a:gd name="connsiteX1" fmla="*/ 0 w 2079599"/>
              <a:gd name="connsiteY1" fmla="*/ 1042233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  <a:gd name="connsiteX0" fmla="*/ 2077330 w 2079599"/>
              <a:gd name="connsiteY0" fmla="*/ 0 h 1741669"/>
              <a:gd name="connsiteX1" fmla="*/ 0 w 2079599"/>
              <a:gd name="connsiteY1" fmla="*/ 1026376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9599" h="1741669">
                <a:moveTo>
                  <a:pt x="2077330" y="0"/>
                </a:moveTo>
                <a:lnTo>
                  <a:pt x="0" y="1026376"/>
                </a:lnTo>
                <a:lnTo>
                  <a:pt x="0" y="1741669"/>
                </a:lnTo>
                <a:lnTo>
                  <a:pt x="2072044" y="696385"/>
                </a:lnTo>
                <a:cubicBezTo>
                  <a:pt x="2075186" y="344451"/>
                  <a:pt x="2083615" y="351934"/>
                  <a:pt x="2077330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75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xmlns="" id="{237634DD-E941-4B70-9B5F-153940E68B81}"/>
              </a:ext>
            </a:extLst>
          </p:cNvPr>
          <p:cNvSpPr/>
          <p:nvPr/>
        </p:nvSpPr>
        <p:spPr>
          <a:xfrm>
            <a:off x="230623" y="2772229"/>
            <a:ext cx="2139700" cy="1304897"/>
          </a:xfrm>
          <a:custGeom>
            <a:avLst/>
            <a:gdLst>
              <a:gd name="connsiteX0" fmla="*/ 2045617 w 2049245"/>
              <a:gd name="connsiteY0" fmla="*/ 0 h 1762812"/>
              <a:gd name="connsiteX1" fmla="*/ 0 w 2049245"/>
              <a:gd name="connsiteY1" fmla="*/ 1036948 h 1762812"/>
              <a:gd name="connsiteX2" fmla="*/ 0 w 2049245"/>
              <a:gd name="connsiteY2" fmla="*/ 1762812 h 1762812"/>
              <a:gd name="connsiteX3" fmla="*/ 2045617 w 2049245"/>
              <a:gd name="connsiteY3" fmla="*/ 1055802 h 1762812"/>
              <a:gd name="connsiteX4" fmla="*/ 2045617 w 2049245"/>
              <a:gd name="connsiteY4" fmla="*/ 0 h 1762812"/>
              <a:gd name="connsiteX0" fmla="*/ 2024475 w 2045982"/>
              <a:gd name="connsiteY0" fmla="*/ 0 h 1746955"/>
              <a:gd name="connsiteX1" fmla="*/ 0 w 2045982"/>
              <a:gd name="connsiteY1" fmla="*/ 1021091 h 1746955"/>
              <a:gd name="connsiteX2" fmla="*/ 0 w 2045982"/>
              <a:gd name="connsiteY2" fmla="*/ 1746955 h 1746955"/>
              <a:gd name="connsiteX3" fmla="*/ 2045617 w 2045982"/>
              <a:gd name="connsiteY3" fmla="*/ 1039945 h 1746955"/>
              <a:gd name="connsiteX4" fmla="*/ 2024475 w 2045982"/>
              <a:gd name="connsiteY4" fmla="*/ 0 h 1746955"/>
              <a:gd name="connsiteX0" fmla="*/ 2045617 w 2049245"/>
              <a:gd name="connsiteY0" fmla="*/ 0 h 1746955"/>
              <a:gd name="connsiteX1" fmla="*/ 0 w 2049245"/>
              <a:gd name="connsiteY1" fmla="*/ 1021091 h 1746955"/>
              <a:gd name="connsiteX2" fmla="*/ 0 w 2049245"/>
              <a:gd name="connsiteY2" fmla="*/ 1746955 h 1746955"/>
              <a:gd name="connsiteX3" fmla="*/ 2045617 w 2049245"/>
              <a:gd name="connsiteY3" fmla="*/ 1039945 h 1746955"/>
              <a:gd name="connsiteX4" fmla="*/ 2045617 w 2049245"/>
              <a:gd name="connsiteY4" fmla="*/ 0 h 1746955"/>
              <a:gd name="connsiteX0" fmla="*/ 2045617 w 2046882"/>
              <a:gd name="connsiteY0" fmla="*/ 0 h 1746955"/>
              <a:gd name="connsiteX1" fmla="*/ 0 w 2046882"/>
              <a:gd name="connsiteY1" fmla="*/ 1021091 h 1746955"/>
              <a:gd name="connsiteX2" fmla="*/ 0 w 2046882"/>
              <a:gd name="connsiteY2" fmla="*/ 1746955 h 1746955"/>
              <a:gd name="connsiteX3" fmla="*/ 2029760 w 2046882"/>
              <a:gd name="connsiteY3" fmla="*/ 696385 h 1746955"/>
              <a:gd name="connsiteX4" fmla="*/ 2045617 w 2046882"/>
              <a:gd name="connsiteY4" fmla="*/ 0 h 1746955"/>
              <a:gd name="connsiteX0" fmla="*/ 2045617 w 2052334"/>
              <a:gd name="connsiteY0" fmla="*/ 0 h 1746955"/>
              <a:gd name="connsiteX1" fmla="*/ 0 w 2052334"/>
              <a:gd name="connsiteY1" fmla="*/ 1021091 h 1746955"/>
              <a:gd name="connsiteX2" fmla="*/ 0 w 2052334"/>
              <a:gd name="connsiteY2" fmla="*/ 1746955 h 1746955"/>
              <a:gd name="connsiteX3" fmla="*/ 2050902 w 2052334"/>
              <a:gd name="connsiteY3" fmla="*/ 632958 h 1746955"/>
              <a:gd name="connsiteX4" fmla="*/ 2045617 w 2052334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80528 h 1746955"/>
              <a:gd name="connsiteX4" fmla="*/ 2045617 w 2047886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96385 h 1746955"/>
              <a:gd name="connsiteX4" fmla="*/ 2045617 w 2047886"/>
              <a:gd name="connsiteY4" fmla="*/ 0 h 1746955"/>
              <a:gd name="connsiteX0" fmla="*/ 2077330 w 2079599"/>
              <a:gd name="connsiteY0" fmla="*/ 0 h 1746955"/>
              <a:gd name="connsiteX1" fmla="*/ 0 w 2079599"/>
              <a:gd name="connsiteY1" fmla="*/ 1042233 h 1746955"/>
              <a:gd name="connsiteX2" fmla="*/ 31713 w 2079599"/>
              <a:gd name="connsiteY2" fmla="*/ 1746955 h 1746955"/>
              <a:gd name="connsiteX3" fmla="*/ 2072044 w 2079599"/>
              <a:gd name="connsiteY3" fmla="*/ 696385 h 1746955"/>
              <a:gd name="connsiteX4" fmla="*/ 2077330 w 2079599"/>
              <a:gd name="connsiteY4" fmla="*/ 0 h 1746955"/>
              <a:gd name="connsiteX0" fmla="*/ 2077330 w 2079599"/>
              <a:gd name="connsiteY0" fmla="*/ 0 h 1741669"/>
              <a:gd name="connsiteX1" fmla="*/ 0 w 2079599"/>
              <a:gd name="connsiteY1" fmla="*/ 1042233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  <a:gd name="connsiteX0" fmla="*/ 2077330 w 2079599"/>
              <a:gd name="connsiteY0" fmla="*/ 0 h 1741669"/>
              <a:gd name="connsiteX1" fmla="*/ 0 w 2079599"/>
              <a:gd name="connsiteY1" fmla="*/ 1026376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9599" h="1741669">
                <a:moveTo>
                  <a:pt x="2077330" y="0"/>
                </a:moveTo>
                <a:lnTo>
                  <a:pt x="0" y="1026376"/>
                </a:lnTo>
                <a:lnTo>
                  <a:pt x="0" y="1741669"/>
                </a:lnTo>
                <a:lnTo>
                  <a:pt x="2072044" y="696385"/>
                </a:lnTo>
                <a:cubicBezTo>
                  <a:pt x="2075186" y="344451"/>
                  <a:pt x="2083615" y="351934"/>
                  <a:pt x="2077330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xmlns="" id="{9033A5E8-83CC-49FC-AF0C-A537A3C85B89}"/>
              </a:ext>
            </a:extLst>
          </p:cNvPr>
          <p:cNvSpPr/>
          <p:nvPr/>
        </p:nvSpPr>
        <p:spPr>
          <a:xfrm>
            <a:off x="230623" y="3557428"/>
            <a:ext cx="2139700" cy="1304897"/>
          </a:xfrm>
          <a:custGeom>
            <a:avLst/>
            <a:gdLst>
              <a:gd name="connsiteX0" fmla="*/ 2045617 w 2049245"/>
              <a:gd name="connsiteY0" fmla="*/ 0 h 1762812"/>
              <a:gd name="connsiteX1" fmla="*/ 0 w 2049245"/>
              <a:gd name="connsiteY1" fmla="*/ 1036948 h 1762812"/>
              <a:gd name="connsiteX2" fmla="*/ 0 w 2049245"/>
              <a:gd name="connsiteY2" fmla="*/ 1762812 h 1762812"/>
              <a:gd name="connsiteX3" fmla="*/ 2045617 w 2049245"/>
              <a:gd name="connsiteY3" fmla="*/ 1055802 h 1762812"/>
              <a:gd name="connsiteX4" fmla="*/ 2045617 w 2049245"/>
              <a:gd name="connsiteY4" fmla="*/ 0 h 1762812"/>
              <a:gd name="connsiteX0" fmla="*/ 2024475 w 2045982"/>
              <a:gd name="connsiteY0" fmla="*/ 0 h 1746955"/>
              <a:gd name="connsiteX1" fmla="*/ 0 w 2045982"/>
              <a:gd name="connsiteY1" fmla="*/ 1021091 h 1746955"/>
              <a:gd name="connsiteX2" fmla="*/ 0 w 2045982"/>
              <a:gd name="connsiteY2" fmla="*/ 1746955 h 1746955"/>
              <a:gd name="connsiteX3" fmla="*/ 2045617 w 2045982"/>
              <a:gd name="connsiteY3" fmla="*/ 1039945 h 1746955"/>
              <a:gd name="connsiteX4" fmla="*/ 2024475 w 2045982"/>
              <a:gd name="connsiteY4" fmla="*/ 0 h 1746955"/>
              <a:gd name="connsiteX0" fmla="*/ 2045617 w 2049245"/>
              <a:gd name="connsiteY0" fmla="*/ 0 h 1746955"/>
              <a:gd name="connsiteX1" fmla="*/ 0 w 2049245"/>
              <a:gd name="connsiteY1" fmla="*/ 1021091 h 1746955"/>
              <a:gd name="connsiteX2" fmla="*/ 0 w 2049245"/>
              <a:gd name="connsiteY2" fmla="*/ 1746955 h 1746955"/>
              <a:gd name="connsiteX3" fmla="*/ 2045617 w 2049245"/>
              <a:gd name="connsiteY3" fmla="*/ 1039945 h 1746955"/>
              <a:gd name="connsiteX4" fmla="*/ 2045617 w 2049245"/>
              <a:gd name="connsiteY4" fmla="*/ 0 h 1746955"/>
              <a:gd name="connsiteX0" fmla="*/ 2045617 w 2046882"/>
              <a:gd name="connsiteY0" fmla="*/ 0 h 1746955"/>
              <a:gd name="connsiteX1" fmla="*/ 0 w 2046882"/>
              <a:gd name="connsiteY1" fmla="*/ 1021091 h 1746955"/>
              <a:gd name="connsiteX2" fmla="*/ 0 w 2046882"/>
              <a:gd name="connsiteY2" fmla="*/ 1746955 h 1746955"/>
              <a:gd name="connsiteX3" fmla="*/ 2029760 w 2046882"/>
              <a:gd name="connsiteY3" fmla="*/ 696385 h 1746955"/>
              <a:gd name="connsiteX4" fmla="*/ 2045617 w 2046882"/>
              <a:gd name="connsiteY4" fmla="*/ 0 h 1746955"/>
              <a:gd name="connsiteX0" fmla="*/ 2045617 w 2052334"/>
              <a:gd name="connsiteY0" fmla="*/ 0 h 1746955"/>
              <a:gd name="connsiteX1" fmla="*/ 0 w 2052334"/>
              <a:gd name="connsiteY1" fmla="*/ 1021091 h 1746955"/>
              <a:gd name="connsiteX2" fmla="*/ 0 w 2052334"/>
              <a:gd name="connsiteY2" fmla="*/ 1746955 h 1746955"/>
              <a:gd name="connsiteX3" fmla="*/ 2050902 w 2052334"/>
              <a:gd name="connsiteY3" fmla="*/ 632958 h 1746955"/>
              <a:gd name="connsiteX4" fmla="*/ 2045617 w 2052334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80528 h 1746955"/>
              <a:gd name="connsiteX4" fmla="*/ 2045617 w 2047886"/>
              <a:gd name="connsiteY4" fmla="*/ 0 h 1746955"/>
              <a:gd name="connsiteX0" fmla="*/ 2045617 w 2047886"/>
              <a:gd name="connsiteY0" fmla="*/ 0 h 1746955"/>
              <a:gd name="connsiteX1" fmla="*/ 0 w 2047886"/>
              <a:gd name="connsiteY1" fmla="*/ 1021091 h 1746955"/>
              <a:gd name="connsiteX2" fmla="*/ 0 w 2047886"/>
              <a:gd name="connsiteY2" fmla="*/ 1746955 h 1746955"/>
              <a:gd name="connsiteX3" fmla="*/ 2040331 w 2047886"/>
              <a:gd name="connsiteY3" fmla="*/ 696385 h 1746955"/>
              <a:gd name="connsiteX4" fmla="*/ 2045617 w 2047886"/>
              <a:gd name="connsiteY4" fmla="*/ 0 h 1746955"/>
              <a:gd name="connsiteX0" fmla="*/ 2077330 w 2079599"/>
              <a:gd name="connsiteY0" fmla="*/ 0 h 1746955"/>
              <a:gd name="connsiteX1" fmla="*/ 0 w 2079599"/>
              <a:gd name="connsiteY1" fmla="*/ 1042233 h 1746955"/>
              <a:gd name="connsiteX2" fmla="*/ 31713 w 2079599"/>
              <a:gd name="connsiteY2" fmla="*/ 1746955 h 1746955"/>
              <a:gd name="connsiteX3" fmla="*/ 2072044 w 2079599"/>
              <a:gd name="connsiteY3" fmla="*/ 696385 h 1746955"/>
              <a:gd name="connsiteX4" fmla="*/ 2077330 w 2079599"/>
              <a:gd name="connsiteY4" fmla="*/ 0 h 1746955"/>
              <a:gd name="connsiteX0" fmla="*/ 2077330 w 2079599"/>
              <a:gd name="connsiteY0" fmla="*/ 0 h 1741669"/>
              <a:gd name="connsiteX1" fmla="*/ 0 w 2079599"/>
              <a:gd name="connsiteY1" fmla="*/ 1042233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  <a:gd name="connsiteX0" fmla="*/ 2077330 w 2079599"/>
              <a:gd name="connsiteY0" fmla="*/ 0 h 1741669"/>
              <a:gd name="connsiteX1" fmla="*/ 0 w 2079599"/>
              <a:gd name="connsiteY1" fmla="*/ 1026376 h 1741669"/>
              <a:gd name="connsiteX2" fmla="*/ 0 w 2079599"/>
              <a:gd name="connsiteY2" fmla="*/ 1741669 h 1741669"/>
              <a:gd name="connsiteX3" fmla="*/ 2072044 w 2079599"/>
              <a:gd name="connsiteY3" fmla="*/ 696385 h 1741669"/>
              <a:gd name="connsiteX4" fmla="*/ 2077330 w 2079599"/>
              <a:gd name="connsiteY4" fmla="*/ 0 h 1741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9599" h="1741669">
                <a:moveTo>
                  <a:pt x="2077330" y="0"/>
                </a:moveTo>
                <a:lnTo>
                  <a:pt x="0" y="1026376"/>
                </a:lnTo>
                <a:lnTo>
                  <a:pt x="0" y="1741669"/>
                </a:lnTo>
                <a:lnTo>
                  <a:pt x="2072044" y="696385"/>
                </a:lnTo>
                <a:cubicBezTo>
                  <a:pt x="2075186" y="344451"/>
                  <a:pt x="2083615" y="351934"/>
                  <a:pt x="2077330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Rectangle 13">
            <a:extLst>
              <a:ext uri="{FF2B5EF4-FFF2-40B4-BE49-F238E27FC236}">
                <a16:creationId xmlns:a16="http://schemas.microsoft.com/office/drawing/2014/main" xmlns="" id="{C8272CE6-61E8-47FA-BC3F-98F64649BD14}"/>
              </a:ext>
            </a:extLst>
          </p:cNvPr>
          <p:cNvSpPr/>
          <p:nvPr/>
        </p:nvSpPr>
        <p:spPr>
          <a:xfrm>
            <a:off x="230621" y="2762112"/>
            <a:ext cx="2139701" cy="539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Rectangle 14">
            <a:extLst>
              <a:ext uri="{FF2B5EF4-FFF2-40B4-BE49-F238E27FC236}">
                <a16:creationId xmlns:a16="http://schemas.microsoft.com/office/drawing/2014/main" xmlns="" id="{7666F336-5D93-4605-A46A-AC20F78872C5}"/>
              </a:ext>
            </a:extLst>
          </p:cNvPr>
          <p:cNvSpPr/>
          <p:nvPr/>
        </p:nvSpPr>
        <p:spPr>
          <a:xfrm>
            <a:off x="230621" y="3537626"/>
            <a:ext cx="2139701" cy="539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Rectangle 15">
            <a:extLst>
              <a:ext uri="{FF2B5EF4-FFF2-40B4-BE49-F238E27FC236}">
                <a16:creationId xmlns:a16="http://schemas.microsoft.com/office/drawing/2014/main" xmlns="" id="{65AE33BE-519E-4A38-8943-0F6C450C7BD1}"/>
              </a:ext>
            </a:extLst>
          </p:cNvPr>
          <p:cNvSpPr/>
          <p:nvPr/>
        </p:nvSpPr>
        <p:spPr>
          <a:xfrm>
            <a:off x="230621" y="4322824"/>
            <a:ext cx="2139701" cy="539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6">
            <a:extLst>
              <a:ext uri="{FF2B5EF4-FFF2-40B4-BE49-F238E27FC236}">
                <a16:creationId xmlns:a16="http://schemas.microsoft.com/office/drawing/2014/main" xmlns="" id="{AC0A3238-B465-44CC-819D-D943872C0671}"/>
              </a:ext>
            </a:extLst>
          </p:cNvPr>
          <p:cNvSpPr/>
          <p:nvPr/>
        </p:nvSpPr>
        <p:spPr>
          <a:xfrm>
            <a:off x="2564912" y="2762112"/>
            <a:ext cx="2139701" cy="539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7">
            <a:extLst>
              <a:ext uri="{FF2B5EF4-FFF2-40B4-BE49-F238E27FC236}">
                <a16:creationId xmlns:a16="http://schemas.microsoft.com/office/drawing/2014/main" xmlns="" id="{27EB4B95-C4A6-4FF1-82F6-86EE65526991}"/>
              </a:ext>
            </a:extLst>
          </p:cNvPr>
          <p:cNvSpPr/>
          <p:nvPr/>
        </p:nvSpPr>
        <p:spPr>
          <a:xfrm>
            <a:off x="2564912" y="3537626"/>
            <a:ext cx="2139701" cy="539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ectangle 18">
            <a:extLst>
              <a:ext uri="{FF2B5EF4-FFF2-40B4-BE49-F238E27FC236}">
                <a16:creationId xmlns:a16="http://schemas.microsoft.com/office/drawing/2014/main" xmlns="" id="{5E6DC200-4D75-406F-A6B0-0472A22BE2CD}"/>
              </a:ext>
            </a:extLst>
          </p:cNvPr>
          <p:cNvSpPr/>
          <p:nvPr/>
        </p:nvSpPr>
        <p:spPr>
          <a:xfrm>
            <a:off x="2564912" y="4322824"/>
            <a:ext cx="2139701" cy="539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xmlns="" id="{3DEE5F10-E299-49A4-95DB-D245845E5A58}"/>
              </a:ext>
            </a:extLst>
          </p:cNvPr>
          <p:cNvSpPr txBox="1">
            <a:spLocks/>
          </p:cNvSpPr>
          <p:nvPr/>
        </p:nvSpPr>
        <p:spPr>
          <a:xfrm>
            <a:off x="820011" y="2857095"/>
            <a:ext cx="1396883" cy="34953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800" b="1" dirty="0" smtClean="0">
                <a:solidFill>
                  <a:schemeClr val="bg1"/>
                </a:solidFill>
                <a:cs typeface="Arial" pitchFamily="34" charset="0"/>
              </a:rPr>
              <a:t>Pain </a:t>
            </a:r>
            <a:endParaRPr lang="ko-KR" altLang="en-US" sz="1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0" name="Text Placeholder 12">
            <a:extLst>
              <a:ext uri="{FF2B5EF4-FFF2-40B4-BE49-F238E27FC236}">
                <a16:creationId xmlns:a16="http://schemas.microsoft.com/office/drawing/2014/main" xmlns="" id="{6DE91CDD-096E-49F3-85D4-0F8027BA77DD}"/>
              </a:ext>
            </a:extLst>
          </p:cNvPr>
          <p:cNvSpPr txBox="1">
            <a:spLocks/>
          </p:cNvSpPr>
          <p:nvPr/>
        </p:nvSpPr>
        <p:spPr>
          <a:xfrm>
            <a:off x="820011" y="3632608"/>
            <a:ext cx="1396883" cy="34953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800" b="1" dirty="0" smtClean="0">
                <a:solidFill>
                  <a:schemeClr val="bg1"/>
                </a:solidFill>
                <a:cs typeface="Arial" pitchFamily="34" charset="0"/>
              </a:rPr>
              <a:t>Paralysis </a:t>
            </a:r>
            <a:endParaRPr lang="ko-KR" altLang="en-US" sz="1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1" name="Text Placeholder 12">
            <a:extLst>
              <a:ext uri="{FF2B5EF4-FFF2-40B4-BE49-F238E27FC236}">
                <a16:creationId xmlns:a16="http://schemas.microsoft.com/office/drawing/2014/main" xmlns="" id="{266F7823-1156-4D28-9136-0738E70B95FF}"/>
              </a:ext>
            </a:extLst>
          </p:cNvPr>
          <p:cNvSpPr txBox="1">
            <a:spLocks/>
          </p:cNvSpPr>
          <p:nvPr/>
        </p:nvSpPr>
        <p:spPr>
          <a:xfrm>
            <a:off x="820011" y="4417807"/>
            <a:ext cx="1396883" cy="34953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800" b="1" dirty="0" err="1" smtClean="0">
                <a:solidFill>
                  <a:schemeClr val="bg1"/>
                </a:solidFill>
                <a:cs typeface="Arial" pitchFamily="34" charset="0"/>
              </a:rPr>
              <a:t>Parasthesia</a:t>
            </a:r>
            <a:r>
              <a:rPr lang="en-US" altLang="ko-KR" sz="1800" b="1" dirty="0" smtClean="0">
                <a:solidFill>
                  <a:schemeClr val="bg1"/>
                </a:solidFill>
                <a:cs typeface="Arial" pitchFamily="34" charset="0"/>
              </a:rPr>
              <a:t> </a:t>
            </a:r>
            <a:endParaRPr lang="ko-KR" altLang="en-US" sz="1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xmlns="" id="{7F04B2BA-B66A-40C0-9E73-4C400FB283BB}"/>
              </a:ext>
            </a:extLst>
          </p:cNvPr>
          <p:cNvSpPr txBox="1">
            <a:spLocks/>
          </p:cNvSpPr>
          <p:nvPr/>
        </p:nvSpPr>
        <p:spPr>
          <a:xfrm>
            <a:off x="3160067" y="2854526"/>
            <a:ext cx="1396883" cy="34953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800" b="1" dirty="0" smtClean="0">
                <a:solidFill>
                  <a:schemeClr val="bg1"/>
                </a:solidFill>
                <a:cs typeface="Arial" pitchFamily="34" charset="0"/>
              </a:rPr>
              <a:t>Pallor </a:t>
            </a:r>
            <a:endParaRPr lang="ko-KR" altLang="en-US" sz="1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xmlns="" id="{A4151332-857E-4E0C-B33B-E5D8813E05B0}"/>
              </a:ext>
            </a:extLst>
          </p:cNvPr>
          <p:cNvSpPr txBox="1">
            <a:spLocks/>
          </p:cNvSpPr>
          <p:nvPr/>
        </p:nvSpPr>
        <p:spPr>
          <a:xfrm>
            <a:off x="3160067" y="3630040"/>
            <a:ext cx="1396883" cy="34953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800" b="1" dirty="0" smtClean="0">
                <a:solidFill>
                  <a:schemeClr val="bg1"/>
                </a:solidFill>
                <a:cs typeface="Arial" pitchFamily="34" charset="0"/>
              </a:rPr>
              <a:t>Pulseless </a:t>
            </a:r>
            <a:endParaRPr lang="ko-KR" altLang="en-US" sz="1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xmlns="" id="{4DFEB4C1-7483-4C10-BFF7-C6C3CC90E4FC}"/>
              </a:ext>
            </a:extLst>
          </p:cNvPr>
          <p:cNvSpPr txBox="1">
            <a:spLocks/>
          </p:cNvSpPr>
          <p:nvPr/>
        </p:nvSpPr>
        <p:spPr>
          <a:xfrm>
            <a:off x="3160067" y="4313782"/>
            <a:ext cx="1717343" cy="34953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600" b="1" dirty="0" smtClean="0">
                <a:solidFill>
                  <a:schemeClr val="bg1"/>
                </a:solidFill>
                <a:cs typeface="Arial" pitchFamily="34" charset="0"/>
              </a:rPr>
              <a:t>Progressive Coldness 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5" name="Oval 41">
            <a:extLst>
              <a:ext uri="{FF2B5EF4-FFF2-40B4-BE49-F238E27FC236}">
                <a16:creationId xmlns:a16="http://schemas.microsoft.com/office/drawing/2014/main" xmlns="" id="{42B1CBE3-A341-4236-94A0-CD1C7B18B5D6}"/>
              </a:ext>
            </a:extLst>
          </p:cNvPr>
          <p:cNvSpPr/>
          <p:nvPr/>
        </p:nvSpPr>
        <p:spPr>
          <a:xfrm>
            <a:off x="2069723" y="1712171"/>
            <a:ext cx="765004" cy="7209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2275808" y="1896212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82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334170" y="2857095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83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334170" y="3653631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84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344687" y="4411942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85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2692116" y="2836131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86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2692116" y="3671005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87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2692116" y="4411049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030115" y="3051176"/>
            <a:ext cx="6447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/>
              <a:t>+</a:t>
            </a:r>
            <a:endParaRPr lang="en-US" sz="7200" b="1" dirty="0"/>
          </a:p>
        </p:txBody>
      </p:sp>
      <p:sp>
        <p:nvSpPr>
          <p:cNvPr id="19" name="مربع نص 18"/>
          <p:cNvSpPr txBox="1"/>
          <p:nvPr/>
        </p:nvSpPr>
        <p:spPr>
          <a:xfrm>
            <a:off x="5640935" y="3267803"/>
            <a:ext cx="32010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Capillary refilling time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Trophic changes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6072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182820" y="398369"/>
            <a:ext cx="39879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PICTURES 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12">
            <a:extLst>
              <a:ext uri="{FF2B5EF4-FFF2-40B4-BE49-F238E27FC236}">
                <a16:creationId xmlns:a16="http://schemas.microsoft.com/office/drawing/2014/main" xmlns="" id="{3DEE5F10-E299-49A4-95DB-D245845E5A58}"/>
              </a:ext>
            </a:extLst>
          </p:cNvPr>
          <p:cNvSpPr txBox="1">
            <a:spLocks/>
          </p:cNvSpPr>
          <p:nvPr/>
        </p:nvSpPr>
        <p:spPr>
          <a:xfrm>
            <a:off x="143555" y="1502815"/>
            <a:ext cx="1396883" cy="34953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4000" b="1" dirty="0" smtClean="0">
                <a:cs typeface="Arial" pitchFamily="34" charset="0"/>
              </a:rPr>
              <a:t>Pain </a:t>
            </a:r>
            <a:endParaRPr lang="ko-KR" altLang="en-US" sz="4000" b="1" dirty="0">
              <a:cs typeface="Arial" pitchFamily="34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43555" y="1897008"/>
            <a:ext cx="3169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INTERMITTENT </a:t>
            </a:r>
            <a:r>
              <a:rPr lang="en-US" b="1" dirty="0" smtClean="0"/>
              <a:t>CLAUDICATION </a:t>
            </a:r>
            <a:endParaRPr lang="en-US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3211" y="1637933"/>
            <a:ext cx="4087234" cy="3377097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143555" y="2316062"/>
            <a:ext cx="4886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It is a </a:t>
            </a:r>
            <a:r>
              <a:rPr lang="en-US" dirty="0" err="1"/>
              <a:t>crampy</a:t>
            </a:r>
            <a:r>
              <a:rPr lang="en-US" dirty="0"/>
              <a:t> pain in the muscle seen in the limbs. </a:t>
            </a:r>
          </a:p>
          <a:p>
            <a:endParaRPr lang="en-US" dirty="0" smtClean="0"/>
          </a:p>
          <a:p>
            <a:r>
              <a:rPr lang="en-US" dirty="0" smtClean="0"/>
              <a:t>Due </a:t>
            </a:r>
            <a:r>
              <a:rPr lang="en-US" dirty="0"/>
              <a:t>to arterial occlusion, metabolites like lactic acid </a:t>
            </a:r>
            <a:r>
              <a:rPr lang="en-US" dirty="0" smtClean="0"/>
              <a:t>accumulate </a:t>
            </a:r>
            <a:r>
              <a:rPr lang="en-US" dirty="0"/>
              <a:t>in the muscle </a:t>
            </a:r>
            <a:r>
              <a:rPr lang="en-US" dirty="0" smtClean="0"/>
              <a:t>and cause </a:t>
            </a:r>
            <a:r>
              <a:rPr lang="en-US" dirty="0"/>
              <a:t>pain.</a:t>
            </a:r>
          </a:p>
        </p:txBody>
      </p:sp>
    </p:spTree>
    <p:extLst>
      <p:ext uri="{BB962C8B-B14F-4D97-AF65-F5344CB8AC3E}">
        <p14:creationId xmlns:p14="http://schemas.microsoft.com/office/powerpoint/2010/main" val="428853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182820" y="398369"/>
            <a:ext cx="39879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PICTURES 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12">
            <a:extLst>
              <a:ext uri="{FF2B5EF4-FFF2-40B4-BE49-F238E27FC236}">
                <a16:creationId xmlns:a16="http://schemas.microsoft.com/office/drawing/2014/main" xmlns="" id="{3DEE5F10-E299-49A4-95DB-D245845E5A58}"/>
              </a:ext>
            </a:extLst>
          </p:cNvPr>
          <p:cNvSpPr txBox="1">
            <a:spLocks/>
          </p:cNvSpPr>
          <p:nvPr/>
        </p:nvSpPr>
        <p:spPr>
          <a:xfrm>
            <a:off x="143555" y="1502815"/>
            <a:ext cx="1396883" cy="34953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4000" b="1" dirty="0" smtClean="0">
                <a:cs typeface="Arial" pitchFamily="34" charset="0"/>
              </a:rPr>
              <a:t>Pain </a:t>
            </a:r>
            <a:endParaRPr lang="ko-KR" altLang="en-US" sz="4000" b="1" dirty="0">
              <a:cs typeface="Arial" pitchFamily="34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43555" y="1897008"/>
            <a:ext cx="3169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INTERMITTENT </a:t>
            </a:r>
            <a:r>
              <a:rPr lang="en-US" b="1" dirty="0" smtClean="0"/>
              <a:t>CLAUDICATION </a:t>
            </a:r>
            <a:endParaRPr lang="en-US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50221" y="2419045"/>
            <a:ext cx="849751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The </a:t>
            </a:r>
            <a:r>
              <a:rPr lang="en-US" sz="2000" dirty="0"/>
              <a:t>site of pain depends on site of arterial occlusion.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 The most common site is calf muscles.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 Pain in foot is due to block in lower </a:t>
            </a:r>
            <a:r>
              <a:rPr lang="en-US" sz="2000" dirty="0" err="1"/>
              <a:t>tibial</a:t>
            </a:r>
            <a:r>
              <a:rPr lang="en-US" sz="2000" dirty="0"/>
              <a:t> and plantar vessels.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 Pain in the calf is due to block in </a:t>
            </a:r>
            <a:r>
              <a:rPr lang="en-US" sz="2000" dirty="0" err="1"/>
              <a:t>femoropopliteal</a:t>
            </a:r>
            <a:r>
              <a:rPr lang="en-US" sz="2000" dirty="0"/>
              <a:t> segment.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 Pain in the thigh is due to block in the </a:t>
            </a:r>
            <a:r>
              <a:rPr lang="en-US" sz="2000" dirty="0" err="1"/>
              <a:t>superfi</a:t>
            </a:r>
            <a:r>
              <a:rPr lang="en-US" sz="2000" dirty="0"/>
              <a:t> </a:t>
            </a:r>
            <a:r>
              <a:rPr lang="en-US" sz="2000" dirty="0" err="1"/>
              <a:t>cial</a:t>
            </a:r>
            <a:r>
              <a:rPr lang="en-US" sz="2000" dirty="0"/>
              <a:t> </a:t>
            </a:r>
            <a:r>
              <a:rPr lang="en-US" sz="2000" dirty="0" smtClean="0"/>
              <a:t>femoral artery</a:t>
            </a:r>
            <a:r>
              <a:rPr lang="en-US" sz="2000" dirty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 Pain in the buttock is due to block in the common iliac </a:t>
            </a:r>
            <a:r>
              <a:rPr lang="en-US" sz="2000" dirty="0" smtClean="0"/>
              <a:t>or </a:t>
            </a:r>
            <a:r>
              <a:rPr lang="en-US" sz="2000" dirty="0" err="1" smtClean="0"/>
              <a:t>aortoiliac</a:t>
            </a:r>
            <a:r>
              <a:rPr lang="en-US" sz="2000" dirty="0" smtClean="0"/>
              <a:t> </a:t>
            </a:r>
            <a:r>
              <a:rPr lang="en-US" sz="2000" dirty="0"/>
              <a:t>segment</a:t>
            </a:r>
            <a:r>
              <a:rPr lang="en-US" sz="2000" dirty="0" smtClean="0"/>
              <a:t>,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 </a:t>
            </a:r>
            <a:r>
              <a:rPr lang="en-US" sz="2000" dirty="0"/>
              <a:t>often associated with impotence and </a:t>
            </a:r>
            <a:r>
              <a:rPr lang="en-US" sz="2000" dirty="0" smtClean="0"/>
              <a:t>is called </a:t>
            </a:r>
            <a:r>
              <a:rPr lang="en-US" sz="2000" dirty="0"/>
              <a:t>as </a:t>
            </a:r>
            <a:r>
              <a:rPr lang="en-US" sz="2000" b="1" dirty="0" err="1"/>
              <a:t>Leriche’s</a:t>
            </a:r>
            <a:r>
              <a:rPr lang="en-US" sz="2000" b="1" dirty="0"/>
              <a:t> syndrome.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8706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3" t="4531" r="8307" b="20841"/>
          <a:stretch/>
        </p:blipFill>
        <p:spPr>
          <a:xfrm>
            <a:off x="3655770" y="1655520"/>
            <a:ext cx="4428445" cy="328479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5182820" y="398369"/>
            <a:ext cx="39879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PICTURES 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43555" y="1502815"/>
            <a:ext cx="35056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INTERMITTENT </a:t>
            </a:r>
            <a:r>
              <a:rPr lang="en-US" sz="2000" b="1" dirty="0" smtClean="0"/>
              <a:t>CLAUDICATION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9831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182820" y="398369"/>
            <a:ext cx="39879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PICTURES 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12">
            <a:extLst>
              <a:ext uri="{FF2B5EF4-FFF2-40B4-BE49-F238E27FC236}">
                <a16:creationId xmlns:a16="http://schemas.microsoft.com/office/drawing/2014/main" xmlns="" id="{3DEE5F10-E299-49A4-95DB-D245845E5A58}"/>
              </a:ext>
            </a:extLst>
          </p:cNvPr>
          <p:cNvSpPr txBox="1">
            <a:spLocks/>
          </p:cNvSpPr>
          <p:nvPr/>
        </p:nvSpPr>
        <p:spPr>
          <a:xfrm>
            <a:off x="143555" y="1502815"/>
            <a:ext cx="1396883" cy="34953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4000" b="1" dirty="0" smtClean="0">
                <a:cs typeface="Arial" pitchFamily="34" charset="0"/>
              </a:rPr>
              <a:t>Pain </a:t>
            </a:r>
            <a:endParaRPr lang="ko-KR" altLang="en-US" sz="4000" b="1" dirty="0">
              <a:cs typeface="Arial" pitchFamily="34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41494" y="1960930"/>
            <a:ext cx="14818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REST PAIN</a:t>
            </a:r>
            <a:endParaRPr lang="en-US" sz="24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143555" y="2390646"/>
            <a:ext cx="6566315" cy="2542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/>
              <a:t>It is continuous aching in calf or feet and </a:t>
            </a:r>
            <a:r>
              <a:rPr lang="en-US" dirty="0" smtClean="0"/>
              <a:t>toes even </a:t>
            </a:r>
            <a:r>
              <a:rPr lang="en-US" dirty="0"/>
              <a:t>at </a:t>
            </a:r>
            <a:r>
              <a:rPr lang="en-US" dirty="0" smtClean="0"/>
              <a:t>rest.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/>
              <a:t>It is ‘</a:t>
            </a:r>
            <a:r>
              <a:rPr lang="en-US" i="1" dirty="0"/>
              <a:t>cry of dying nerves’ </a:t>
            </a:r>
            <a:r>
              <a:rPr lang="en-US" dirty="0"/>
              <a:t>due to </a:t>
            </a:r>
            <a:r>
              <a:rPr lang="en-US" dirty="0" smtClean="0"/>
              <a:t>ischemia </a:t>
            </a:r>
            <a:r>
              <a:rPr lang="en-US" dirty="0"/>
              <a:t>of the </a:t>
            </a:r>
            <a:r>
              <a:rPr lang="en-US" dirty="0" smtClean="0"/>
              <a:t>somatic nerves</a:t>
            </a:r>
            <a:r>
              <a:rPr lang="en-US" dirty="0"/>
              <a:t>. </a:t>
            </a:r>
            <a:endParaRPr lang="en-US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Pain</a:t>
            </a:r>
            <a:r>
              <a:rPr lang="en-US" dirty="0"/>
              <a:t> </a:t>
            </a:r>
            <a:r>
              <a:rPr lang="en-US" dirty="0" smtClean="0"/>
              <a:t>gets </a:t>
            </a:r>
            <a:r>
              <a:rPr lang="en-US" dirty="0"/>
              <a:t>aggravated by elevation and is relieved in </a:t>
            </a:r>
            <a:r>
              <a:rPr lang="en-US" dirty="0" smtClean="0"/>
              <a:t>dependent position </a:t>
            </a:r>
            <a:r>
              <a:rPr lang="en-US" dirty="0"/>
              <a:t>of the limb.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Rest </a:t>
            </a:r>
            <a:r>
              <a:rPr lang="en-US" dirty="0"/>
              <a:t>pain is worst at night and so patient is sleepless at night.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Rest </a:t>
            </a:r>
            <a:r>
              <a:rPr lang="en-US" dirty="0"/>
              <a:t>pain is apparently reduced by holding the foot with </a:t>
            </a:r>
            <a:r>
              <a:rPr lang="en-US" dirty="0" smtClean="0"/>
              <a:t>hand.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5280" y="1606702"/>
            <a:ext cx="1514272" cy="3408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401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54376" y="1655520"/>
            <a:ext cx="7635249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Fontaine </a:t>
            </a:r>
            <a:r>
              <a:rPr lang="en-US" sz="3200" b="1" dirty="0" smtClean="0"/>
              <a:t>classification </a:t>
            </a:r>
            <a:r>
              <a:rPr lang="en-US" sz="3200" b="1" dirty="0"/>
              <a:t>of limb </a:t>
            </a:r>
            <a:r>
              <a:rPr lang="en-US" sz="3200" b="1" dirty="0" smtClean="0"/>
              <a:t>ischemia</a:t>
            </a:r>
          </a:p>
          <a:p>
            <a:pPr algn="ctr"/>
            <a:endParaRPr lang="en-US" sz="2000" b="1" dirty="0"/>
          </a:p>
          <a:p>
            <a:r>
              <a:rPr lang="en-US" sz="2000" dirty="0"/>
              <a:t> Stage 1: No clinical symptoms</a:t>
            </a:r>
          </a:p>
          <a:p>
            <a:r>
              <a:rPr lang="en-US" sz="2000" dirty="0"/>
              <a:t> Stage 2: Intermittent claudication</a:t>
            </a:r>
          </a:p>
          <a:p>
            <a:pPr lvl="3"/>
            <a:r>
              <a:rPr lang="en-US" sz="2000" dirty="0"/>
              <a:t>– 2a: Well compensated—can walk &gt; 200 </a:t>
            </a:r>
            <a:r>
              <a:rPr lang="en-US" sz="2000" dirty="0" err="1"/>
              <a:t>metres</a:t>
            </a:r>
            <a:endParaRPr lang="en-US" sz="2000" dirty="0"/>
          </a:p>
          <a:p>
            <a:pPr lvl="3"/>
            <a:r>
              <a:rPr lang="en-US" sz="2000" dirty="0"/>
              <a:t>– 2b: Poorly compensated—walk only &lt; 200 </a:t>
            </a:r>
            <a:r>
              <a:rPr lang="en-US" sz="2000" dirty="0" err="1"/>
              <a:t>metres</a:t>
            </a:r>
            <a:endParaRPr lang="en-US" sz="2000" dirty="0"/>
          </a:p>
          <a:p>
            <a:r>
              <a:rPr lang="en-US" sz="2000" dirty="0"/>
              <a:t> Stage 3: Rest pain</a:t>
            </a:r>
          </a:p>
          <a:p>
            <a:r>
              <a:rPr lang="en-US" sz="2000" dirty="0"/>
              <a:t> Stage 4: Gangrene, </a:t>
            </a:r>
            <a:r>
              <a:rPr lang="en-US" sz="2000" dirty="0" smtClean="0"/>
              <a:t>ischemic </a:t>
            </a:r>
            <a:r>
              <a:rPr lang="en-US" sz="2000" dirty="0"/>
              <a:t>ulcer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5182820" y="398369"/>
            <a:ext cx="39879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PICTURES 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361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182820" y="398369"/>
            <a:ext cx="39879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PICTURES 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43555" y="2191769"/>
            <a:ext cx="51919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Thinning of skin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 Diminished hair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 Loss of subcutaneous fat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 Brittle nails, with transverse ridges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 Ulceration in digits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 Wasting of muscles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330535" y="1502815"/>
            <a:ext cx="23285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Trophic changes 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8920" y="1855357"/>
            <a:ext cx="3706115" cy="2396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390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182820" y="398369"/>
            <a:ext cx="39879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PICTURES 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96260" y="1528860"/>
            <a:ext cx="40450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Pallor ( color changes ) </a:t>
            </a:r>
            <a:endParaRPr lang="en-US" sz="32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976015" y="25717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5" name="مربع نص 4"/>
          <p:cNvSpPr txBox="1"/>
          <p:nvPr/>
        </p:nvSpPr>
        <p:spPr>
          <a:xfrm>
            <a:off x="3797" y="2266340"/>
            <a:ext cx="42771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Normal color : mild ischemia </a:t>
            </a:r>
          </a:p>
          <a:p>
            <a:r>
              <a:rPr lang="en-US" sz="2000" dirty="0" smtClean="0"/>
              <a:t>Postural changes ( </a:t>
            </a:r>
            <a:r>
              <a:rPr lang="en-US" sz="2000" dirty="0" err="1" smtClean="0"/>
              <a:t>buergar’s</a:t>
            </a:r>
            <a:r>
              <a:rPr lang="en-US" sz="2000" dirty="0" smtClean="0"/>
              <a:t> test ):  </a:t>
            </a:r>
          </a:p>
          <a:p>
            <a:pPr lvl="4"/>
            <a:r>
              <a:rPr lang="en-US" sz="2000" dirty="0" smtClean="0"/>
              <a:t>Pallor at elevation </a:t>
            </a:r>
          </a:p>
          <a:p>
            <a:pPr lvl="4"/>
            <a:r>
              <a:rPr lang="en-US" sz="2000" dirty="0" smtClean="0"/>
              <a:t>Cyanosis at lowering  </a:t>
            </a:r>
            <a:endParaRPr lang="en-US" sz="2000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885" y="2419045"/>
            <a:ext cx="4877995" cy="2434334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4768907" y="4556915"/>
            <a:ext cx="1177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Buergar’s</a:t>
            </a:r>
            <a:r>
              <a:rPr lang="en-US" sz="1200" dirty="0" smtClean="0"/>
              <a:t> angle </a:t>
            </a:r>
            <a:endParaRPr lang="en-US" sz="1200" dirty="0"/>
          </a:p>
        </p:txBody>
      </p:sp>
      <p:sp>
        <p:nvSpPr>
          <p:cNvPr id="8" name="مستطيل 7"/>
          <p:cNvSpPr/>
          <p:nvPr/>
        </p:nvSpPr>
        <p:spPr>
          <a:xfrm>
            <a:off x="143555" y="379339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If this angle is </a:t>
            </a:r>
            <a:r>
              <a:rPr lang="en-US" dirty="0" smtClean="0"/>
              <a:t>&lt; 30°</a:t>
            </a:r>
          </a:p>
          <a:p>
            <a:r>
              <a:rPr lang="en-US" dirty="0" smtClean="0"/>
              <a:t>it </a:t>
            </a:r>
            <a:r>
              <a:rPr lang="en-US" dirty="0"/>
              <a:t>indicates severe </a:t>
            </a:r>
            <a:r>
              <a:rPr lang="en-US" dirty="0" smtClean="0"/>
              <a:t>ischemia.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95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ربع نص 11"/>
          <p:cNvSpPr txBox="1"/>
          <p:nvPr/>
        </p:nvSpPr>
        <p:spPr>
          <a:xfrm>
            <a:off x="2321449" y="275259"/>
            <a:ext cx="22505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Anatomy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410" y="0"/>
            <a:ext cx="363222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28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182820" y="398369"/>
            <a:ext cx="39879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PICTURES 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8" name="مجموعة 7"/>
          <p:cNvGrpSpPr/>
          <p:nvPr/>
        </p:nvGrpSpPr>
        <p:grpSpPr>
          <a:xfrm>
            <a:off x="2128720" y="1197404"/>
            <a:ext cx="4805415" cy="3946095"/>
            <a:chOff x="2128720" y="1197404"/>
            <a:chExt cx="4805415" cy="3946095"/>
          </a:xfrm>
        </p:grpSpPr>
        <p:pic>
          <p:nvPicPr>
            <p:cNvPr id="3" name="صورة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8720" y="1197404"/>
              <a:ext cx="4805415" cy="3946095"/>
            </a:xfrm>
            <a:prstGeom prst="rect">
              <a:avLst/>
            </a:prstGeom>
          </p:spPr>
        </p:pic>
        <p:sp>
          <p:nvSpPr>
            <p:cNvPr id="6" name="مستطيل 5"/>
            <p:cNvSpPr/>
            <p:nvPr/>
          </p:nvSpPr>
          <p:spPr>
            <a:xfrm>
              <a:off x="5640935" y="3550718"/>
              <a:ext cx="1221640" cy="54808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r>
                <a:rPr lang="en-US" sz="900" dirty="0">
                  <a:solidFill>
                    <a:prstClr val="black"/>
                  </a:solidFill>
                </a:rPr>
                <a:t>&lt; 2 seconds normal </a:t>
              </a:r>
            </a:p>
            <a:p>
              <a:pPr lvl="0"/>
              <a:r>
                <a:rPr lang="en-US" sz="900" dirty="0">
                  <a:solidFill>
                    <a:srgbClr val="FF0000"/>
                  </a:solidFill>
                </a:rPr>
                <a:t>&gt; 3 seconds ischemia</a:t>
              </a:r>
              <a:r>
                <a:rPr lang="en-US" sz="900" dirty="0">
                  <a:solidFill>
                    <a:prstClr val="black"/>
                  </a:solidFill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070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035303" y="128470"/>
            <a:ext cx="496514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STAGING OF </a:t>
            </a:r>
          </a:p>
          <a:p>
            <a:pPr lvl="0" algn="ctr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CHRONIC LIMB ISCHEMIA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96260" y="1409311"/>
            <a:ext cx="7782002" cy="42165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Functional ischemia </a:t>
            </a:r>
          </a:p>
          <a:p>
            <a:pPr lvl="3"/>
            <a:r>
              <a:rPr lang="en-US" dirty="0" smtClean="0"/>
              <a:t>the patient presents with 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US" dirty="0" smtClean="0"/>
              <a:t>Claudication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US" dirty="0" smtClean="0"/>
              <a:t>Ischemic ulcers 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sz="2800" b="1" dirty="0" smtClean="0"/>
              <a:t>Critical ischemia </a:t>
            </a:r>
          </a:p>
          <a:p>
            <a:pPr lvl="3"/>
            <a:r>
              <a:rPr lang="en-US" dirty="0" smtClean="0"/>
              <a:t>It means the stage of impending limb loss or </a:t>
            </a:r>
            <a:r>
              <a:rPr lang="en-US" dirty="0" err="1" smtClean="0"/>
              <a:t>pregangrenous</a:t>
            </a:r>
            <a:r>
              <a:rPr lang="en-US" dirty="0" smtClean="0"/>
              <a:t> stage 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US" dirty="0" smtClean="0"/>
              <a:t>Persistent rest pain for more than 2 week .  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US" dirty="0" smtClean="0"/>
              <a:t>Intermittent claudication &lt; 50 m 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US" dirty="0" smtClean="0"/>
              <a:t>Fixed color changes 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US" dirty="0" smtClean="0"/>
              <a:t>Ulcers 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US" dirty="0" err="1" smtClean="0"/>
              <a:t>Beruger’s</a:t>
            </a:r>
            <a:r>
              <a:rPr lang="en-US" dirty="0" smtClean="0"/>
              <a:t> angel &lt; 30 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US" dirty="0" smtClean="0"/>
              <a:t>ABI &lt; 0.7</a:t>
            </a:r>
          </a:p>
          <a:p>
            <a:pPr lvl="3"/>
            <a:endParaRPr lang="en-US" dirty="0" smtClean="0"/>
          </a:p>
          <a:p>
            <a:pPr lvl="3"/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55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مستطيل 26"/>
          <p:cNvSpPr/>
          <p:nvPr/>
        </p:nvSpPr>
        <p:spPr>
          <a:xfrm>
            <a:off x="3044950" y="281175"/>
            <a:ext cx="2888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مستطيل 21"/>
          <p:cNvSpPr/>
          <p:nvPr/>
        </p:nvSpPr>
        <p:spPr>
          <a:xfrm>
            <a:off x="4567081" y="398369"/>
            <a:ext cx="373070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IMAGING STUDIES </a:t>
            </a:r>
          </a:p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مربع نص 19"/>
          <p:cNvSpPr txBox="1"/>
          <p:nvPr/>
        </p:nvSpPr>
        <p:spPr>
          <a:xfrm>
            <a:off x="2097494" y="1655520"/>
            <a:ext cx="70556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Doppler </a:t>
            </a:r>
            <a:r>
              <a:rPr lang="en-US" sz="2800" dirty="0" smtClean="0"/>
              <a:t>&amp; Duplex ultrasound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Arteriography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CT Angiography 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Digital Subtraction Angiography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MR Angiography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5689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182820" y="398369"/>
            <a:ext cx="34174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INVESTIGATIONS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" y="1350110"/>
            <a:ext cx="9048750" cy="3810000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43" b="77531"/>
          <a:stretch/>
        </p:blipFill>
        <p:spPr>
          <a:xfrm>
            <a:off x="143555" y="3946095"/>
            <a:ext cx="2556493" cy="115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12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182820" y="398369"/>
            <a:ext cx="34174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INVESTIGATIONS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835" y="1586030"/>
            <a:ext cx="4572000" cy="3429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296260" y="1655520"/>
            <a:ext cx="2199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Arteriography</a:t>
            </a:r>
          </a:p>
        </p:txBody>
      </p:sp>
    </p:spTree>
    <p:extLst>
      <p:ext uri="{BB962C8B-B14F-4D97-AF65-F5344CB8AC3E}">
        <p14:creationId xmlns:p14="http://schemas.microsoft.com/office/powerpoint/2010/main" val="418389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182820" y="398369"/>
            <a:ext cx="34174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INVESTIGATIONS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801" y="1655520"/>
            <a:ext cx="4878414" cy="3205311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296260" y="1502815"/>
            <a:ext cx="28877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CT Angiography </a:t>
            </a:r>
          </a:p>
        </p:txBody>
      </p:sp>
    </p:spTree>
    <p:extLst>
      <p:ext uri="{BB962C8B-B14F-4D97-AF65-F5344CB8AC3E}">
        <p14:creationId xmlns:p14="http://schemas.microsoft.com/office/powerpoint/2010/main" val="70902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182820" y="398369"/>
            <a:ext cx="34174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INVESTIGATIONS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310" y="2080306"/>
            <a:ext cx="5855032" cy="2934723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44308" y="1438893"/>
            <a:ext cx="41222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Digital Subtraction Angiography</a:t>
            </a:r>
          </a:p>
        </p:txBody>
      </p:sp>
    </p:spTree>
    <p:extLst>
      <p:ext uri="{BB962C8B-B14F-4D97-AF65-F5344CB8AC3E}">
        <p14:creationId xmlns:p14="http://schemas.microsoft.com/office/powerpoint/2010/main" val="106886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182820" y="398369"/>
            <a:ext cx="34174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INVESTIGATIONS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60" y="1960930"/>
            <a:ext cx="4548350" cy="30541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44308" y="1438893"/>
            <a:ext cx="41222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Digital Subtraction Angiography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395" y="1568639"/>
            <a:ext cx="2039115" cy="3446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173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5182820" y="398369"/>
            <a:ext cx="31208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 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29" name="그룹 5">
            <a:extLst>
              <a:ext uri="{FF2B5EF4-FFF2-40B4-BE49-F238E27FC236}">
                <a16:creationId xmlns:a16="http://schemas.microsoft.com/office/drawing/2014/main" xmlns="" id="{A9F23712-26A6-40EF-9025-1715C6F61FD7}"/>
              </a:ext>
            </a:extLst>
          </p:cNvPr>
          <p:cNvGrpSpPr/>
          <p:nvPr/>
        </p:nvGrpSpPr>
        <p:grpSpPr>
          <a:xfrm>
            <a:off x="1212490" y="1502815"/>
            <a:ext cx="3053663" cy="3512215"/>
            <a:chOff x="5519491" y="1814831"/>
            <a:chExt cx="3800953" cy="4256739"/>
          </a:xfrm>
        </p:grpSpPr>
        <p:sp>
          <p:nvSpPr>
            <p:cNvPr id="130" name="Oval 3">
              <a:extLst>
                <a:ext uri="{FF2B5EF4-FFF2-40B4-BE49-F238E27FC236}">
                  <a16:creationId xmlns:a16="http://schemas.microsoft.com/office/drawing/2014/main" xmlns="" id="{F235699A-F48A-45BB-A19B-21D68672B344}"/>
                </a:ext>
              </a:extLst>
            </p:cNvPr>
            <p:cNvSpPr/>
            <p:nvPr/>
          </p:nvSpPr>
          <p:spPr>
            <a:xfrm>
              <a:off x="5519491" y="3000735"/>
              <a:ext cx="1872208" cy="1872208"/>
            </a:xfrm>
            <a:prstGeom prst="ellipse">
              <a:avLst/>
            </a:prstGeom>
            <a:solidFill>
              <a:srgbClr val="F48E0C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131" name="Oval 25">
              <a:extLst>
                <a:ext uri="{FF2B5EF4-FFF2-40B4-BE49-F238E27FC236}">
                  <a16:creationId xmlns:a16="http://schemas.microsoft.com/office/drawing/2014/main" xmlns="" id="{976EB565-D86D-4041-8ADC-97114AE7E0F3}"/>
                </a:ext>
              </a:extLst>
            </p:cNvPr>
            <p:cNvSpPr/>
            <p:nvPr/>
          </p:nvSpPr>
          <p:spPr>
            <a:xfrm>
              <a:off x="7848900" y="1814831"/>
              <a:ext cx="936104" cy="936104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132" name="Oval 29">
              <a:extLst>
                <a:ext uri="{FF2B5EF4-FFF2-40B4-BE49-F238E27FC236}">
                  <a16:creationId xmlns:a16="http://schemas.microsoft.com/office/drawing/2014/main" xmlns="" id="{549451E3-A341-4F6D-A530-5457C8300FA5}"/>
                </a:ext>
              </a:extLst>
            </p:cNvPr>
            <p:cNvSpPr/>
            <p:nvPr/>
          </p:nvSpPr>
          <p:spPr>
            <a:xfrm>
              <a:off x="8384340" y="3468787"/>
              <a:ext cx="936104" cy="936104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133" name="Oval 33">
              <a:extLst>
                <a:ext uri="{FF2B5EF4-FFF2-40B4-BE49-F238E27FC236}">
                  <a16:creationId xmlns:a16="http://schemas.microsoft.com/office/drawing/2014/main" xmlns="" id="{5FB28567-89D9-4252-B68D-C6FB5CC4AB5B}"/>
                </a:ext>
              </a:extLst>
            </p:cNvPr>
            <p:cNvSpPr/>
            <p:nvPr/>
          </p:nvSpPr>
          <p:spPr>
            <a:xfrm>
              <a:off x="7848900" y="5135466"/>
              <a:ext cx="936104" cy="936104"/>
            </a:xfrm>
            <a:prstGeom prst="ellipse">
              <a:avLst/>
            </a:prstGeom>
            <a:blipFill>
              <a:blip r:embed="rId5"/>
              <a:stretch>
                <a:fillRect/>
              </a:stretch>
            </a:blip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cxnSp>
          <p:nvCxnSpPr>
            <p:cNvPr id="134" name="Straight Connector 6">
              <a:extLst>
                <a:ext uri="{FF2B5EF4-FFF2-40B4-BE49-F238E27FC236}">
                  <a16:creationId xmlns:a16="http://schemas.microsoft.com/office/drawing/2014/main" xmlns="" id="{734E81F1-763B-4EE2-A544-909DC8D15660}"/>
                </a:ext>
              </a:extLst>
            </p:cNvPr>
            <p:cNvCxnSpPr>
              <a:stCxn id="131" idx="3"/>
              <a:endCxn id="130" idx="7"/>
            </p:cNvCxnSpPr>
            <p:nvPr/>
          </p:nvCxnSpPr>
          <p:spPr>
            <a:xfrm flipH="1">
              <a:off x="7117520" y="2613846"/>
              <a:ext cx="868469" cy="661068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35" name="Straight Connector 34">
              <a:extLst>
                <a:ext uri="{FF2B5EF4-FFF2-40B4-BE49-F238E27FC236}">
                  <a16:creationId xmlns:a16="http://schemas.microsoft.com/office/drawing/2014/main" xmlns="" id="{3C0239EB-0BFE-49DC-B4A6-F020FC379D1F}"/>
                </a:ext>
              </a:extLst>
            </p:cNvPr>
            <p:cNvCxnSpPr>
              <a:stCxn id="132" idx="2"/>
              <a:endCxn id="130" idx="6"/>
            </p:cNvCxnSpPr>
            <p:nvPr/>
          </p:nvCxnSpPr>
          <p:spPr>
            <a:xfrm flipH="1">
              <a:off x="7391699" y="3936839"/>
              <a:ext cx="992641" cy="0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36" name="Straight Connector 41">
              <a:extLst>
                <a:ext uri="{FF2B5EF4-FFF2-40B4-BE49-F238E27FC236}">
                  <a16:creationId xmlns:a16="http://schemas.microsoft.com/office/drawing/2014/main" xmlns="" id="{5B79CF88-AEE1-4AC1-88F4-57402E7039D5}"/>
                </a:ext>
              </a:extLst>
            </p:cNvPr>
            <p:cNvCxnSpPr>
              <a:stCxn id="133" idx="1"/>
              <a:endCxn id="130" idx="5"/>
            </p:cNvCxnSpPr>
            <p:nvPr/>
          </p:nvCxnSpPr>
          <p:spPr>
            <a:xfrm flipH="1" flipV="1">
              <a:off x="7117520" y="4598764"/>
              <a:ext cx="868469" cy="673791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sp>
        <p:nvSpPr>
          <p:cNvPr id="137" name="Rectangle 45">
            <a:extLst>
              <a:ext uri="{FF2B5EF4-FFF2-40B4-BE49-F238E27FC236}">
                <a16:creationId xmlns:a16="http://schemas.microsoft.com/office/drawing/2014/main" xmlns="" id="{ABE2BB1D-ACCA-40D5-BCEC-77025574DD45}"/>
              </a:ext>
            </a:extLst>
          </p:cNvPr>
          <p:cNvSpPr/>
          <p:nvPr/>
        </p:nvSpPr>
        <p:spPr>
          <a:xfrm>
            <a:off x="3951683" y="1736635"/>
            <a:ext cx="16892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Conservative </a:t>
            </a: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138" name="Rectangle 46">
            <a:extLst>
              <a:ext uri="{FF2B5EF4-FFF2-40B4-BE49-F238E27FC236}">
                <a16:creationId xmlns:a16="http://schemas.microsoft.com/office/drawing/2014/main" xmlns="" id="{0C4813DF-994C-4911-93FC-A7946CEF9E48}"/>
              </a:ext>
            </a:extLst>
          </p:cNvPr>
          <p:cNvSpPr/>
          <p:nvPr/>
        </p:nvSpPr>
        <p:spPr>
          <a:xfrm>
            <a:off x="4409275" y="3101307"/>
            <a:ext cx="926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Surgery </a:t>
            </a: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139" name="Rectangle 47">
            <a:extLst>
              <a:ext uri="{FF2B5EF4-FFF2-40B4-BE49-F238E27FC236}">
                <a16:creationId xmlns:a16="http://schemas.microsoft.com/office/drawing/2014/main" xmlns="" id="{8DCBBA42-2DD0-47C2-846C-FE50D1FDB231}"/>
              </a:ext>
            </a:extLst>
          </p:cNvPr>
          <p:cNvSpPr/>
          <p:nvPr/>
        </p:nvSpPr>
        <p:spPr>
          <a:xfrm>
            <a:off x="3951684" y="4476475"/>
            <a:ext cx="16892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Endovascular </a:t>
            </a: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140" name="Rectangle 48">
            <a:extLst>
              <a:ext uri="{FF2B5EF4-FFF2-40B4-BE49-F238E27FC236}">
                <a16:creationId xmlns:a16="http://schemas.microsoft.com/office/drawing/2014/main" xmlns="" id="{55164EE8-9AD4-413B-80C6-92E6DCC0A695}"/>
              </a:ext>
            </a:extLst>
          </p:cNvPr>
          <p:cNvSpPr/>
          <p:nvPr/>
        </p:nvSpPr>
        <p:spPr>
          <a:xfrm>
            <a:off x="1235191" y="3251212"/>
            <a:ext cx="14671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Treatment </a:t>
            </a: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191" name="Trapezoid 28">
            <a:extLst>
              <a:ext uri="{FF2B5EF4-FFF2-40B4-BE49-F238E27FC236}">
                <a16:creationId xmlns="" xmlns:a16="http://schemas.microsoft.com/office/drawing/2014/main" id="{013F6F7D-652C-40EF-B339-66A172676932}"/>
              </a:ext>
            </a:extLst>
          </p:cNvPr>
          <p:cNvSpPr>
            <a:spLocks noChangeAspect="1"/>
          </p:cNvSpPr>
          <p:nvPr/>
        </p:nvSpPr>
        <p:spPr>
          <a:xfrm>
            <a:off x="1739670" y="2717508"/>
            <a:ext cx="449760" cy="545062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65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مجموعة 4"/>
          <p:cNvGrpSpPr/>
          <p:nvPr/>
        </p:nvGrpSpPr>
        <p:grpSpPr>
          <a:xfrm>
            <a:off x="0" y="2536184"/>
            <a:ext cx="9153150" cy="2606496"/>
            <a:chOff x="0" y="1029556"/>
            <a:chExt cx="12192000" cy="5828445"/>
          </a:xfrm>
        </p:grpSpPr>
        <p:sp>
          <p:nvSpPr>
            <p:cNvPr id="87" name="직사각형 14">
              <a:extLst>
                <a:ext uri="{FF2B5EF4-FFF2-40B4-BE49-F238E27FC236}">
                  <a16:creationId xmlns:a16="http://schemas.microsoft.com/office/drawing/2014/main" xmlns="" id="{B35DDACC-30E2-414D-864D-01D8B1A32D82}"/>
                </a:ext>
              </a:extLst>
            </p:cNvPr>
            <p:cNvSpPr/>
            <p:nvPr/>
          </p:nvSpPr>
          <p:spPr>
            <a:xfrm flipH="1">
              <a:off x="0" y="2239793"/>
              <a:ext cx="12192000" cy="4618206"/>
            </a:xfrm>
            <a:custGeom>
              <a:avLst/>
              <a:gdLst>
                <a:gd name="connsiteX0" fmla="*/ 0 w 12192000"/>
                <a:gd name="connsiteY0" fmla="*/ 0 h 1136469"/>
                <a:gd name="connsiteX1" fmla="*/ 12192000 w 12192000"/>
                <a:gd name="connsiteY1" fmla="*/ 0 h 1136469"/>
                <a:gd name="connsiteX2" fmla="*/ 12192000 w 12192000"/>
                <a:gd name="connsiteY2" fmla="*/ 1136469 h 1136469"/>
                <a:gd name="connsiteX3" fmla="*/ 0 w 12192000"/>
                <a:gd name="connsiteY3" fmla="*/ 1136469 h 1136469"/>
                <a:gd name="connsiteX4" fmla="*/ 0 w 12192000"/>
                <a:gd name="connsiteY4" fmla="*/ 0 h 1136469"/>
                <a:gd name="connsiteX0" fmla="*/ 0 w 12192000"/>
                <a:gd name="connsiteY0" fmla="*/ 200395 h 1336864"/>
                <a:gd name="connsiteX1" fmla="*/ 1488332 w 12192000"/>
                <a:gd name="connsiteY1" fmla="*/ 6 h 1336864"/>
                <a:gd name="connsiteX2" fmla="*/ 12192000 w 12192000"/>
                <a:gd name="connsiteY2" fmla="*/ 200395 h 1336864"/>
                <a:gd name="connsiteX3" fmla="*/ 12192000 w 12192000"/>
                <a:gd name="connsiteY3" fmla="*/ 1336864 h 1336864"/>
                <a:gd name="connsiteX4" fmla="*/ 0 w 12192000"/>
                <a:gd name="connsiteY4" fmla="*/ 1336864 h 1336864"/>
                <a:gd name="connsiteX5" fmla="*/ 0 w 12192000"/>
                <a:gd name="connsiteY5" fmla="*/ 200395 h 1336864"/>
                <a:gd name="connsiteX0" fmla="*/ 0 w 12192000"/>
                <a:gd name="connsiteY0" fmla="*/ 794367 h 1930836"/>
                <a:gd name="connsiteX1" fmla="*/ 1488332 w 12192000"/>
                <a:gd name="connsiteY1" fmla="*/ 593978 h 1930836"/>
                <a:gd name="connsiteX2" fmla="*/ 5184843 w 12192000"/>
                <a:gd name="connsiteY2" fmla="*/ 591 h 1930836"/>
                <a:gd name="connsiteX3" fmla="*/ 12192000 w 12192000"/>
                <a:gd name="connsiteY3" fmla="*/ 794367 h 1930836"/>
                <a:gd name="connsiteX4" fmla="*/ 12192000 w 12192000"/>
                <a:gd name="connsiteY4" fmla="*/ 1930836 h 1930836"/>
                <a:gd name="connsiteX5" fmla="*/ 0 w 12192000"/>
                <a:gd name="connsiteY5" fmla="*/ 1930836 h 1930836"/>
                <a:gd name="connsiteX6" fmla="*/ 0 w 12192000"/>
                <a:gd name="connsiteY6" fmla="*/ 794367 h 1930836"/>
                <a:gd name="connsiteX0" fmla="*/ 0 w 12192000"/>
                <a:gd name="connsiteY0" fmla="*/ 794367 h 1930836"/>
                <a:gd name="connsiteX1" fmla="*/ 1488332 w 12192000"/>
                <a:gd name="connsiteY1" fmla="*/ 593978 h 1930836"/>
                <a:gd name="connsiteX2" fmla="*/ 5184843 w 12192000"/>
                <a:gd name="connsiteY2" fmla="*/ 591 h 1930836"/>
                <a:gd name="connsiteX3" fmla="*/ 8365787 w 12192000"/>
                <a:gd name="connsiteY3" fmla="*/ 623161 h 1930836"/>
                <a:gd name="connsiteX4" fmla="*/ 12192000 w 12192000"/>
                <a:gd name="connsiteY4" fmla="*/ 794367 h 1930836"/>
                <a:gd name="connsiteX5" fmla="*/ 12192000 w 12192000"/>
                <a:gd name="connsiteY5" fmla="*/ 1930836 h 1930836"/>
                <a:gd name="connsiteX6" fmla="*/ 0 w 12192000"/>
                <a:gd name="connsiteY6" fmla="*/ 1930836 h 1930836"/>
                <a:gd name="connsiteX7" fmla="*/ 0 w 12192000"/>
                <a:gd name="connsiteY7" fmla="*/ 794367 h 1930836"/>
                <a:gd name="connsiteX0" fmla="*/ 0 w 12192000"/>
                <a:gd name="connsiteY0" fmla="*/ 794367 h 1930836"/>
                <a:gd name="connsiteX1" fmla="*/ 1488332 w 12192000"/>
                <a:gd name="connsiteY1" fmla="*/ 593978 h 1930836"/>
                <a:gd name="connsiteX2" fmla="*/ 5184843 w 12192000"/>
                <a:gd name="connsiteY2" fmla="*/ 591 h 1930836"/>
                <a:gd name="connsiteX3" fmla="*/ 8365787 w 12192000"/>
                <a:gd name="connsiteY3" fmla="*/ 623161 h 1930836"/>
                <a:gd name="connsiteX4" fmla="*/ 10758791 w 12192000"/>
                <a:gd name="connsiteY4" fmla="*/ 272965 h 1930836"/>
                <a:gd name="connsiteX5" fmla="*/ 12192000 w 12192000"/>
                <a:gd name="connsiteY5" fmla="*/ 794367 h 1930836"/>
                <a:gd name="connsiteX6" fmla="*/ 12192000 w 12192000"/>
                <a:gd name="connsiteY6" fmla="*/ 1930836 h 1930836"/>
                <a:gd name="connsiteX7" fmla="*/ 0 w 12192000"/>
                <a:gd name="connsiteY7" fmla="*/ 1930836 h 1930836"/>
                <a:gd name="connsiteX8" fmla="*/ 0 w 12192000"/>
                <a:gd name="connsiteY8" fmla="*/ 794367 h 1930836"/>
                <a:gd name="connsiteX0" fmla="*/ 0 w 12192000"/>
                <a:gd name="connsiteY0" fmla="*/ 794284 h 1930753"/>
                <a:gd name="connsiteX1" fmla="*/ 1527243 w 12192000"/>
                <a:gd name="connsiteY1" fmla="*/ 700899 h 1930753"/>
                <a:gd name="connsiteX2" fmla="*/ 5184843 w 12192000"/>
                <a:gd name="connsiteY2" fmla="*/ 508 h 1930753"/>
                <a:gd name="connsiteX3" fmla="*/ 8365787 w 12192000"/>
                <a:gd name="connsiteY3" fmla="*/ 623078 h 1930753"/>
                <a:gd name="connsiteX4" fmla="*/ 10758791 w 12192000"/>
                <a:gd name="connsiteY4" fmla="*/ 272882 h 1930753"/>
                <a:gd name="connsiteX5" fmla="*/ 12192000 w 12192000"/>
                <a:gd name="connsiteY5" fmla="*/ 794284 h 1930753"/>
                <a:gd name="connsiteX6" fmla="*/ 12192000 w 12192000"/>
                <a:gd name="connsiteY6" fmla="*/ 1930753 h 1930753"/>
                <a:gd name="connsiteX7" fmla="*/ 0 w 12192000"/>
                <a:gd name="connsiteY7" fmla="*/ 1930753 h 1930753"/>
                <a:gd name="connsiteX8" fmla="*/ 0 w 12192000"/>
                <a:gd name="connsiteY8" fmla="*/ 794284 h 1930753"/>
                <a:gd name="connsiteX0" fmla="*/ 0 w 12192000"/>
                <a:gd name="connsiteY0" fmla="*/ 794475 h 1930944"/>
                <a:gd name="connsiteX1" fmla="*/ 1478605 w 12192000"/>
                <a:gd name="connsiteY1" fmla="*/ 492831 h 1930944"/>
                <a:gd name="connsiteX2" fmla="*/ 5184843 w 12192000"/>
                <a:gd name="connsiteY2" fmla="*/ 699 h 1930944"/>
                <a:gd name="connsiteX3" fmla="*/ 8365787 w 12192000"/>
                <a:gd name="connsiteY3" fmla="*/ 623269 h 1930944"/>
                <a:gd name="connsiteX4" fmla="*/ 10758791 w 12192000"/>
                <a:gd name="connsiteY4" fmla="*/ 273073 h 1930944"/>
                <a:gd name="connsiteX5" fmla="*/ 12192000 w 12192000"/>
                <a:gd name="connsiteY5" fmla="*/ 794475 h 1930944"/>
                <a:gd name="connsiteX6" fmla="*/ 12192000 w 12192000"/>
                <a:gd name="connsiteY6" fmla="*/ 1930944 h 1930944"/>
                <a:gd name="connsiteX7" fmla="*/ 0 w 12192000"/>
                <a:gd name="connsiteY7" fmla="*/ 1930944 h 1930944"/>
                <a:gd name="connsiteX8" fmla="*/ 0 w 12192000"/>
                <a:gd name="connsiteY8" fmla="*/ 794475 h 1930944"/>
                <a:gd name="connsiteX0" fmla="*/ 0 w 12192000"/>
                <a:gd name="connsiteY0" fmla="*/ 816962 h 1953431"/>
                <a:gd name="connsiteX1" fmla="*/ 1478605 w 12192000"/>
                <a:gd name="connsiteY1" fmla="*/ 515318 h 1953431"/>
                <a:gd name="connsiteX2" fmla="*/ 3871609 w 12192000"/>
                <a:gd name="connsiteY2" fmla="*/ 671 h 1953431"/>
                <a:gd name="connsiteX3" fmla="*/ 8365787 w 12192000"/>
                <a:gd name="connsiteY3" fmla="*/ 645756 h 1953431"/>
                <a:gd name="connsiteX4" fmla="*/ 10758791 w 12192000"/>
                <a:gd name="connsiteY4" fmla="*/ 295560 h 1953431"/>
                <a:gd name="connsiteX5" fmla="*/ 12192000 w 12192000"/>
                <a:gd name="connsiteY5" fmla="*/ 816962 h 1953431"/>
                <a:gd name="connsiteX6" fmla="*/ 12192000 w 12192000"/>
                <a:gd name="connsiteY6" fmla="*/ 1953431 h 1953431"/>
                <a:gd name="connsiteX7" fmla="*/ 0 w 12192000"/>
                <a:gd name="connsiteY7" fmla="*/ 1953431 h 1953431"/>
                <a:gd name="connsiteX8" fmla="*/ 0 w 12192000"/>
                <a:gd name="connsiteY8" fmla="*/ 816962 h 1953431"/>
                <a:gd name="connsiteX0" fmla="*/ 0 w 12192000"/>
                <a:gd name="connsiteY0" fmla="*/ 816962 h 1953431"/>
                <a:gd name="connsiteX1" fmla="*/ 1478605 w 12192000"/>
                <a:gd name="connsiteY1" fmla="*/ 515318 h 1953431"/>
                <a:gd name="connsiteX2" fmla="*/ 3871609 w 12192000"/>
                <a:gd name="connsiteY2" fmla="*/ 671 h 1953431"/>
                <a:gd name="connsiteX3" fmla="*/ 8365787 w 12192000"/>
                <a:gd name="connsiteY3" fmla="*/ 645756 h 1953431"/>
                <a:gd name="connsiteX4" fmla="*/ 10758791 w 12192000"/>
                <a:gd name="connsiteY4" fmla="*/ 295560 h 1953431"/>
                <a:gd name="connsiteX5" fmla="*/ 12192000 w 12192000"/>
                <a:gd name="connsiteY5" fmla="*/ 816962 h 1953431"/>
                <a:gd name="connsiteX6" fmla="*/ 12192000 w 12192000"/>
                <a:gd name="connsiteY6" fmla="*/ 1953431 h 1953431"/>
                <a:gd name="connsiteX7" fmla="*/ 0 w 12192000"/>
                <a:gd name="connsiteY7" fmla="*/ 1953431 h 1953431"/>
                <a:gd name="connsiteX8" fmla="*/ 0 w 12192000"/>
                <a:gd name="connsiteY8" fmla="*/ 816962 h 1953431"/>
                <a:gd name="connsiteX0" fmla="*/ 0 w 12192000"/>
                <a:gd name="connsiteY0" fmla="*/ 816962 h 1953431"/>
                <a:gd name="connsiteX1" fmla="*/ 1478605 w 12192000"/>
                <a:gd name="connsiteY1" fmla="*/ 515318 h 1953431"/>
                <a:gd name="connsiteX2" fmla="*/ 3871609 w 12192000"/>
                <a:gd name="connsiteY2" fmla="*/ 671 h 1953431"/>
                <a:gd name="connsiteX3" fmla="*/ 6770451 w 12192000"/>
                <a:gd name="connsiteY3" fmla="*/ 702042 h 1953431"/>
                <a:gd name="connsiteX4" fmla="*/ 10758791 w 12192000"/>
                <a:gd name="connsiteY4" fmla="*/ 295560 h 1953431"/>
                <a:gd name="connsiteX5" fmla="*/ 12192000 w 12192000"/>
                <a:gd name="connsiteY5" fmla="*/ 816962 h 1953431"/>
                <a:gd name="connsiteX6" fmla="*/ 12192000 w 12192000"/>
                <a:gd name="connsiteY6" fmla="*/ 1953431 h 1953431"/>
                <a:gd name="connsiteX7" fmla="*/ 0 w 12192000"/>
                <a:gd name="connsiteY7" fmla="*/ 1953431 h 1953431"/>
                <a:gd name="connsiteX8" fmla="*/ 0 w 12192000"/>
                <a:gd name="connsiteY8" fmla="*/ 816962 h 1953431"/>
                <a:gd name="connsiteX0" fmla="*/ 0 w 12192000"/>
                <a:gd name="connsiteY0" fmla="*/ 816962 h 1953431"/>
                <a:gd name="connsiteX1" fmla="*/ 1478605 w 12192000"/>
                <a:gd name="connsiteY1" fmla="*/ 515318 h 1953431"/>
                <a:gd name="connsiteX2" fmla="*/ 3871609 w 12192000"/>
                <a:gd name="connsiteY2" fmla="*/ 671 h 1953431"/>
                <a:gd name="connsiteX3" fmla="*/ 6770451 w 12192000"/>
                <a:gd name="connsiteY3" fmla="*/ 702042 h 1953431"/>
                <a:gd name="connsiteX4" fmla="*/ 10204315 w 12192000"/>
                <a:gd name="connsiteY4" fmla="*/ 1083565 h 1953431"/>
                <a:gd name="connsiteX5" fmla="*/ 12192000 w 12192000"/>
                <a:gd name="connsiteY5" fmla="*/ 816962 h 1953431"/>
                <a:gd name="connsiteX6" fmla="*/ 12192000 w 12192000"/>
                <a:gd name="connsiteY6" fmla="*/ 1953431 h 1953431"/>
                <a:gd name="connsiteX7" fmla="*/ 0 w 12192000"/>
                <a:gd name="connsiteY7" fmla="*/ 1953431 h 1953431"/>
                <a:gd name="connsiteX8" fmla="*/ 0 w 12192000"/>
                <a:gd name="connsiteY8" fmla="*/ 816962 h 1953431"/>
                <a:gd name="connsiteX0" fmla="*/ 0 w 12192000"/>
                <a:gd name="connsiteY0" fmla="*/ 816962 h 1953431"/>
                <a:gd name="connsiteX1" fmla="*/ 1478605 w 12192000"/>
                <a:gd name="connsiteY1" fmla="*/ 515318 h 1953431"/>
                <a:gd name="connsiteX2" fmla="*/ 3871609 w 12192000"/>
                <a:gd name="connsiteY2" fmla="*/ 671 h 1953431"/>
                <a:gd name="connsiteX3" fmla="*/ 6770451 w 12192000"/>
                <a:gd name="connsiteY3" fmla="*/ 702042 h 1953431"/>
                <a:gd name="connsiteX4" fmla="*/ 10204315 w 12192000"/>
                <a:gd name="connsiteY4" fmla="*/ 1083565 h 1953431"/>
                <a:gd name="connsiteX5" fmla="*/ 12182273 w 12192000"/>
                <a:gd name="connsiteY5" fmla="*/ 1503652 h 1953431"/>
                <a:gd name="connsiteX6" fmla="*/ 12192000 w 12192000"/>
                <a:gd name="connsiteY6" fmla="*/ 1953431 h 1953431"/>
                <a:gd name="connsiteX7" fmla="*/ 0 w 12192000"/>
                <a:gd name="connsiteY7" fmla="*/ 1953431 h 1953431"/>
                <a:gd name="connsiteX8" fmla="*/ 0 w 12192000"/>
                <a:gd name="connsiteY8" fmla="*/ 816962 h 1953431"/>
                <a:gd name="connsiteX0" fmla="*/ 0 w 12192000"/>
                <a:gd name="connsiteY0" fmla="*/ 1098010 h 2234479"/>
                <a:gd name="connsiteX1" fmla="*/ 1478605 w 12192000"/>
                <a:gd name="connsiteY1" fmla="*/ 796366 h 2234479"/>
                <a:gd name="connsiteX2" fmla="*/ 3547759 w 12192000"/>
                <a:gd name="connsiteY2" fmla="*/ 592 h 2234479"/>
                <a:gd name="connsiteX3" fmla="*/ 6770451 w 12192000"/>
                <a:gd name="connsiteY3" fmla="*/ 983090 h 2234479"/>
                <a:gd name="connsiteX4" fmla="*/ 10204315 w 12192000"/>
                <a:gd name="connsiteY4" fmla="*/ 1364613 h 2234479"/>
                <a:gd name="connsiteX5" fmla="*/ 12182273 w 12192000"/>
                <a:gd name="connsiteY5" fmla="*/ 1784700 h 2234479"/>
                <a:gd name="connsiteX6" fmla="*/ 12192000 w 12192000"/>
                <a:gd name="connsiteY6" fmla="*/ 2234479 h 2234479"/>
                <a:gd name="connsiteX7" fmla="*/ 0 w 12192000"/>
                <a:gd name="connsiteY7" fmla="*/ 2234479 h 2234479"/>
                <a:gd name="connsiteX8" fmla="*/ 0 w 12192000"/>
                <a:gd name="connsiteY8" fmla="*/ 1098010 h 2234479"/>
                <a:gd name="connsiteX0" fmla="*/ 0 w 12192000"/>
                <a:gd name="connsiteY0" fmla="*/ 1098019 h 2234488"/>
                <a:gd name="connsiteX1" fmla="*/ 1373830 w 12192000"/>
                <a:gd name="connsiteY1" fmla="*/ 787158 h 2234488"/>
                <a:gd name="connsiteX2" fmla="*/ 3547759 w 12192000"/>
                <a:gd name="connsiteY2" fmla="*/ 601 h 2234488"/>
                <a:gd name="connsiteX3" fmla="*/ 6770451 w 12192000"/>
                <a:gd name="connsiteY3" fmla="*/ 983099 h 2234488"/>
                <a:gd name="connsiteX4" fmla="*/ 10204315 w 12192000"/>
                <a:gd name="connsiteY4" fmla="*/ 1364622 h 2234488"/>
                <a:gd name="connsiteX5" fmla="*/ 12182273 w 12192000"/>
                <a:gd name="connsiteY5" fmla="*/ 1784709 h 2234488"/>
                <a:gd name="connsiteX6" fmla="*/ 12192000 w 12192000"/>
                <a:gd name="connsiteY6" fmla="*/ 2234488 h 2234488"/>
                <a:gd name="connsiteX7" fmla="*/ 0 w 12192000"/>
                <a:gd name="connsiteY7" fmla="*/ 2234488 h 2234488"/>
                <a:gd name="connsiteX8" fmla="*/ 0 w 12192000"/>
                <a:gd name="connsiteY8" fmla="*/ 1098019 h 2234488"/>
                <a:gd name="connsiteX0" fmla="*/ 0 w 12192000"/>
                <a:gd name="connsiteY0" fmla="*/ 1098036 h 2234505"/>
                <a:gd name="connsiteX1" fmla="*/ 1373830 w 12192000"/>
                <a:gd name="connsiteY1" fmla="*/ 787175 h 2234505"/>
                <a:gd name="connsiteX2" fmla="*/ 3547759 w 12192000"/>
                <a:gd name="connsiteY2" fmla="*/ 618 h 2234505"/>
                <a:gd name="connsiteX3" fmla="*/ 6770451 w 12192000"/>
                <a:gd name="connsiteY3" fmla="*/ 983116 h 2234505"/>
                <a:gd name="connsiteX4" fmla="*/ 10204315 w 12192000"/>
                <a:gd name="connsiteY4" fmla="*/ 1364639 h 2234505"/>
                <a:gd name="connsiteX5" fmla="*/ 12182273 w 12192000"/>
                <a:gd name="connsiteY5" fmla="*/ 1784726 h 2234505"/>
                <a:gd name="connsiteX6" fmla="*/ 12192000 w 12192000"/>
                <a:gd name="connsiteY6" fmla="*/ 2234505 h 2234505"/>
                <a:gd name="connsiteX7" fmla="*/ 0 w 12192000"/>
                <a:gd name="connsiteY7" fmla="*/ 2234505 h 2234505"/>
                <a:gd name="connsiteX8" fmla="*/ 0 w 12192000"/>
                <a:gd name="connsiteY8" fmla="*/ 1098036 h 2234505"/>
                <a:gd name="connsiteX0" fmla="*/ 0 w 12192000"/>
                <a:gd name="connsiteY0" fmla="*/ 1098036 h 2234505"/>
                <a:gd name="connsiteX1" fmla="*/ 1373830 w 12192000"/>
                <a:gd name="connsiteY1" fmla="*/ 787175 h 2234505"/>
                <a:gd name="connsiteX2" fmla="*/ 3547759 w 12192000"/>
                <a:gd name="connsiteY2" fmla="*/ 618 h 2234505"/>
                <a:gd name="connsiteX3" fmla="*/ 6770451 w 12192000"/>
                <a:gd name="connsiteY3" fmla="*/ 983116 h 2234505"/>
                <a:gd name="connsiteX4" fmla="*/ 10204315 w 12192000"/>
                <a:gd name="connsiteY4" fmla="*/ 1364639 h 2234505"/>
                <a:gd name="connsiteX5" fmla="*/ 12182273 w 12192000"/>
                <a:gd name="connsiteY5" fmla="*/ 1784726 h 2234505"/>
                <a:gd name="connsiteX6" fmla="*/ 12192000 w 12192000"/>
                <a:gd name="connsiteY6" fmla="*/ 2234505 h 2234505"/>
                <a:gd name="connsiteX7" fmla="*/ 0 w 12192000"/>
                <a:gd name="connsiteY7" fmla="*/ 2234505 h 2234505"/>
                <a:gd name="connsiteX8" fmla="*/ 0 w 12192000"/>
                <a:gd name="connsiteY8" fmla="*/ 1098036 h 2234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92000" h="2234505">
                  <a:moveTo>
                    <a:pt x="0" y="1098036"/>
                  </a:moveTo>
                  <a:cubicBezTo>
                    <a:pt x="418289" y="1099333"/>
                    <a:pt x="786969" y="983835"/>
                    <a:pt x="1373830" y="787175"/>
                  </a:cubicBezTo>
                  <a:cubicBezTo>
                    <a:pt x="1974648" y="585838"/>
                    <a:pt x="2296133" y="-22080"/>
                    <a:pt x="3547759" y="618"/>
                  </a:cubicBezTo>
                  <a:cubicBezTo>
                    <a:pt x="4604831" y="55435"/>
                    <a:pt x="5542334" y="926296"/>
                    <a:pt x="6770451" y="983116"/>
                  </a:cubicBezTo>
                  <a:cubicBezTo>
                    <a:pt x="7652426" y="1028512"/>
                    <a:pt x="9322340" y="1319243"/>
                    <a:pt x="10204315" y="1364639"/>
                  </a:cubicBezTo>
                  <a:lnTo>
                    <a:pt x="12182273" y="1784726"/>
                  </a:lnTo>
                  <a:lnTo>
                    <a:pt x="12192000" y="2234505"/>
                  </a:lnTo>
                  <a:lnTo>
                    <a:pt x="0" y="2234505"/>
                  </a:lnTo>
                  <a:lnTo>
                    <a:pt x="0" y="1098036"/>
                  </a:lnTo>
                  <a:close/>
                </a:path>
              </a:pathLst>
            </a:custGeom>
            <a:solidFill>
              <a:srgbClr val="3C3E4A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88" name="직사각형 14">
              <a:extLst>
                <a:ext uri="{FF2B5EF4-FFF2-40B4-BE49-F238E27FC236}">
                  <a16:creationId xmlns:a16="http://schemas.microsoft.com/office/drawing/2014/main" xmlns="" id="{C183659C-A41C-4C0B-90CE-FC7D34ADFD50}"/>
                </a:ext>
              </a:extLst>
            </p:cNvPr>
            <p:cNvSpPr/>
            <p:nvPr/>
          </p:nvSpPr>
          <p:spPr>
            <a:xfrm flipH="1">
              <a:off x="0" y="4312685"/>
              <a:ext cx="12192000" cy="2545316"/>
            </a:xfrm>
            <a:custGeom>
              <a:avLst/>
              <a:gdLst>
                <a:gd name="connsiteX0" fmla="*/ 0 w 12192000"/>
                <a:gd name="connsiteY0" fmla="*/ 0 h 1136469"/>
                <a:gd name="connsiteX1" fmla="*/ 12192000 w 12192000"/>
                <a:gd name="connsiteY1" fmla="*/ 0 h 1136469"/>
                <a:gd name="connsiteX2" fmla="*/ 12192000 w 12192000"/>
                <a:gd name="connsiteY2" fmla="*/ 1136469 h 1136469"/>
                <a:gd name="connsiteX3" fmla="*/ 0 w 12192000"/>
                <a:gd name="connsiteY3" fmla="*/ 1136469 h 1136469"/>
                <a:gd name="connsiteX4" fmla="*/ 0 w 12192000"/>
                <a:gd name="connsiteY4" fmla="*/ 0 h 1136469"/>
                <a:gd name="connsiteX0" fmla="*/ 0 w 12192000"/>
                <a:gd name="connsiteY0" fmla="*/ 200395 h 1336864"/>
                <a:gd name="connsiteX1" fmla="*/ 1488332 w 12192000"/>
                <a:gd name="connsiteY1" fmla="*/ 6 h 1336864"/>
                <a:gd name="connsiteX2" fmla="*/ 12192000 w 12192000"/>
                <a:gd name="connsiteY2" fmla="*/ 200395 h 1336864"/>
                <a:gd name="connsiteX3" fmla="*/ 12192000 w 12192000"/>
                <a:gd name="connsiteY3" fmla="*/ 1336864 h 1336864"/>
                <a:gd name="connsiteX4" fmla="*/ 0 w 12192000"/>
                <a:gd name="connsiteY4" fmla="*/ 1336864 h 1336864"/>
                <a:gd name="connsiteX5" fmla="*/ 0 w 12192000"/>
                <a:gd name="connsiteY5" fmla="*/ 200395 h 1336864"/>
                <a:gd name="connsiteX0" fmla="*/ 0 w 12192000"/>
                <a:gd name="connsiteY0" fmla="*/ 794367 h 1930836"/>
                <a:gd name="connsiteX1" fmla="*/ 1488332 w 12192000"/>
                <a:gd name="connsiteY1" fmla="*/ 593978 h 1930836"/>
                <a:gd name="connsiteX2" fmla="*/ 5184843 w 12192000"/>
                <a:gd name="connsiteY2" fmla="*/ 591 h 1930836"/>
                <a:gd name="connsiteX3" fmla="*/ 12192000 w 12192000"/>
                <a:gd name="connsiteY3" fmla="*/ 794367 h 1930836"/>
                <a:gd name="connsiteX4" fmla="*/ 12192000 w 12192000"/>
                <a:gd name="connsiteY4" fmla="*/ 1930836 h 1930836"/>
                <a:gd name="connsiteX5" fmla="*/ 0 w 12192000"/>
                <a:gd name="connsiteY5" fmla="*/ 1930836 h 1930836"/>
                <a:gd name="connsiteX6" fmla="*/ 0 w 12192000"/>
                <a:gd name="connsiteY6" fmla="*/ 794367 h 1930836"/>
                <a:gd name="connsiteX0" fmla="*/ 0 w 12192000"/>
                <a:gd name="connsiteY0" fmla="*/ 794367 h 1930836"/>
                <a:gd name="connsiteX1" fmla="*/ 1488332 w 12192000"/>
                <a:gd name="connsiteY1" fmla="*/ 593978 h 1930836"/>
                <a:gd name="connsiteX2" fmla="*/ 5184843 w 12192000"/>
                <a:gd name="connsiteY2" fmla="*/ 591 h 1930836"/>
                <a:gd name="connsiteX3" fmla="*/ 8365787 w 12192000"/>
                <a:gd name="connsiteY3" fmla="*/ 623161 h 1930836"/>
                <a:gd name="connsiteX4" fmla="*/ 12192000 w 12192000"/>
                <a:gd name="connsiteY4" fmla="*/ 794367 h 1930836"/>
                <a:gd name="connsiteX5" fmla="*/ 12192000 w 12192000"/>
                <a:gd name="connsiteY5" fmla="*/ 1930836 h 1930836"/>
                <a:gd name="connsiteX6" fmla="*/ 0 w 12192000"/>
                <a:gd name="connsiteY6" fmla="*/ 1930836 h 1930836"/>
                <a:gd name="connsiteX7" fmla="*/ 0 w 12192000"/>
                <a:gd name="connsiteY7" fmla="*/ 794367 h 1930836"/>
                <a:gd name="connsiteX0" fmla="*/ 0 w 12192000"/>
                <a:gd name="connsiteY0" fmla="*/ 794367 h 1930836"/>
                <a:gd name="connsiteX1" fmla="*/ 1488332 w 12192000"/>
                <a:gd name="connsiteY1" fmla="*/ 593978 h 1930836"/>
                <a:gd name="connsiteX2" fmla="*/ 5184843 w 12192000"/>
                <a:gd name="connsiteY2" fmla="*/ 591 h 1930836"/>
                <a:gd name="connsiteX3" fmla="*/ 8365787 w 12192000"/>
                <a:gd name="connsiteY3" fmla="*/ 623161 h 1930836"/>
                <a:gd name="connsiteX4" fmla="*/ 10758791 w 12192000"/>
                <a:gd name="connsiteY4" fmla="*/ 272965 h 1930836"/>
                <a:gd name="connsiteX5" fmla="*/ 12192000 w 12192000"/>
                <a:gd name="connsiteY5" fmla="*/ 794367 h 1930836"/>
                <a:gd name="connsiteX6" fmla="*/ 12192000 w 12192000"/>
                <a:gd name="connsiteY6" fmla="*/ 1930836 h 1930836"/>
                <a:gd name="connsiteX7" fmla="*/ 0 w 12192000"/>
                <a:gd name="connsiteY7" fmla="*/ 1930836 h 1930836"/>
                <a:gd name="connsiteX8" fmla="*/ 0 w 12192000"/>
                <a:gd name="connsiteY8" fmla="*/ 794367 h 1930836"/>
                <a:gd name="connsiteX0" fmla="*/ 0 w 12192000"/>
                <a:gd name="connsiteY0" fmla="*/ 794284 h 1930753"/>
                <a:gd name="connsiteX1" fmla="*/ 1527243 w 12192000"/>
                <a:gd name="connsiteY1" fmla="*/ 700899 h 1930753"/>
                <a:gd name="connsiteX2" fmla="*/ 5184843 w 12192000"/>
                <a:gd name="connsiteY2" fmla="*/ 508 h 1930753"/>
                <a:gd name="connsiteX3" fmla="*/ 8365787 w 12192000"/>
                <a:gd name="connsiteY3" fmla="*/ 623078 h 1930753"/>
                <a:gd name="connsiteX4" fmla="*/ 10758791 w 12192000"/>
                <a:gd name="connsiteY4" fmla="*/ 272882 h 1930753"/>
                <a:gd name="connsiteX5" fmla="*/ 12192000 w 12192000"/>
                <a:gd name="connsiteY5" fmla="*/ 794284 h 1930753"/>
                <a:gd name="connsiteX6" fmla="*/ 12192000 w 12192000"/>
                <a:gd name="connsiteY6" fmla="*/ 1930753 h 1930753"/>
                <a:gd name="connsiteX7" fmla="*/ 0 w 12192000"/>
                <a:gd name="connsiteY7" fmla="*/ 1930753 h 1930753"/>
                <a:gd name="connsiteX8" fmla="*/ 0 w 12192000"/>
                <a:gd name="connsiteY8" fmla="*/ 794284 h 1930753"/>
                <a:gd name="connsiteX0" fmla="*/ 0 w 12192000"/>
                <a:gd name="connsiteY0" fmla="*/ 794312 h 1930781"/>
                <a:gd name="connsiteX1" fmla="*/ 2587557 w 12192000"/>
                <a:gd name="connsiteY1" fmla="*/ 660911 h 1930781"/>
                <a:gd name="connsiteX2" fmla="*/ 5184843 w 12192000"/>
                <a:gd name="connsiteY2" fmla="*/ 536 h 1930781"/>
                <a:gd name="connsiteX3" fmla="*/ 8365787 w 12192000"/>
                <a:gd name="connsiteY3" fmla="*/ 623106 h 1930781"/>
                <a:gd name="connsiteX4" fmla="*/ 10758791 w 12192000"/>
                <a:gd name="connsiteY4" fmla="*/ 272910 h 1930781"/>
                <a:gd name="connsiteX5" fmla="*/ 12192000 w 12192000"/>
                <a:gd name="connsiteY5" fmla="*/ 794312 h 1930781"/>
                <a:gd name="connsiteX6" fmla="*/ 12192000 w 12192000"/>
                <a:gd name="connsiteY6" fmla="*/ 1930781 h 1930781"/>
                <a:gd name="connsiteX7" fmla="*/ 0 w 12192000"/>
                <a:gd name="connsiteY7" fmla="*/ 1930781 h 1930781"/>
                <a:gd name="connsiteX8" fmla="*/ 0 w 12192000"/>
                <a:gd name="connsiteY8" fmla="*/ 794312 h 1930781"/>
                <a:gd name="connsiteX0" fmla="*/ 0 w 12192000"/>
                <a:gd name="connsiteY0" fmla="*/ 866290 h 2002759"/>
                <a:gd name="connsiteX1" fmla="*/ 2587557 w 12192000"/>
                <a:gd name="connsiteY1" fmla="*/ 732889 h 2002759"/>
                <a:gd name="connsiteX2" fmla="*/ 5710136 w 12192000"/>
                <a:gd name="connsiteY2" fmla="*/ 487 h 2002759"/>
                <a:gd name="connsiteX3" fmla="*/ 8365787 w 12192000"/>
                <a:gd name="connsiteY3" fmla="*/ 695084 h 2002759"/>
                <a:gd name="connsiteX4" fmla="*/ 10758791 w 12192000"/>
                <a:gd name="connsiteY4" fmla="*/ 344888 h 2002759"/>
                <a:gd name="connsiteX5" fmla="*/ 12192000 w 12192000"/>
                <a:gd name="connsiteY5" fmla="*/ 866290 h 2002759"/>
                <a:gd name="connsiteX6" fmla="*/ 12192000 w 12192000"/>
                <a:gd name="connsiteY6" fmla="*/ 2002759 h 2002759"/>
                <a:gd name="connsiteX7" fmla="*/ 0 w 12192000"/>
                <a:gd name="connsiteY7" fmla="*/ 2002759 h 2002759"/>
                <a:gd name="connsiteX8" fmla="*/ 0 w 12192000"/>
                <a:gd name="connsiteY8" fmla="*/ 866290 h 2002759"/>
                <a:gd name="connsiteX0" fmla="*/ 0 w 12192000"/>
                <a:gd name="connsiteY0" fmla="*/ 866290 h 2002759"/>
                <a:gd name="connsiteX1" fmla="*/ 2587557 w 12192000"/>
                <a:gd name="connsiteY1" fmla="*/ 732889 h 2002759"/>
                <a:gd name="connsiteX2" fmla="*/ 5710136 w 12192000"/>
                <a:gd name="connsiteY2" fmla="*/ 487 h 2002759"/>
                <a:gd name="connsiteX3" fmla="*/ 7500025 w 12192000"/>
                <a:gd name="connsiteY3" fmla="*/ 286927 h 2002759"/>
                <a:gd name="connsiteX4" fmla="*/ 10758791 w 12192000"/>
                <a:gd name="connsiteY4" fmla="*/ 344888 h 2002759"/>
                <a:gd name="connsiteX5" fmla="*/ 12192000 w 12192000"/>
                <a:gd name="connsiteY5" fmla="*/ 866290 h 2002759"/>
                <a:gd name="connsiteX6" fmla="*/ 12192000 w 12192000"/>
                <a:gd name="connsiteY6" fmla="*/ 2002759 h 2002759"/>
                <a:gd name="connsiteX7" fmla="*/ 0 w 12192000"/>
                <a:gd name="connsiteY7" fmla="*/ 2002759 h 2002759"/>
                <a:gd name="connsiteX8" fmla="*/ 0 w 12192000"/>
                <a:gd name="connsiteY8" fmla="*/ 866290 h 2002759"/>
                <a:gd name="connsiteX0" fmla="*/ 0 w 12192000"/>
                <a:gd name="connsiteY0" fmla="*/ 1052221 h 2188690"/>
                <a:gd name="connsiteX1" fmla="*/ 2587557 w 12192000"/>
                <a:gd name="connsiteY1" fmla="*/ 918820 h 2188690"/>
                <a:gd name="connsiteX2" fmla="*/ 5710136 w 12192000"/>
                <a:gd name="connsiteY2" fmla="*/ 186418 h 2188690"/>
                <a:gd name="connsiteX3" fmla="*/ 7500025 w 12192000"/>
                <a:gd name="connsiteY3" fmla="*/ 472858 h 2188690"/>
                <a:gd name="connsiteX4" fmla="*/ 10593421 w 12192000"/>
                <a:gd name="connsiteY4" fmla="*/ 2616 h 2188690"/>
                <a:gd name="connsiteX5" fmla="*/ 12192000 w 12192000"/>
                <a:gd name="connsiteY5" fmla="*/ 1052221 h 2188690"/>
                <a:gd name="connsiteX6" fmla="*/ 12192000 w 12192000"/>
                <a:gd name="connsiteY6" fmla="*/ 2188690 h 2188690"/>
                <a:gd name="connsiteX7" fmla="*/ 0 w 12192000"/>
                <a:gd name="connsiteY7" fmla="*/ 2188690 h 2188690"/>
                <a:gd name="connsiteX8" fmla="*/ 0 w 12192000"/>
                <a:gd name="connsiteY8" fmla="*/ 1052221 h 2188690"/>
                <a:gd name="connsiteX0" fmla="*/ 0 w 12192000"/>
                <a:gd name="connsiteY0" fmla="*/ 1052221 h 2188690"/>
                <a:gd name="connsiteX1" fmla="*/ 2587557 w 12192000"/>
                <a:gd name="connsiteY1" fmla="*/ 918820 h 2188690"/>
                <a:gd name="connsiteX2" fmla="*/ 5710136 w 12192000"/>
                <a:gd name="connsiteY2" fmla="*/ 186418 h 2188690"/>
                <a:gd name="connsiteX3" fmla="*/ 7500025 w 12192000"/>
                <a:gd name="connsiteY3" fmla="*/ 472858 h 2188690"/>
                <a:gd name="connsiteX4" fmla="*/ 10593421 w 12192000"/>
                <a:gd name="connsiteY4" fmla="*/ 2616 h 2188690"/>
                <a:gd name="connsiteX5" fmla="*/ 12192000 w 12192000"/>
                <a:gd name="connsiteY5" fmla="*/ 1052221 h 2188690"/>
                <a:gd name="connsiteX6" fmla="*/ 12192000 w 12192000"/>
                <a:gd name="connsiteY6" fmla="*/ 2188690 h 2188690"/>
                <a:gd name="connsiteX7" fmla="*/ 0 w 12192000"/>
                <a:gd name="connsiteY7" fmla="*/ 2188690 h 2188690"/>
                <a:gd name="connsiteX8" fmla="*/ 0 w 12192000"/>
                <a:gd name="connsiteY8" fmla="*/ 1052221 h 2188690"/>
                <a:gd name="connsiteX0" fmla="*/ 0 w 12192000"/>
                <a:gd name="connsiteY0" fmla="*/ 1171825 h 2308294"/>
                <a:gd name="connsiteX1" fmla="*/ 2587557 w 12192000"/>
                <a:gd name="connsiteY1" fmla="*/ 1038424 h 2308294"/>
                <a:gd name="connsiteX2" fmla="*/ 5710136 w 12192000"/>
                <a:gd name="connsiteY2" fmla="*/ 306022 h 2308294"/>
                <a:gd name="connsiteX3" fmla="*/ 7500025 w 12192000"/>
                <a:gd name="connsiteY3" fmla="*/ 592462 h 2308294"/>
                <a:gd name="connsiteX4" fmla="*/ 10398867 w 12192000"/>
                <a:gd name="connsiteY4" fmla="*/ 2174 h 2308294"/>
                <a:gd name="connsiteX5" fmla="*/ 12192000 w 12192000"/>
                <a:gd name="connsiteY5" fmla="*/ 1171825 h 2308294"/>
                <a:gd name="connsiteX6" fmla="*/ 12192000 w 12192000"/>
                <a:gd name="connsiteY6" fmla="*/ 2308294 h 2308294"/>
                <a:gd name="connsiteX7" fmla="*/ 0 w 12192000"/>
                <a:gd name="connsiteY7" fmla="*/ 2308294 h 2308294"/>
                <a:gd name="connsiteX8" fmla="*/ 0 w 12192000"/>
                <a:gd name="connsiteY8" fmla="*/ 1171825 h 2308294"/>
                <a:gd name="connsiteX0" fmla="*/ 0 w 12192000"/>
                <a:gd name="connsiteY0" fmla="*/ 1171825 h 2308294"/>
                <a:gd name="connsiteX1" fmla="*/ 2587557 w 12192000"/>
                <a:gd name="connsiteY1" fmla="*/ 1038424 h 2308294"/>
                <a:gd name="connsiteX2" fmla="*/ 5710136 w 12192000"/>
                <a:gd name="connsiteY2" fmla="*/ 306022 h 2308294"/>
                <a:gd name="connsiteX3" fmla="*/ 7500025 w 12192000"/>
                <a:gd name="connsiteY3" fmla="*/ 592462 h 2308294"/>
                <a:gd name="connsiteX4" fmla="*/ 10398867 w 12192000"/>
                <a:gd name="connsiteY4" fmla="*/ 2174 h 2308294"/>
                <a:gd name="connsiteX5" fmla="*/ 12192000 w 12192000"/>
                <a:gd name="connsiteY5" fmla="*/ 1171825 h 2308294"/>
                <a:gd name="connsiteX6" fmla="*/ 12192000 w 12192000"/>
                <a:gd name="connsiteY6" fmla="*/ 2308294 h 2308294"/>
                <a:gd name="connsiteX7" fmla="*/ 0 w 12192000"/>
                <a:gd name="connsiteY7" fmla="*/ 2308294 h 2308294"/>
                <a:gd name="connsiteX8" fmla="*/ 0 w 12192000"/>
                <a:gd name="connsiteY8" fmla="*/ 1171825 h 2308294"/>
                <a:gd name="connsiteX0" fmla="*/ 0 w 12192000"/>
                <a:gd name="connsiteY0" fmla="*/ 1169651 h 2306120"/>
                <a:gd name="connsiteX1" fmla="*/ 2587557 w 12192000"/>
                <a:gd name="connsiteY1" fmla="*/ 1036250 h 2306120"/>
                <a:gd name="connsiteX2" fmla="*/ 5710136 w 12192000"/>
                <a:gd name="connsiteY2" fmla="*/ 303848 h 2306120"/>
                <a:gd name="connsiteX3" fmla="*/ 7500025 w 12192000"/>
                <a:gd name="connsiteY3" fmla="*/ 590288 h 2306120"/>
                <a:gd name="connsiteX4" fmla="*/ 10398867 w 12192000"/>
                <a:gd name="connsiteY4" fmla="*/ 0 h 2306120"/>
                <a:gd name="connsiteX5" fmla="*/ 12192000 w 12192000"/>
                <a:gd name="connsiteY5" fmla="*/ 1169651 h 2306120"/>
                <a:gd name="connsiteX6" fmla="*/ 12192000 w 12192000"/>
                <a:gd name="connsiteY6" fmla="*/ 2306120 h 2306120"/>
                <a:gd name="connsiteX7" fmla="*/ 0 w 12192000"/>
                <a:gd name="connsiteY7" fmla="*/ 2306120 h 2306120"/>
                <a:gd name="connsiteX8" fmla="*/ 0 w 12192000"/>
                <a:gd name="connsiteY8" fmla="*/ 1169651 h 2306120"/>
                <a:gd name="connsiteX0" fmla="*/ 0 w 12192000"/>
                <a:gd name="connsiteY0" fmla="*/ 1169651 h 2306120"/>
                <a:gd name="connsiteX1" fmla="*/ 2354093 w 12192000"/>
                <a:gd name="connsiteY1" fmla="*/ 1108278 h 2306120"/>
                <a:gd name="connsiteX2" fmla="*/ 5710136 w 12192000"/>
                <a:gd name="connsiteY2" fmla="*/ 303848 h 2306120"/>
                <a:gd name="connsiteX3" fmla="*/ 7500025 w 12192000"/>
                <a:gd name="connsiteY3" fmla="*/ 590288 h 2306120"/>
                <a:gd name="connsiteX4" fmla="*/ 10398867 w 12192000"/>
                <a:gd name="connsiteY4" fmla="*/ 0 h 2306120"/>
                <a:gd name="connsiteX5" fmla="*/ 12192000 w 12192000"/>
                <a:gd name="connsiteY5" fmla="*/ 1169651 h 2306120"/>
                <a:gd name="connsiteX6" fmla="*/ 12192000 w 12192000"/>
                <a:gd name="connsiteY6" fmla="*/ 2306120 h 2306120"/>
                <a:gd name="connsiteX7" fmla="*/ 0 w 12192000"/>
                <a:gd name="connsiteY7" fmla="*/ 2306120 h 2306120"/>
                <a:gd name="connsiteX8" fmla="*/ 0 w 12192000"/>
                <a:gd name="connsiteY8" fmla="*/ 1169651 h 2306120"/>
                <a:gd name="connsiteX0" fmla="*/ 0 w 12192000"/>
                <a:gd name="connsiteY0" fmla="*/ 1385734 h 2306120"/>
                <a:gd name="connsiteX1" fmla="*/ 2354093 w 12192000"/>
                <a:gd name="connsiteY1" fmla="*/ 1108278 h 2306120"/>
                <a:gd name="connsiteX2" fmla="*/ 5710136 w 12192000"/>
                <a:gd name="connsiteY2" fmla="*/ 303848 h 2306120"/>
                <a:gd name="connsiteX3" fmla="*/ 7500025 w 12192000"/>
                <a:gd name="connsiteY3" fmla="*/ 590288 h 2306120"/>
                <a:gd name="connsiteX4" fmla="*/ 10398867 w 12192000"/>
                <a:gd name="connsiteY4" fmla="*/ 0 h 2306120"/>
                <a:gd name="connsiteX5" fmla="*/ 12192000 w 12192000"/>
                <a:gd name="connsiteY5" fmla="*/ 1169651 h 2306120"/>
                <a:gd name="connsiteX6" fmla="*/ 12192000 w 12192000"/>
                <a:gd name="connsiteY6" fmla="*/ 2306120 h 2306120"/>
                <a:gd name="connsiteX7" fmla="*/ 0 w 12192000"/>
                <a:gd name="connsiteY7" fmla="*/ 2306120 h 2306120"/>
                <a:gd name="connsiteX8" fmla="*/ 0 w 12192000"/>
                <a:gd name="connsiteY8" fmla="*/ 1385734 h 2306120"/>
                <a:gd name="connsiteX0" fmla="*/ 0 w 12192000"/>
                <a:gd name="connsiteY0" fmla="*/ 1294558 h 2214944"/>
                <a:gd name="connsiteX1" fmla="*/ 2354093 w 12192000"/>
                <a:gd name="connsiteY1" fmla="*/ 1017102 h 2214944"/>
                <a:gd name="connsiteX2" fmla="*/ 5710136 w 12192000"/>
                <a:gd name="connsiteY2" fmla="*/ 212672 h 2214944"/>
                <a:gd name="connsiteX3" fmla="*/ 7500025 w 12192000"/>
                <a:gd name="connsiteY3" fmla="*/ 499112 h 2214944"/>
                <a:gd name="connsiteX4" fmla="*/ 9751167 w 12192000"/>
                <a:gd name="connsiteY4" fmla="*/ 0 h 2214944"/>
                <a:gd name="connsiteX5" fmla="*/ 12192000 w 12192000"/>
                <a:gd name="connsiteY5" fmla="*/ 1078475 h 2214944"/>
                <a:gd name="connsiteX6" fmla="*/ 12192000 w 12192000"/>
                <a:gd name="connsiteY6" fmla="*/ 2214944 h 2214944"/>
                <a:gd name="connsiteX7" fmla="*/ 0 w 12192000"/>
                <a:gd name="connsiteY7" fmla="*/ 2214944 h 2214944"/>
                <a:gd name="connsiteX8" fmla="*/ 0 w 12192000"/>
                <a:gd name="connsiteY8" fmla="*/ 1294558 h 2214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92000" h="2214944">
                  <a:moveTo>
                    <a:pt x="0" y="1294558"/>
                  </a:moveTo>
                  <a:cubicBezTo>
                    <a:pt x="418289" y="1295855"/>
                    <a:pt x="1935804" y="1015805"/>
                    <a:pt x="2354093" y="1017102"/>
                  </a:cubicBezTo>
                  <a:cubicBezTo>
                    <a:pt x="3605719" y="1039800"/>
                    <a:pt x="4458510" y="189974"/>
                    <a:pt x="5710136" y="212672"/>
                  </a:cubicBezTo>
                  <a:cubicBezTo>
                    <a:pt x="6747753" y="329404"/>
                    <a:pt x="6462408" y="382380"/>
                    <a:pt x="7500025" y="499112"/>
                  </a:cubicBezTo>
                  <a:cubicBezTo>
                    <a:pt x="8382000" y="544508"/>
                    <a:pt x="8888647" y="26632"/>
                    <a:pt x="9751167" y="0"/>
                  </a:cubicBezTo>
                  <a:cubicBezTo>
                    <a:pt x="10498035" y="21741"/>
                    <a:pt x="11659140" y="728607"/>
                    <a:pt x="12192000" y="1078475"/>
                  </a:cubicBezTo>
                  <a:lnTo>
                    <a:pt x="12192000" y="2214944"/>
                  </a:lnTo>
                  <a:lnTo>
                    <a:pt x="0" y="2214944"/>
                  </a:lnTo>
                  <a:lnTo>
                    <a:pt x="0" y="1294558"/>
                  </a:lnTo>
                  <a:close/>
                </a:path>
              </a:pathLst>
            </a:custGeom>
            <a:solidFill>
              <a:srgbClr val="3C3E4A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grpSp>
          <p:nvGrpSpPr>
            <p:cNvPr id="89" name="그룹 53">
              <a:extLst>
                <a:ext uri="{FF2B5EF4-FFF2-40B4-BE49-F238E27FC236}">
                  <a16:creationId xmlns:a16="http://schemas.microsoft.com/office/drawing/2014/main" xmlns="" id="{C842C55E-A3D1-4E97-A27B-AE2C0ABAF1AA}"/>
                </a:ext>
              </a:extLst>
            </p:cNvPr>
            <p:cNvGrpSpPr/>
            <p:nvPr/>
          </p:nvGrpSpPr>
          <p:grpSpPr>
            <a:xfrm>
              <a:off x="6098324" y="4234521"/>
              <a:ext cx="672277" cy="1316148"/>
              <a:chOff x="4070350" y="60326"/>
              <a:chExt cx="450850" cy="882650"/>
            </a:xfrm>
            <a:solidFill>
              <a:srgbClr val="F48E0C">
                <a:lumMod val="40000"/>
                <a:lumOff val="60000"/>
              </a:srgbClr>
            </a:solidFill>
          </p:grpSpPr>
          <p:sp>
            <p:nvSpPr>
              <p:cNvPr id="90" name="Rectangle 19">
                <a:extLst>
                  <a:ext uri="{FF2B5EF4-FFF2-40B4-BE49-F238E27FC236}">
                    <a16:creationId xmlns:a16="http://schemas.microsoft.com/office/drawing/2014/main" xmlns="" id="{976F934E-3890-4AD2-99CA-80B1727BA4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9900" y="642938"/>
                <a:ext cx="31750" cy="3000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1" name="Freeform 20">
                <a:extLst>
                  <a:ext uri="{FF2B5EF4-FFF2-40B4-BE49-F238E27FC236}">
                    <a16:creationId xmlns:a16="http://schemas.microsoft.com/office/drawing/2014/main" xmlns="" id="{BF47DCBA-4544-4D8D-834D-493A60111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350" y="60326"/>
                <a:ext cx="450850" cy="655638"/>
              </a:xfrm>
              <a:custGeom>
                <a:avLst/>
                <a:gdLst>
                  <a:gd name="T0" fmla="*/ 0 w 593"/>
                  <a:gd name="T1" fmla="*/ 862 h 862"/>
                  <a:gd name="T2" fmla="*/ 297 w 593"/>
                  <a:gd name="T3" fmla="*/ 0 h 862"/>
                  <a:gd name="T4" fmla="*/ 593 w 593"/>
                  <a:gd name="T5" fmla="*/ 862 h 862"/>
                  <a:gd name="T6" fmla="*/ 0 w 593"/>
                  <a:gd name="T7" fmla="*/ 862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3" h="862">
                    <a:moveTo>
                      <a:pt x="0" y="862"/>
                    </a:moveTo>
                    <a:lnTo>
                      <a:pt x="297" y="0"/>
                    </a:lnTo>
                    <a:lnTo>
                      <a:pt x="593" y="862"/>
                    </a:lnTo>
                    <a:lnTo>
                      <a:pt x="0" y="8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2" name="Freeform 21">
                <a:extLst>
                  <a:ext uri="{FF2B5EF4-FFF2-40B4-BE49-F238E27FC236}">
                    <a16:creationId xmlns:a16="http://schemas.microsoft.com/office/drawing/2014/main" xmlns="" id="{59268CC5-84A3-43B6-BB72-04DD784947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5775" y="60326"/>
                <a:ext cx="225425" cy="655638"/>
              </a:xfrm>
              <a:custGeom>
                <a:avLst/>
                <a:gdLst>
                  <a:gd name="T0" fmla="*/ 296 w 296"/>
                  <a:gd name="T1" fmla="*/ 863 h 863"/>
                  <a:gd name="T2" fmla="*/ 0 w 296"/>
                  <a:gd name="T3" fmla="*/ 863 h 863"/>
                  <a:gd name="T4" fmla="*/ 0 w 296"/>
                  <a:gd name="T5" fmla="*/ 0 h 863"/>
                  <a:gd name="T6" fmla="*/ 296 w 296"/>
                  <a:gd name="T7" fmla="*/ 863 h 8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6" h="863">
                    <a:moveTo>
                      <a:pt x="296" y="863"/>
                    </a:moveTo>
                    <a:lnTo>
                      <a:pt x="0" y="863"/>
                    </a:lnTo>
                    <a:lnTo>
                      <a:pt x="0" y="0"/>
                    </a:lnTo>
                    <a:lnTo>
                      <a:pt x="296" y="8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3" name="그룹 57">
              <a:extLst>
                <a:ext uri="{FF2B5EF4-FFF2-40B4-BE49-F238E27FC236}">
                  <a16:creationId xmlns:a16="http://schemas.microsoft.com/office/drawing/2014/main" xmlns="" id="{00FE68CA-96F6-4DC3-BBE7-0BCD9B60DF1F}"/>
                </a:ext>
              </a:extLst>
            </p:cNvPr>
            <p:cNvGrpSpPr/>
            <p:nvPr/>
          </p:nvGrpSpPr>
          <p:grpSpPr>
            <a:xfrm>
              <a:off x="10782462" y="4665663"/>
              <a:ext cx="1228563" cy="1335087"/>
              <a:chOff x="7986713" y="1112838"/>
              <a:chExt cx="823913" cy="895351"/>
            </a:xfrm>
            <a:solidFill>
              <a:srgbClr val="F48E0C">
                <a:lumMod val="40000"/>
                <a:lumOff val="60000"/>
              </a:srgbClr>
            </a:solidFill>
          </p:grpSpPr>
          <p:sp>
            <p:nvSpPr>
              <p:cNvPr id="94" name="Freeform 22">
                <a:extLst>
                  <a:ext uri="{FF2B5EF4-FFF2-40B4-BE49-F238E27FC236}">
                    <a16:creationId xmlns:a16="http://schemas.microsoft.com/office/drawing/2014/main" xmlns="" id="{353FE76D-C309-4DDB-84B8-7957E51B9F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2775" y="1501776"/>
                <a:ext cx="333375" cy="506413"/>
              </a:xfrm>
              <a:custGeom>
                <a:avLst/>
                <a:gdLst>
                  <a:gd name="T0" fmla="*/ 439 w 439"/>
                  <a:gd name="T1" fmla="*/ 71 h 667"/>
                  <a:gd name="T2" fmla="*/ 405 w 439"/>
                  <a:gd name="T3" fmla="*/ 45 h 667"/>
                  <a:gd name="T4" fmla="*/ 243 w 439"/>
                  <a:gd name="T5" fmla="*/ 178 h 667"/>
                  <a:gd name="T6" fmla="*/ 243 w 439"/>
                  <a:gd name="T7" fmla="*/ 0 h 667"/>
                  <a:gd name="T8" fmla="*/ 189 w 439"/>
                  <a:gd name="T9" fmla="*/ 0 h 667"/>
                  <a:gd name="T10" fmla="*/ 189 w 439"/>
                  <a:gd name="T11" fmla="*/ 178 h 667"/>
                  <a:gd name="T12" fmla="*/ 35 w 439"/>
                  <a:gd name="T13" fmla="*/ 31 h 667"/>
                  <a:gd name="T14" fmla="*/ 0 w 439"/>
                  <a:gd name="T15" fmla="*/ 57 h 667"/>
                  <a:gd name="T16" fmla="*/ 189 w 439"/>
                  <a:gd name="T17" fmla="*/ 231 h 667"/>
                  <a:gd name="T18" fmla="*/ 189 w 439"/>
                  <a:gd name="T19" fmla="*/ 667 h 667"/>
                  <a:gd name="T20" fmla="*/ 243 w 439"/>
                  <a:gd name="T21" fmla="*/ 667 h 667"/>
                  <a:gd name="T22" fmla="*/ 243 w 439"/>
                  <a:gd name="T23" fmla="*/ 231 h 667"/>
                  <a:gd name="T24" fmla="*/ 439 w 439"/>
                  <a:gd name="T25" fmla="*/ 71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39" h="667">
                    <a:moveTo>
                      <a:pt x="439" y="71"/>
                    </a:moveTo>
                    <a:lnTo>
                      <a:pt x="405" y="45"/>
                    </a:lnTo>
                    <a:lnTo>
                      <a:pt x="243" y="178"/>
                    </a:lnTo>
                    <a:lnTo>
                      <a:pt x="243" y="0"/>
                    </a:lnTo>
                    <a:lnTo>
                      <a:pt x="189" y="0"/>
                    </a:lnTo>
                    <a:lnTo>
                      <a:pt x="189" y="178"/>
                    </a:lnTo>
                    <a:lnTo>
                      <a:pt x="35" y="31"/>
                    </a:lnTo>
                    <a:lnTo>
                      <a:pt x="0" y="57"/>
                    </a:lnTo>
                    <a:lnTo>
                      <a:pt x="189" y="231"/>
                    </a:lnTo>
                    <a:lnTo>
                      <a:pt x="189" y="667"/>
                    </a:lnTo>
                    <a:lnTo>
                      <a:pt x="243" y="667"/>
                    </a:lnTo>
                    <a:lnTo>
                      <a:pt x="243" y="231"/>
                    </a:lnTo>
                    <a:lnTo>
                      <a:pt x="439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" name="Oval 23">
                <a:extLst>
                  <a:ext uri="{FF2B5EF4-FFF2-40B4-BE49-F238E27FC236}">
                    <a16:creationId xmlns:a16="http://schemas.microsoft.com/office/drawing/2014/main" xmlns="" id="{9F79B120-6503-4E7A-8A9A-B78F26B15F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4200" y="1112838"/>
                <a:ext cx="388938" cy="388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" name="Freeform 24">
                <a:extLst>
                  <a:ext uri="{FF2B5EF4-FFF2-40B4-BE49-F238E27FC236}">
                    <a16:creationId xmlns:a16="http://schemas.microsoft.com/office/drawing/2014/main" xmlns="" id="{7F764E42-D5BE-417C-AE0D-E7811C226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9463" y="1112838"/>
                <a:ext cx="193675" cy="388938"/>
              </a:xfrm>
              <a:custGeom>
                <a:avLst/>
                <a:gdLst>
                  <a:gd name="T0" fmla="*/ 0 w 255"/>
                  <a:gd name="T1" fmla="*/ 0 h 512"/>
                  <a:gd name="T2" fmla="*/ 0 w 255"/>
                  <a:gd name="T3" fmla="*/ 512 h 512"/>
                  <a:gd name="T4" fmla="*/ 255 w 255"/>
                  <a:gd name="T5" fmla="*/ 256 h 512"/>
                  <a:gd name="T6" fmla="*/ 0 w 255"/>
                  <a:gd name="T7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5" h="512">
                    <a:moveTo>
                      <a:pt x="0" y="0"/>
                    </a:moveTo>
                    <a:lnTo>
                      <a:pt x="0" y="512"/>
                    </a:lnTo>
                    <a:cubicBezTo>
                      <a:pt x="141" y="511"/>
                      <a:pt x="255" y="397"/>
                      <a:pt x="255" y="256"/>
                    </a:cubicBezTo>
                    <a:cubicBezTo>
                      <a:pt x="255" y="115"/>
                      <a:pt x="14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" name="Oval 25">
                <a:extLst>
                  <a:ext uri="{FF2B5EF4-FFF2-40B4-BE49-F238E27FC236}">
                    <a16:creationId xmlns:a16="http://schemas.microsoft.com/office/drawing/2014/main" xmlns="" id="{545ACD2C-8EED-4187-85AA-7FF56BC77C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6713" y="1176338"/>
                <a:ext cx="390525" cy="388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" name="Oval 26">
                <a:extLst>
                  <a:ext uri="{FF2B5EF4-FFF2-40B4-BE49-F238E27FC236}">
                    <a16:creationId xmlns:a16="http://schemas.microsoft.com/office/drawing/2014/main" xmlns="" id="{1378BD9E-93BD-4876-A9F3-8758E7591C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21688" y="1176338"/>
                <a:ext cx="388938" cy="388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9" name="그룹 63">
              <a:extLst>
                <a:ext uri="{FF2B5EF4-FFF2-40B4-BE49-F238E27FC236}">
                  <a16:creationId xmlns:a16="http://schemas.microsoft.com/office/drawing/2014/main" xmlns="" id="{37851FDA-FE1E-4D4F-B453-1D0730795E66}"/>
                </a:ext>
              </a:extLst>
            </p:cNvPr>
            <p:cNvGrpSpPr/>
            <p:nvPr/>
          </p:nvGrpSpPr>
          <p:grpSpPr>
            <a:xfrm rot="20923597">
              <a:off x="4445812" y="5572272"/>
              <a:ext cx="485852" cy="262646"/>
              <a:chOff x="9777413" y="344488"/>
              <a:chExt cx="919163" cy="496888"/>
            </a:xfrm>
            <a:solidFill>
              <a:srgbClr val="F48E0C">
                <a:lumMod val="40000"/>
                <a:lumOff val="60000"/>
              </a:srgbClr>
            </a:solidFill>
          </p:grpSpPr>
          <p:sp>
            <p:nvSpPr>
              <p:cNvPr id="100" name="Freeform 27">
                <a:extLst>
                  <a:ext uri="{FF2B5EF4-FFF2-40B4-BE49-F238E27FC236}">
                    <a16:creationId xmlns:a16="http://schemas.microsoft.com/office/drawing/2014/main" xmlns="" id="{98A209D5-B3A0-4DA8-9279-A577253A04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77413" y="344488"/>
                <a:ext cx="919163" cy="496888"/>
              </a:xfrm>
              <a:custGeom>
                <a:avLst/>
                <a:gdLst>
                  <a:gd name="T0" fmla="*/ 1175 w 1211"/>
                  <a:gd name="T1" fmla="*/ 654 h 654"/>
                  <a:gd name="T2" fmla="*/ 14 w 1211"/>
                  <a:gd name="T3" fmla="*/ 654 h 654"/>
                  <a:gd name="T4" fmla="*/ 145 w 1211"/>
                  <a:gd name="T5" fmla="*/ 583 h 654"/>
                  <a:gd name="T6" fmla="*/ 0 w 1211"/>
                  <a:gd name="T7" fmla="*/ 593 h 654"/>
                  <a:gd name="T8" fmla="*/ 145 w 1211"/>
                  <a:gd name="T9" fmla="*/ 507 h 654"/>
                  <a:gd name="T10" fmla="*/ 0 w 1211"/>
                  <a:gd name="T11" fmla="*/ 460 h 654"/>
                  <a:gd name="T12" fmla="*/ 125 w 1211"/>
                  <a:gd name="T13" fmla="*/ 450 h 654"/>
                  <a:gd name="T14" fmla="*/ 11 w 1211"/>
                  <a:gd name="T15" fmla="*/ 399 h 654"/>
                  <a:gd name="T16" fmla="*/ 173 w 1211"/>
                  <a:gd name="T17" fmla="*/ 372 h 654"/>
                  <a:gd name="T18" fmla="*/ 74 w 1211"/>
                  <a:gd name="T19" fmla="*/ 305 h 654"/>
                  <a:gd name="T20" fmla="*/ 205 w 1211"/>
                  <a:gd name="T21" fmla="*/ 290 h 654"/>
                  <a:gd name="T22" fmla="*/ 137 w 1211"/>
                  <a:gd name="T23" fmla="*/ 231 h 654"/>
                  <a:gd name="T24" fmla="*/ 261 w 1211"/>
                  <a:gd name="T25" fmla="*/ 209 h 654"/>
                  <a:gd name="T26" fmla="*/ 193 w 1211"/>
                  <a:gd name="T27" fmla="*/ 140 h 654"/>
                  <a:gd name="T28" fmla="*/ 326 w 1211"/>
                  <a:gd name="T29" fmla="*/ 136 h 654"/>
                  <a:gd name="T30" fmla="*/ 279 w 1211"/>
                  <a:gd name="T31" fmla="*/ 62 h 654"/>
                  <a:gd name="T32" fmla="*/ 463 w 1211"/>
                  <a:gd name="T33" fmla="*/ 110 h 654"/>
                  <a:gd name="T34" fmla="*/ 415 w 1211"/>
                  <a:gd name="T35" fmla="*/ 17 h 654"/>
                  <a:gd name="T36" fmla="*/ 552 w 1211"/>
                  <a:gd name="T37" fmla="*/ 96 h 654"/>
                  <a:gd name="T38" fmla="*/ 557 w 1211"/>
                  <a:gd name="T39" fmla="*/ 17 h 654"/>
                  <a:gd name="T40" fmla="*/ 634 w 1211"/>
                  <a:gd name="T41" fmla="*/ 84 h 654"/>
                  <a:gd name="T42" fmla="*/ 699 w 1211"/>
                  <a:gd name="T43" fmla="*/ 0 h 654"/>
                  <a:gd name="T44" fmla="*/ 696 w 1211"/>
                  <a:gd name="T45" fmla="*/ 96 h 654"/>
                  <a:gd name="T46" fmla="*/ 814 w 1211"/>
                  <a:gd name="T47" fmla="*/ 40 h 654"/>
                  <a:gd name="T48" fmla="*/ 770 w 1211"/>
                  <a:gd name="T49" fmla="*/ 123 h 654"/>
                  <a:gd name="T50" fmla="*/ 879 w 1211"/>
                  <a:gd name="T51" fmla="*/ 62 h 654"/>
                  <a:gd name="T52" fmla="*/ 856 w 1211"/>
                  <a:gd name="T53" fmla="*/ 155 h 654"/>
                  <a:gd name="T54" fmla="*/ 972 w 1211"/>
                  <a:gd name="T55" fmla="*/ 122 h 654"/>
                  <a:gd name="T56" fmla="*/ 948 w 1211"/>
                  <a:gd name="T57" fmla="*/ 195 h 654"/>
                  <a:gd name="T58" fmla="*/ 1066 w 1211"/>
                  <a:gd name="T59" fmla="*/ 184 h 654"/>
                  <a:gd name="T60" fmla="*/ 1004 w 1211"/>
                  <a:gd name="T61" fmla="*/ 260 h 654"/>
                  <a:gd name="T62" fmla="*/ 1140 w 1211"/>
                  <a:gd name="T63" fmla="*/ 266 h 654"/>
                  <a:gd name="T64" fmla="*/ 1068 w 1211"/>
                  <a:gd name="T65" fmla="*/ 337 h 654"/>
                  <a:gd name="T66" fmla="*/ 1175 w 1211"/>
                  <a:gd name="T67" fmla="*/ 357 h 654"/>
                  <a:gd name="T68" fmla="*/ 1093 w 1211"/>
                  <a:gd name="T69" fmla="*/ 399 h 654"/>
                  <a:gd name="T70" fmla="*/ 1181 w 1211"/>
                  <a:gd name="T71" fmla="*/ 448 h 654"/>
                  <a:gd name="T72" fmla="*/ 1095 w 1211"/>
                  <a:gd name="T73" fmla="*/ 500 h 654"/>
                  <a:gd name="T74" fmla="*/ 1211 w 1211"/>
                  <a:gd name="T75" fmla="*/ 561 h 654"/>
                  <a:gd name="T76" fmla="*/ 1104 w 1211"/>
                  <a:gd name="T77" fmla="*/ 591 h 654"/>
                  <a:gd name="T78" fmla="*/ 1175 w 1211"/>
                  <a:gd name="T79" fmla="*/ 654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1" h="654">
                    <a:moveTo>
                      <a:pt x="1175" y="654"/>
                    </a:moveTo>
                    <a:lnTo>
                      <a:pt x="14" y="654"/>
                    </a:lnTo>
                    <a:cubicBezTo>
                      <a:pt x="14" y="654"/>
                      <a:pt x="37" y="596"/>
                      <a:pt x="145" y="583"/>
                    </a:cubicBezTo>
                    <a:cubicBezTo>
                      <a:pt x="145" y="583"/>
                      <a:pt x="86" y="561"/>
                      <a:pt x="0" y="593"/>
                    </a:cubicBezTo>
                    <a:cubicBezTo>
                      <a:pt x="0" y="593"/>
                      <a:pt x="15" y="539"/>
                      <a:pt x="145" y="507"/>
                    </a:cubicBezTo>
                    <a:cubicBezTo>
                      <a:pt x="145" y="507"/>
                      <a:pt x="35" y="503"/>
                      <a:pt x="0" y="460"/>
                    </a:cubicBezTo>
                    <a:cubicBezTo>
                      <a:pt x="0" y="460"/>
                      <a:pt x="69" y="480"/>
                      <a:pt x="125" y="450"/>
                    </a:cubicBezTo>
                    <a:cubicBezTo>
                      <a:pt x="125" y="450"/>
                      <a:pt x="62" y="389"/>
                      <a:pt x="11" y="399"/>
                    </a:cubicBezTo>
                    <a:cubicBezTo>
                      <a:pt x="11" y="399"/>
                      <a:pt x="61" y="355"/>
                      <a:pt x="173" y="372"/>
                    </a:cubicBezTo>
                    <a:cubicBezTo>
                      <a:pt x="173" y="372"/>
                      <a:pt x="113" y="300"/>
                      <a:pt x="74" y="305"/>
                    </a:cubicBezTo>
                    <a:cubicBezTo>
                      <a:pt x="74" y="305"/>
                      <a:pt x="110" y="271"/>
                      <a:pt x="205" y="290"/>
                    </a:cubicBezTo>
                    <a:cubicBezTo>
                      <a:pt x="205" y="290"/>
                      <a:pt x="174" y="237"/>
                      <a:pt x="137" y="231"/>
                    </a:cubicBezTo>
                    <a:cubicBezTo>
                      <a:pt x="137" y="231"/>
                      <a:pt x="154" y="184"/>
                      <a:pt x="261" y="209"/>
                    </a:cubicBezTo>
                    <a:cubicBezTo>
                      <a:pt x="261" y="209"/>
                      <a:pt x="244" y="143"/>
                      <a:pt x="193" y="140"/>
                    </a:cubicBezTo>
                    <a:cubicBezTo>
                      <a:pt x="193" y="140"/>
                      <a:pt x="253" y="102"/>
                      <a:pt x="326" y="136"/>
                    </a:cubicBezTo>
                    <a:cubicBezTo>
                      <a:pt x="326" y="136"/>
                      <a:pt x="308" y="67"/>
                      <a:pt x="279" y="62"/>
                    </a:cubicBezTo>
                    <a:cubicBezTo>
                      <a:pt x="279" y="62"/>
                      <a:pt x="418" y="62"/>
                      <a:pt x="463" y="110"/>
                    </a:cubicBezTo>
                    <a:cubicBezTo>
                      <a:pt x="463" y="110"/>
                      <a:pt x="444" y="47"/>
                      <a:pt x="415" y="17"/>
                    </a:cubicBezTo>
                    <a:cubicBezTo>
                      <a:pt x="415" y="17"/>
                      <a:pt x="548" y="43"/>
                      <a:pt x="552" y="96"/>
                    </a:cubicBezTo>
                    <a:cubicBezTo>
                      <a:pt x="552" y="96"/>
                      <a:pt x="569" y="57"/>
                      <a:pt x="557" y="17"/>
                    </a:cubicBezTo>
                    <a:cubicBezTo>
                      <a:pt x="557" y="17"/>
                      <a:pt x="626" y="35"/>
                      <a:pt x="634" y="84"/>
                    </a:cubicBezTo>
                    <a:cubicBezTo>
                      <a:pt x="634" y="84"/>
                      <a:pt x="660" y="12"/>
                      <a:pt x="699" y="0"/>
                    </a:cubicBezTo>
                    <a:cubicBezTo>
                      <a:pt x="699" y="0"/>
                      <a:pt x="684" y="68"/>
                      <a:pt x="696" y="96"/>
                    </a:cubicBezTo>
                    <a:cubicBezTo>
                      <a:pt x="696" y="96"/>
                      <a:pt x="757" y="59"/>
                      <a:pt x="814" y="40"/>
                    </a:cubicBezTo>
                    <a:cubicBezTo>
                      <a:pt x="814" y="40"/>
                      <a:pt x="770" y="85"/>
                      <a:pt x="770" y="123"/>
                    </a:cubicBezTo>
                    <a:cubicBezTo>
                      <a:pt x="770" y="123"/>
                      <a:pt x="827" y="66"/>
                      <a:pt x="879" y="62"/>
                    </a:cubicBezTo>
                    <a:cubicBezTo>
                      <a:pt x="879" y="62"/>
                      <a:pt x="811" y="136"/>
                      <a:pt x="856" y="155"/>
                    </a:cubicBezTo>
                    <a:cubicBezTo>
                      <a:pt x="856" y="155"/>
                      <a:pt x="913" y="116"/>
                      <a:pt x="972" y="122"/>
                    </a:cubicBezTo>
                    <a:cubicBezTo>
                      <a:pt x="972" y="122"/>
                      <a:pt x="930" y="170"/>
                      <a:pt x="948" y="195"/>
                    </a:cubicBezTo>
                    <a:cubicBezTo>
                      <a:pt x="948" y="195"/>
                      <a:pt x="1001" y="170"/>
                      <a:pt x="1066" y="184"/>
                    </a:cubicBezTo>
                    <a:cubicBezTo>
                      <a:pt x="1066" y="184"/>
                      <a:pt x="977" y="231"/>
                      <a:pt x="1004" y="260"/>
                    </a:cubicBezTo>
                    <a:cubicBezTo>
                      <a:pt x="1004" y="260"/>
                      <a:pt x="1072" y="244"/>
                      <a:pt x="1140" y="266"/>
                    </a:cubicBezTo>
                    <a:cubicBezTo>
                      <a:pt x="1140" y="266"/>
                      <a:pt x="1057" y="310"/>
                      <a:pt x="1068" y="337"/>
                    </a:cubicBezTo>
                    <a:cubicBezTo>
                      <a:pt x="1068" y="337"/>
                      <a:pt x="1113" y="342"/>
                      <a:pt x="1175" y="357"/>
                    </a:cubicBezTo>
                    <a:cubicBezTo>
                      <a:pt x="1175" y="357"/>
                      <a:pt x="1114" y="367"/>
                      <a:pt x="1093" y="399"/>
                    </a:cubicBezTo>
                    <a:cubicBezTo>
                      <a:pt x="1093" y="399"/>
                      <a:pt x="1131" y="399"/>
                      <a:pt x="1181" y="448"/>
                    </a:cubicBezTo>
                    <a:cubicBezTo>
                      <a:pt x="1181" y="448"/>
                      <a:pt x="1101" y="453"/>
                      <a:pt x="1095" y="500"/>
                    </a:cubicBezTo>
                    <a:cubicBezTo>
                      <a:pt x="1095" y="500"/>
                      <a:pt x="1155" y="496"/>
                      <a:pt x="1211" y="561"/>
                    </a:cubicBezTo>
                    <a:cubicBezTo>
                      <a:pt x="1211" y="561"/>
                      <a:pt x="1110" y="541"/>
                      <a:pt x="1104" y="591"/>
                    </a:cubicBezTo>
                    <a:cubicBezTo>
                      <a:pt x="1158" y="591"/>
                      <a:pt x="1174" y="643"/>
                      <a:pt x="1175" y="65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Freeform 28">
                <a:extLst>
                  <a:ext uri="{FF2B5EF4-FFF2-40B4-BE49-F238E27FC236}">
                    <a16:creationId xmlns:a16="http://schemas.microsoft.com/office/drawing/2014/main" xmlns="" id="{BA654AED-5E3C-45AF-B506-05670B08E6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18700" y="441326"/>
                <a:ext cx="660400" cy="357188"/>
              </a:xfrm>
              <a:custGeom>
                <a:avLst/>
                <a:gdLst>
                  <a:gd name="T0" fmla="*/ 844 w 870"/>
                  <a:gd name="T1" fmla="*/ 470 h 470"/>
                  <a:gd name="T2" fmla="*/ 11 w 870"/>
                  <a:gd name="T3" fmla="*/ 470 h 470"/>
                  <a:gd name="T4" fmla="*/ 105 w 870"/>
                  <a:gd name="T5" fmla="*/ 419 h 470"/>
                  <a:gd name="T6" fmla="*/ 0 w 870"/>
                  <a:gd name="T7" fmla="*/ 426 h 470"/>
                  <a:gd name="T8" fmla="*/ 105 w 870"/>
                  <a:gd name="T9" fmla="*/ 364 h 470"/>
                  <a:gd name="T10" fmla="*/ 0 w 870"/>
                  <a:gd name="T11" fmla="*/ 330 h 470"/>
                  <a:gd name="T12" fmla="*/ 90 w 870"/>
                  <a:gd name="T13" fmla="*/ 323 h 470"/>
                  <a:gd name="T14" fmla="*/ 8 w 870"/>
                  <a:gd name="T15" fmla="*/ 287 h 470"/>
                  <a:gd name="T16" fmla="*/ 125 w 870"/>
                  <a:gd name="T17" fmla="*/ 267 h 470"/>
                  <a:gd name="T18" fmla="*/ 54 w 870"/>
                  <a:gd name="T19" fmla="*/ 219 h 470"/>
                  <a:gd name="T20" fmla="*/ 147 w 870"/>
                  <a:gd name="T21" fmla="*/ 208 h 470"/>
                  <a:gd name="T22" fmla="*/ 99 w 870"/>
                  <a:gd name="T23" fmla="*/ 166 h 470"/>
                  <a:gd name="T24" fmla="*/ 188 w 870"/>
                  <a:gd name="T25" fmla="*/ 150 h 470"/>
                  <a:gd name="T26" fmla="*/ 139 w 870"/>
                  <a:gd name="T27" fmla="*/ 101 h 470"/>
                  <a:gd name="T28" fmla="*/ 235 w 870"/>
                  <a:gd name="T29" fmla="*/ 97 h 470"/>
                  <a:gd name="T30" fmla="*/ 201 w 870"/>
                  <a:gd name="T31" fmla="*/ 44 h 470"/>
                  <a:gd name="T32" fmla="*/ 333 w 870"/>
                  <a:gd name="T33" fmla="*/ 79 h 470"/>
                  <a:gd name="T34" fmla="*/ 298 w 870"/>
                  <a:gd name="T35" fmla="*/ 13 h 470"/>
                  <a:gd name="T36" fmla="*/ 397 w 870"/>
                  <a:gd name="T37" fmla="*/ 69 h 470"/>
                  <a:gd name="T38" fmla="*/ 400 w 870"/>
                  <a:gd name="T39" fmla="*/ 13 h 470"/>
                  <a:gd name="T40" fmla="*/ 456 w 870"/>
                  <a:gd name="T41" fmla="*/ 60 h 470"/>
                  <a:gd name="T42" fmla="*/ 502 w 870"/>
                  <a:gd name="T43" fmla="*/ 0 h 470"/>
                  <a:gd name="T44" fmla="*/ 500 w 870"/>
                  <a:gd name="T45" fmla="*/ 69 h 470"/>
                  <a:gd name="T46" fmla="*/ 585 w 870"/>
                  <a:gd name="T47" fmla="*/ 28 h 470"/>
                  <a:gd name="T48" fmla="*/ 553 w 870"/>
                  <a:gd name="T49" fmla="*/ 88 h 470"/>
                  <a:gd name="T50" fmla="*/ 632 w 870"/>
                  <a:gd name="T51" fmla="*/ 44 h 470"/>
                  <a:gd name="T52" fmla="*/ 615 w 870"/>
                  <a:gd name="T53" fmla="*/ 111 h 470"/>
                  <a:gd name="T54" fmla="*/ 698 w 870"/>
                  <a:gd name="T55" fmla="*/ 88 h 470"/>
                  <a:gd name="T56" fmla="*/ 681 w 870"/>
                  <a:gd name="T57" fmla="*/ 140 h 470"/>
                  <a:gd name="T58" fmla="*/ 766 w 870"/>
                  <a:gd name="T59" fmla="*/ 132 h 470"/>
                  <a:gd name="T60" fmla="*/ 721 w 870"/>
                  <a:gd name="T61" fmla="*/ 187 h 470"/>
                  <a:gd name="T62" fmla="*/ 819 w 870"/>
                  <a:gd name="T63" fmla="*/ 191 h 470"/>
                  <a:gd name="T64" fmla="*/ 768 w 870"/>
                  <a:gd name="T65" fmla="*/ 242 h 470"/>
                  <a:gd name="T66" fmla="*/ 844 w 870"/>
                  <a:gd name="T67" fmla="*/ 256 h 470"/>
                  <a:gd name="T68" fmla="*/ 785 w 870"/>
                  <a:gd name="T69" fmla="*/ 286 h 470"/>
                  <a:gd name="T70" fmla="*/ 849 w 870"/>
                  <a:gd name="T71" fmla="*/ 322 h 470"/>
                  <a:gd name="T72" fmla="*/ 786 w 870"/>
                  <a:gd name="T73" fmla="*/ 359 h 470"/>
                  <a:gd name="T74" fmla="*/ 870 w 870"/>
                  <a:gd name="T75" fmla="*/ 403 h 470"/>
                  <a:gd name="T76" fmla="*/ 793 w 870"/>
                  <a:gd name="T77" fmla="*/ 424 h 470"/>
                  <a:gd name="T78" fmla="*/ 844 w 870"/>
                  <a:gd name="T7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70" h="470">
                    <a:moveTo>
                      <a:pt x="844" y="470"/>
                    </a:moveTo>
                    <a:lnTo>
                      <a:pt x="11" y="470"/>
                    </a:lnTo>
                    <a:cubicBezTo>
                      <a:pt x="11" y="470"/>
                      <a:pt x="27" y="428"/>
                      <a:pt x="105" y="419"/>
                    </a:cubicBezTo>
                    <a:cubicBezTo>
                      <a:pt x="105" y="419"/>
                      <a:pt x="62" y="403"/>
                      <a:pt x="0" y="426"/>
                    </a:cubicBezTo>
                    <a:cubicBezTo>
                      <a:pt x="0" y="426"/>
                      <a:pt x="11" y="387"/>
                      <a:pt x="105" y="364"/>
                    </a:cubicBezTo>
                    <a:cubicBezTo>
                      <a:pt x="105" y="364"/>
                      <a:pt x="25" y="361"/>
                      <a:pt x="0" y="330"/>
                    </a:cubicBezTo>
                    <a:cubicBezTo>
                      <a:pt x="0" y="330"/>
                      <a:pt x="50" y="344"/>
                      <a:pt x="90" y="323"/>
                    </a:cubicBezTo>
                    <a:cubicBezTo>
                      <a:pt x="90" y="323"/>
                      <a:pt x="45" y="279"/>
                      <a:pt x="8" y="287"/>
                    </a:cubicBezTo>
                    <a:cubicBezTo>
                      <a:pt x="8" y="287"/>
                      <a:pt x="44" y="255"/>
                      <a:pt x="125" y="267"/>
                    </a:cubicBezTo>
                    <a:cubicBezTo>
                      <a:pt x="125" y="267"/>
                      <a:pt x="82" y="216"/>
                      <a:pt x="54" y="219"/>
                    </a:cubicBezTo>
                    <a:cubicBezTo>
                      <a:pt x="54" y="219"/>
                      <a:pt x="79" y="194"/>
                      <a:pt x="147" y="208"/>
                    </a:cubicBezTo>
                    <a:cubicBezTo>
                      <a:pt x="147" y="208"/>
                      <a:pt x="125" y="170"/>
                      <a:pt x="99" y="166"/>
                    </a:cubicBezTo>
                    <a:cubicBezTo>
                      <a:pt x="99" y="166"/>
                      <a:pt x="111" y="132"/>
                      <a:pt x="188" y="150"/>
                    </a:cubicBezTo>
                    <a:cubicBezTo>
                      <a:pt x="188" y="150"/>
                      <a:pt x="176" y="103"/>
                      <a:pt x="139" y="101"/>
                    </a:cubicBezTo>
                    <a:cubicBezTo>
                      <a:pt x="139" y="101"/>
                      <a:pt x="182" y="73"/>
                      <a:pt x="235" y="97"/>
                    </a:cubicBezTo>
                    <a:cubicBezTo>
                      <a:pt x="235" y="97"/>
                      <a:pt x="222" y="48"/>
                      <a:pt x="201" y="44"/>
                    </a:cubicBezTo>
                    <a:cubicBezTo>
                      <a:pt x="201" y="44"/>
                      <a:pt x="300" y="44"/>
                      <a:pt x="333" y="79"/>
                    </a:cubicBezTo>
                    <a:cubicBezTo>
                      <a:pt x="333" y="79"/>
                      <a:pt x="319" y="34"/>
                      <a:pt x="298" y="13"/>
                    </a:cubicBezTo>
                    <a:cubicBezTo>
                      <a:pt x="298" y="13"/>
                      <a:pt x="394" y="31"/>
                      <a:pt x="397" y="69"/>
                    </a:cubicBezTo>
                    <a:cubicBezTo>
                      <a:pt x="397" y="69"/>
                      <a:pt x="409" y="41"/>
                      <a:pt x="400" y="13"/>
                    </a:cubicBezTo>
                    <a:cubicBezTo>
                      <a:pt x="400" y="13"/>
                      <a:pt x="450" y="25"/>
                      <a:pt x="456" y="60"/>
                    </a:cubicBezTo>
                    <a:cubicBezTo>
                      <a:pt x="456" y="60"/>
                      <a:pt x="475" y="8"/>
                      <a:pt x="502" y="0"/>
                    </a:cubicBezTo>
                    <a:cubicBezTo>
                      <a:pt x="502" y="0"/>
                      <a:pt x="491" y="49"/>
                      <a:pt x="500" y="69"/>
                    </a:cubicBezTo>
                    <a:cubicBezTo>
                      <a:pt x="500" y="69"/>
                      <a:pt x="544" y="42"/>
                      <a:pt x="585" y="28"/>
                    </a:cubicBezTo>
                    <a:cubicBezTo>
                      <a:pt x="585" y="28"/>
                      <a:pt x="553" y="61"/>
                      <a:pt x="553" y="88"/>
                    </a:cubicBezTo>
                    <a:cubicBezTo>
                      <a:pt x="553" y="88"/>
                      <a:pt x="594" y="47"/>
                      <a:pt x="632" y="44"/>
                    </a:cubicBezTo>
                    <a:cubicBezTo>
                      <a:pt x="632" y="44"/>
                      <a:pt x="583" y="97"/>
                      <a:pt x="615" y="111"/>
                    </a:cubicBezTo>
                    <a:cubicBezTo>
                      <a:pt x="615" y="111"/>
                      <a:pt x="656" y="83"/>
                      <a:pt x="698" y="88"/>
                    </a:cubicBezTo>
                    <a:cubicBezTo>
                      <a:pt x="698" y="88"/>
                      <a:pt x="668" y="122"/>
                      <a:pt x="681" y="140"/>
                    </a:cubicBezTo>
                    <a:cubicBezTo>
                      <a:pt x="681" y="140"/>
                      <a:pt x="719" y="122"/>
                      <a:pt x="766" y="132"/>
                    </a:cubicBezTo>
                    <a:cubicBezTo>
                      <a:pt x="766" y="132"/>
                      <a:pt x="702" y="166"/>
                      <a:pt x="721" y="187"/>
                    </a:cubicBezTo>
                    <a:cubicBezTo>
                      <a:pt x="721" y="187"/>
                      <a:pt x="770" y="175"/>
                      <a:pt x="819" y="191"/>
                    </a:cubicBezTo>
                    <a:cubicBezTo>
                      <a:pt x="819" y="191"/>
                      <a:pt x="759" y="223"/>
                      <a:pt x="768" y="242"/>
                    </a:cubicBezTo>
                    <a:cubicBezTo>
                      <a:pt x="768" y="242"/>
                      <a:pt x="800" y="246"/>
                      <a:pt x="844" y="256"/>
                    </a:cubicBezTo>
                    <a:cubicBezTo>
                      <a:pt x="844" y="256"/>
                      <a:pt x="800" y="263"/>
                      <a:pt x="785" y="286"/>
                    </a:cubicBezTo>
                    <a:cubicBezTo>
                      <a:pt x="785" y="286"/>
                      <a:pt x="813" y="286"/>
                      <a:pt x="849" y="322"/>
                    </a:cubicBezTo>
                    <a:cubicBezTo>
                      <a:pt x="849" y="322"/>
                      <a:pt x="791" y="325"/>
                      <a:pt x="786" y="359"/>
                    </a:cubicBezTo>
                    <a:cubicBezTo>
                      <a:pt x="786" y="359"/>
                      <a:pt x="830" y="356"/>
                      <a:pt x="870" y="403"/>
                    </a:cubicBezTo>
                    <a:cubicBezTo>
                      <a:pt x="870" y="403"/>
                      <a:pt x="798" y="389"/>
                      <a:pt x="793" y="424"/>
                    </a:cubicBezTo>
                    <a:cubicBezTo>
                      <a:pt x="832" y="424"/>
                      <a:pt x="844" y="462"/>
                      <a:pt x="844" y="470"/>
                    </a:cubicBezTo>
                    <a:close/>
                  </a:path>
                </a:pathLst>
              </a:custGeom>
              <a:solidFill>
                <a:srgbClr val="F48E0C">
                  <a:lumMod val="20000"/>
                  <a:lumOff val="8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02" name="그룹 66">
              <a:extLst>
                <a:ext uri="{FF2B5EF4-FFF2-40B4-BE49-F238E27FC236}">
                  <a16:creationId xmlns:a16="http://schemas.microsoft.com/office/drawing/2014/main" xmlns="" id="{A7E56C97-B33B-41ED-8F45-0E94866E0921}"/>
                </a:ext>
              </a:extLst>
            </p:cNvPr>
            <p:cNvGrpSpPr/>
            <p:nvPr/>
          </p:nvGrpSpPr>
          <p:grpSpPr>
            <a:xfrm>
              <a:off x="9499889" y="5639114"/>
              <a:ext cx="485280" cy="279143"/>
              <a:chOff x="7121525" y="190501"/>
              <a:chExt cx="896938" cy="515937"/>
            </a:xfrm>
            <a:solidFill>
              <a:srgbClr val="F48E0C">
                <a:lumMod val="40000"/>
                <a:lumOff val="60000"/>
              </a:srgbClr>
            </a:solidFill>
          </p:grpSpPr>
          <p:sp>
            <p:nvSpPr>
              <p:cNvPr id="103" name="Freeform 41">
                <a:extLst>
                  <a:ext uri="{FF2B5EF4-FFF2-40B4-BE49-F238E27FC236}">
                    <a16:creationId xmlns:a16="http://schemas.microsoft.com/office/drawing/2014/main" xmlns="" id="{D621D94E-7DA5-4AFE-96A4-B5D926049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1525" y="190501"/>
                <a:ext cx="896938" cy="481013"/>
              </a:xfrm>
              <a:custGeom>
                <a:avLst/>
                <a:gdLst>
                  <a:gd name="T0" fmla="*/ 1180 w 1181"/>
                  <a:gd name="T1" fmla="*/ 486 h 634"/>
                  <a:gd name="T2" fmla="*/ 1024 w 1181"/>
                  <a:gd name="T3" fmla="*/ 634 h 634"/>
                  <a:gd name="T4" fmla="*/ 134 w 1181"/>
                  <a:gd name="T5" fmla="*/ 634 h 634"/>
                  <a:gd name="T6" fmla="*/ 0 w 1181"/>
                  <a:gd name="T7" fmla="*/ 504 h 634"/>
                  <a:gd name="T8" fmla="*/ 0 w 1181"/>
                  <a:gd name="T9" fmla="*/ 503 h 634"/>
                  <a:gd name="T10" fmla="*/ 23 w 1181"/>
                  <a:gd name="T11" fmla="*/ 418 h 634"/>
                  <a:gd name="T12" fmla="*/ 169 w 1181"/>
                  <a:gd name="T13" fmla="*/ 334 h 634"/>
                  <a:gd name="T14" fmla="*/ 214 w 1181"/>
                  <a:gd name="T15" fmla="*/ 340 h 634"/>
                  <a:gd name="T16" fmla="*/ 214 w 1181"/>
                  <a:gd name="T17" fmla="*/ 334 h 634"/>
                  <a:gd name="T18" fmla="*/ 383 w 1181"/>
                  <a:gd name="T19" fmla="*/ 165 h 634"/>
                  <a:gd name="T20" fmla="*/ 497 w 1181"/>
                  <a:gd name="T21" fmla="*/ 210 h 634"/>
                  <a:gd name="T22" fmla="*/ 977 w 1181"/>
                  <a:gd name="T23" fmla="*/ 316 h 634"/>
                  <a:gd name="T24" fmla="*/ 976 w 1181"/>
                  <a:gd name="T25" fmla="*/ 337 h 634"/>
                  <a:gd name="T26" fmla="*/ 1027 w 1181"/>
                  <a:gd name="T27" fmla="*/ 328 h 634"/>
                  <a:gd name="T28" fmla="*/ 1167 w 1181"/>
                  <a:gd name="T29" fmla="*/ 418 h 634"/>
                  <a:gd name="T30" fmla="*/ 1180 w 1181"/>
                  <a:gd name="T31" fmla="*/ 486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81" h="634">
                    <a:moveTo>
                      <a:pt x="1180" y="486"/>
                    </a:moveTo>
                    <a:cubicBezTo>
                      <a:pt x="1178" y="569"/>
                      <a:pt x="1107" y="634"/>
                      <a:pt x="1024" y="634"/>
                    </a:cubicBezTo>
                    <a:lnTo>
                      <a:pt x="134" y="634"/>
                    </a:lnTo>
                    <a:cubicBezTo>
                      <a:pt x="62" y="634"/>
                      <a:pt x="1" y="577"/>
                      <a:pt x="0" y="504"/>
                    </a:cubicBezTo>
                    <a:cubicBezTo>
                      <a:pt x="0" y="504"/>
                      <a:pt x="0" y="503"/>
                      <a:pt x="0" y="503"/>
                    </a:cubicBezTo>
                    <a:cubicBezTo>
                      <a:pt x="0" y="472"/>
                      <a:pt x="8" y="443"/>
                      <a:pt x="23" y="418"/>
                    </a:cubicBezTo>
                    <a:cubicBezTo>
                      <a:pt x="52" y="368"/>
                      <a:pt x="107" y="334"/>
                      <a:pt x="169" y="334"/>
                    </a:cubicBezTo>
                    <a:cubicBezTo>
                      <a:pt x="185" y="334"/>
                      <a:pt x="200" y="336"/>
                      <a:pt x="214" y="340"/>
                    </a:cubicBezTo>
                    <a:cubicBezTo>
                      <a:pt x="214" y="338"/>
                      <a:pt x="214" y="336"/>
                      <a:pt x="214" y="334"/>
                    </a:cubicBezTo>
                    <a:cubicBezTo>
                      <a:pt x="214" y="241"/>
                      <a:pt x="289" y="165"/>
                      <a:pt x="383" y="165"/>
                    </a:cubicBezTo>
                    <a:cubicBezTo>
                      <a:pt x="427" y="165"/>
                      <a:pt x="467" y="182"/>
                      <a:pt x="497" y="210"/>
                    </a:cubicBezTo>
                    <a:cubicBezTo>
                      <a:pt x="594" y="0"/>
                      <a:pt x="977" y="31"/>
                      <a:pt x="977" y="316"/>
                    </a:cubicBezTo>
                    <a:cubicBezTo>
                      <a:pt x="977" y="323"/>
                      <a:pt x="977" y="330"/>
                      <a:pt x="976" y="337"/>
                    </a:cubicBezTo>
                    <a:cubicBezTo>
                      <a:pt x="992" y="331"/>
                      <a:pt x="1009" y="328"/>
                      <a:pt x="1027" y="328"/>
                    </a:cubicBezTo>
                    <a:cubicBezTo>
                      <a:pt x="1089" y="328"/>
                      <a:pt x="1143" y="365"/>
                      <a:pt x="1167" y="418"/>
                    </a:cubicBezTo>
                    <a:cubicBezTo>
                      <a:pt x="1176" y="439"/>
                      <a:pt x="1181" y="462"/>
                      <a:pt x="1180" y="4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" name="Freeform 42">
                <a:extLst>
                  <a:ext uri="{FF2B5EF4-FFF2-40B4-BE49-F238E27FC236}">
                    <a16:creationId xmlns:a16="http://schemas.microsoft.com/office/drawing/2014/main" xmlns="" id="{91E9FFC9-6E36-4AC8-89AB-EB7E24EF81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9163" y="369888"/>
                <a:ext cx="625475" cy="336550"/>
              </a:xfrm>
              <a:custGeom>
                <a:avLst/>
                <a:gdLst>
                  <a:gd name="T0" fmla="*/ 824 w 824"/>
                  <a:gd name="T1" fmla="*/ 339 h 443"/>
                  <a:gd name="T2" fmla="*/ 714 w 824"/>
                  <a:gd name="T3" fmla="*/ 443 h 443"/>
                  <a:gd name="T4" fmla="*/ 93 w 824"/>
                  <a:gd name="T5" fmla="*/ 443 h 443"/>
                  <a:gd name="T6" fmla="*/ 0 w 824"/>
                  <a:gd name="T7" fmla="*/ 352 h 443"/>
                  <a:gd name="T8" fmla="*/ 0 w 824"/>
                  <a:gd name="T9" fmla="*/ 351 h 443"/>
                  <a:gd name="T10" fmla="*/ 16 w 824"/>
                  <a:gd name="T11" fmla="*/ 292 h 443"/>
                  <a:gd name="T12" fmla="*/ 118 w 824"/>
                  <a:gd name="T13" fmla="*/ 233 h 443"/>
                  <a:gd name="T14" fmla="*/ 149 w 824"/>
                  <a:gd name="T15" fmla="*/ 238 h 443"/>
                  <a:gd name="T16" fmla="*/ 149 w 824"/>
                  <a:gd name="T17" fmla="*/ 233 h 443"/>
                  <a:gd name="T18" fmla="*/ 267 w 824"/>
                  <a:gd name="T19" fmla="*/ 115 h 443"/>
                  <a:gd name="T20" fmla="*/ 347 w 824"/>
                  <a:gd name="T21" fmla="*/ 147 h 443"/>
                  <a:gd name="T22" fmla="*/ 682 w 824"/>
                  <a:gd name="T23" fmla="*/ 221 h 443"/>
                  <a:gd name="T24" fmla="*/ 681 w 824"/>
                  <a:gd name="T25" fmla="*/ 236 h 443"/>
                  <a:gd name="T26" fmla="*/ 717 w 824"/>
                  <a:gd name="T27" fmla="*/ 229 h 443"/>
                  <a:gd name="T28" fmla="*/ 814 w 824"/>
                  <a:gd name="T29" fmla="*/ 292 h 443"/>
                  <a:gd name="T30" fmla="*/ 824 w 824"/>
                  <a:gd name="T31" fmla="*/ 339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24" h="443">
                    <a:moveTo>
                      <a:pt x="824" y="339"/>
                    </a:moveTo>
                    <a:cubicBezTo>
                      <a:pt x="822" y="397"/>
                      <a:pt x="773" y="443"/>
                      <a:pt x="714" y="443"/>
                    </a:cubicBezTo>
                    <a:lnTo>
                      <a:pt x="93" y="443"/>
                    </a:lnTo>
                    <a:cubicBezTo>
                      <a:pt x="43" y="443"/>
                      <a:pt x="0" y="403"/>
                      <a:pt x="0" y="352"/>
                    </a:cubicBezTo>
                    <a:lnTo>
                      <a:pt x="0" y="351"/>
                    </a:lnTo>
                    <a:cubicBezTo>
                      <a:pt x="0" y="330"/>
                      <a:pt x="6" y="309"/>
                      <a:pt x="16" y="292"/>
                    </a:cubicBezTo>
                    <a:cubicBezTo>
                      <a:pt x="36" y="257"/>
                      <a:pt x="74" y="233"/>
                      <a:pt x="118" y="233"/>
                    </a:cubicBezTo>
                    <a:cubicBezTo>
                      <a:pt x="129" y="233"/>
                      <a:pt x="139" y="235"/>
                      <a:pt x="149" y="238"/>
                    </a:cubicBezTo>
                    <a:cubicBezTo>
                      <a:pt x="149" y="236"/>
                      <a:pt x="149" y="235"/>
                      <a:pt x="149" y="233"/>
                    </a:cubicBezTo>
                    <a:cubicBezTo>
                      <a:pt x="149" y="168"/>
                      <a:pt x="202" y="115"/>
                      <a:pt x="267" y="115"/>
                    </a:cubicBezTo>
                    <a:cubicBezTo>
                      <a:pt x="298" y="115"/>
                      <a:pt x="326" y="127"/>
                      <a:pt x="347" y="147"/>
                    </a:cubicBezTo>
                    <a:cubicBezTo>
                      <a:pt x="414" y="0"/>
                      <a:pt x="682" y="22"/>
                      <a:pt x="682" y="221"/>
                    </a:cubicBezTo>
                    <a:cubicBezTo>
                      <a:pt x="682" y="226"/>
                      <a:pt x="681" y="231"/>
                      <a:pt x="681" y="236"/>
                    </a:cubicBezTo>
                    <a:cubicBezTo>
                      <a:pt x="692" y="232"/>
                      <a:pt x="704" y="229"/>
                      <a:pt x="717" y="229"/>
                    </a:cubicBezTo>
                    <a:cubicBezTo>
                      <a:pt x="760" y="229"/>
                      <a:pt x="797" y="255"/>
                      <a:pt x="814" y="292"/>
                    </a:cubicBezTo>
                    <a:cubicBezTo>
                      <a:pt x="821" y="306"/>
                      <a:pt x="824" y="322"/>
                      <a:pt x="824" y="339"/>
                    </a:cubicBezTo>
                    <a:close/>
                  </a:path>
                </a:pathLst>
              </a:custGeom>
              <a:solidFill>
                <a:srgbClr val="F48E0C">
                  <a:lumMod val="20000"/>
                  <a:lumOff val="8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05" name="그룹 69">
              <a:extLst>
                <a:ext uri="{FF2B5EF4-FFF2-40B4-BE49-F238E27FC236}">
                  <a16:creationId xmlns:a16="http://schemas.microsoft.com/office/drawing/2014/main" xmlns="" id="{5BC9070B-99D0-492B-BA8E-6F691DF9CAC5}"/>
                </a:ext>
              </a:extLst>
            </p:cNvPr>
            <p:cNvGrpSpPr/>
            <p:nvPr/>
          </p:nvGrpSpPr>
          <p:grpSpPr>
            <a:xfrm>
              <a:off x="9903311" y="4535846"/>
              <a:ext cx="921759" cy="1460837"/>
              <a:chOff x="4979988" y="223838"/>
              <a:chExt cx="439738" cy="696913"/>
            </a:xfrm>
            <a:solidFill>
              <a:srgbClr val="F48E0C">
                <a:lumMod val="40000"/>
                <a:lumOff val="60000"/>
              </a:srgbClr>
            </a:solidFill>
          </p:grpSpPr>
          <p:sp>
            <p:nvSpPr>
              <p:cNvPr id="106" name="Rectangle 43">
                <a:extLst>
                  <a:ext uri="{FF2B5EF4-FFF2-40B4-BE49-F238E27FC236}">
                    <a16:creationId xmlns:a16="http://schemas.microsoft.com/office/drawing/2014/main" xmlns="" id="{A6685809-5424-46C3-838C-E67A62AB8F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2713" y="763588"/>
                <a:ext cx="15875" cy="157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" name="Freeform 44">
                <a:extLst>
                  <a:ext uri="{FF2B5EF4-FFF2-40B4-BE49-F238E27FC236}">
                    <a16:creationId xmlns:a16="http://schemas.microsoft.com/office/drawing/2014/main" xmlns="" id="{2EC48165-4E26-458B-9618-A37F8EB79BF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79988" y="223838"/>
                <a:ext cx="439738" cy="555625"/>
              </a:xfrm>
              <a:custGeom>
                <a:avLst/>
                <a:gdLst>
                  <a:gd name="T0" fmla="*/ 289 w 578"/>
                  <a:gd name="T1" fmla="*/ 265 h 733"/>
                  <a:gd name="T2" fmla="*/ 290 w 578"/>
                  <a:gd name="T3" fmla="*/ 265 h 733"/>
                  <a:gd name="T4" fmla="*/ 288 w 578"/>
                  <a:gd name="T5" fmla="*/ 265 h 733"/>
                  <a:gd name="T6" fmla="*/ 289 w 578"/>
                  <a:gd name="T7" fmla="*/ 265 h 733"/>
                  <a:gd name="T8" fmla="*/ 578 w 578"/>
                  <a:gd name="T9" fmla="*/ 733 h 733"/>
                  <a:gd name="T10" fmla="*/ 425 w 578"/>
                  <a:gd name="T11" fmla="*/ 548 h 733"/>
                  <a:gd name="T12" fmla="*/ 524 w 578"/>
                  <a:gd name="T13" fmla="*/ 548 h 733"/>
                  <a:gd name="T14" fmla="*/ 397 w 578"/>
                  <a:gd name="T15" fmla="*/ 395 h 733"/>
                  <a:gd name="T16" fmla="*/ 479 w 578"/>
                  <a:gd name="T17" fmla="*/ 395 h 733"/>
                  <a:gd name="T18" fmla="*/ 381 w 578"/>
                  <a:gd name="T19" fmla="*/ 265 h 733"/>
                  <a:gd name="T20" fmla="*/ 458 w 578"/>
                  <a:gd name="T21" fmla="*/ 265 h 733"/>
                  <a:gd name="T22" fmla="*/ 354 w 578"/>
                  <a:gd name="T23" fmla="*/ 151 h 733"/>
                  <a:gd name="T24" fmla="*/ 427 w 578"/>
                  <a:gd name="T25" fmla="*/ 151 h 733"/>
                  <a:gd name="T26" fmla="*/ 289 w 578"/>
                  <a:gd name="T27" fmla="*/ 0 h 733"/>
                  <a:gd name="T28" fmla="*/ 151 w 578"/>
                  <a:gd name="T29" fmla="*/ 151 h 733"/>
                  <a:gd name="T30" fmla="*/ 224 w 578"/>
                  <a:gd name="T31" fmla="*/ 151 h 733"/>
                  <a:gd name="T32" fmla="*/ 119 w 578"/>
                  <a:gd name="T33" fmla="*/ 265 h 733"/>
                  <a:gd name="T34" fmla="*/ 197 w 578"/>
                  <a:gd name="T35" fmla="*/ 265 h 733"/>
                  <a:gd name="T36" fmla="*/ 99 w 578"/>
                  <a:gd name="T37" fmla="*/ 395 h 733"/>
                  <a:gd name="T38" fmla="*/ 181 w 578"/>
                  <a:gd name="T39" fmla="*/ 395 h 733"/>
                  <a:gd name="T40" fmla="*/ 54 w 578"/>
                  <a:gd name="T41" fmla="*/ 548 h 733"/>
                  <a:gd name="T42" fmla="*/ 153 w 578"/>
                  <a:gd name="T43" fmla="*/ 548 h 733"/>
                  <a:gd name="T44" fmla="*/ 0 w 578"/>
                  <a:gd name="T45" fmla="*/ 733 h 733"/>
                  <a:gd name="T46" fmla="*/ 578 w 578"/>
                  <a:gd name="T47" fmla="*/ 733 h 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78" h="733">
                    <a:moveTo>
                      <a:pt x="289" y="265"/>
                    </a:moveTo>
                    <a:lnTo>
                      <a:pt x="290" y="265"/>
                    </a:lnTo>
                    <a:lnTo>
                      <a:pt x="288" y="265"/>
                    </a:lnTo>
                    <a:lnTo>
                      <a:pt x="289" y="265"/>
                    </a:lnTo>
                    <a:close/>
                    <a:moveTo>
                      <a:pt x="578" y="733"/>
                    </a:moveTo>
                    <a:lnTo>
                      <a:pt x="425" y="548"/>
                    </a:lnTo>
                    <a:lnTo>
                      <a:pt x="524" y="548"/>
                    </a:lnTo>
                    <a:lnTo>
                      <a:pt x="397" y="395"/>
                    </a:lnTo>
                    <a:lnTo>
                      <a:pt x="479" y="395"/>
                    </a:lnTo>
                    <a:lnTo>
                      <a:pt x="381" y="265"/>
                    </a:lnTo>
                    <a:lnTo>
                      <a:pt x="458" y="265"/>
                    </a:lnTo>
                    <a:lnTo>
                      <a:pt x="354" y="151"/>
                    </a:lnTo>
                    <a:lnTo>
                      <a:pt x="427" y="151"/>
                    </a:lnTo>
                    <a:lnTo>
                      <a:pt x="289" y="0"/>
                    </a:lnTo>
                    <a:lnTo>
                      <a:pt x="151" y="151"/>
                    </a:lnTo>
                    <a:lnTo>
                      <a:pt x="224" y="151"/>
                    </a:lnTo>
                    <a:lnTo>
                      <a:pt x="119" y="265"/>
                    </a:lnTo>
                    <a:lnTo>
                      <a:pt x="197" y="265"/>
                    </a:lnTo>
                    <a:lnTo>
                      <a:pt x="99" y="395"/>
                    </a:lnTo>
                    <a:lnTo>
                      <a:pt x="181" y="395"/>
                    </a:lnTo>
                    <a:lnTo>
                      <a:pt x="54" y="548"/>
                    </a:lnTo>
                    <a:lnTo>
                      <a:pt x="153" y="548"/>
                    </a:lnTo>
                    <a:lnTo>
                      <a:pt x="0" y="733"/>
                    </a:lnTo>
                    <a:lnTo>
                      <a:pt x="578" y="7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" name="Freeform 45">
                <a:extLst>
                  <a:ext uri="{FF2B5EF4-FFF2-40B4-BE49-F238E27FC236}">
                    <a16:creationId xmlns:a16="http://schemas.microsoft.com/office/drawing/2014/main" xmlns="" id="{4ADD89DD-FD2D-4EEF-934C-B6C7BD306B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0650" y="223838"/>
                <a:ext cx="219075" cy="555625"/>
              </a:xfrm>
              <a:custGeom>
                <a:avLst/>
                <a:gdLst>
                  <a:gd name="T0" fmla="*/ 136 w 289"/>
                  <a:gd name="T1" fmla="*/ 548 h 733"/>
                  <a:gd name="T2" fmla="*/ 235 w 289"/>
                  <a:gd name="T3" fmla="*/ 548 h 733"/>
                  <a:gd name="T4" fmla="*/ 108 w 289"/>
                  <a:gd name="T5" fmla="*/ 395 h 733"/>
                  <a:gd name="T6" fmla="*/ 190 w 289"/>
                  <a:gd name="T7" fmla="*/ 395 h 733"/>
                  <a:gd name="T8" fmla="*/ 92 w 289"/>
                  <a:gd name="T9" fmla="*/ 265 h 733"/>
                  <a:gd name="T10" fmla="*/ 169 w 289"/>
                  <a:gd name="T11" fmla="*/ 265 h 733"/>
                  <a:gd name="T12" fmla="*/ 65 w 289"/>
                  <a:gd name="T13" fmla="*/ 151 h 733"/>
                  <a:gd name="T14" fmla="*/ 138 w 289"/>
                  <a:gd name="T15" fmla="*/ 151 h 733"/>
                  <a:gd name="T16" fmla="*/ 0 w 289"/>
                  <a:gd name="T17" fmla="*/ 0 h 733"/>
                  <a:gd name="T18" fmla="*/ 0 w 289"/>
                  <a:gd name="T19" fmla="*/ 265 h 733"/>
                  <a:gd name="T20" fmla="*/ 1 w 289"/>
                  <a:gd name="T21" fmla="*/ 265 h 733"/>
                  <a:gd name="T22" fmla="*/ 0 w 289"/>
                  <a:gd name="T23" fmla="*/ 265 h 733"/>
                  <a:gd name="T24" fmla="*/ 0 w 289"/>
                  <a:gd name="T25" fmla="*/ 733 h 733"/>
                  <a:gd name="T26" fmla="*/ 289 w 289"/>
                  <a:gd name="T27" fmla="*/ 733 h 733"/>
                  <a:gd name="T28" fmla="*/ 136 w 289"/>
                  <a:gd name="T29" fmla="*/ 548 h 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9" h="733">
                    <a:moveTo>
                      <a:pt x="136" y="548"/>
                    </a:moveTo>
                    <a:lnTo>
                      <a:pt x="235" y="548"/>
                    </a:lnTo>
                    <a:lnTo>
                      <a:pt x="108" y="395"/>
                    </a:lnTo>
                    <a:lnTo>
                      <a:pt x="190" y="395"/>
                    </a:lnTo>
                    <a:lnTo>
                      <a:pt x="92" y="265"/>
                    </a:lnTo>
                    <a:lnTo>
                      <a:pt x="169" y="265"/>
                    </a:lnTo>
                    <a:lnTo>
                      <a:pt x="65" y="151"/>
                    </a:lnTo>
                    <a:lnTo>
                      <a:pt x="138" y="151"/>
                    </a:lnTo>
                    <a:lnTo>
                      <a:pt x="0" y="0"/>
                    </a:lnTo>
                    <a:lnTo>
                      <a:pt x="0" y="265"/>
                    </a:lnTo>
                    <a:lnTo>
                      <a:pt x="1" y="265"/>
                    </a:lnTo>
                    <a:lnTo>
                      <a:pt x="0" y="265"/>
                    </a:lnTo>
                    <a:lnTo>
                      <a:pt x="0" y="733"/>
                    </a:lnTo>
                    <a:lnTo>
                      <a:pt x="289" y="733"/>
                    </a:lnTo>
                    <a:lnTo>
                      <a:pt x="136" y="5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09" name="그룹 73">
              <a:extLst>
                <a:ext uri="{FF2B5EF4-FFF2-40B4-BE49-F238E27FC236}">
                  <a16:creationId xmlns:a16="http://schemas.microsoft.com/office/drawing/2014/main" xmlns="" id="{533DDCAD-E24A-4BDD-B09B-64AB5033EB2D}"/>
                </a:ext>
              </a:extLst>
            </p:cNvPr>
            <p:cNvGrpSpPr/>
            <p:nvPr/>
          </p:nvGrpSpPr>
          <p:grpSpPr>
            <a:xfrm>
              <a:off x="7510088" y="4571639"/>
              <a:ext cx="663992" cy="955675"/>
              <a:chOff x="5413375" y="214313"/>
              <a:chExt cx="444500" cy="639763"/>
            </a:xfrm>
            <a:solidFill>
              <a:srgbClr val="F48E0C">
                <a:lumMod val="40000"/>
                <a:lumOff val="60000"/>
              </a:srgbClr>
            </a:solidFill>
          </p:grpSpPr>
          <p:sp>
            <p:nvSpPr>
              <p:cNvPr id="110" name="Rectangle 49">
                <a:extLst>
                  <a:ext uri="{FF2B5EF4-FFF2-40B4-BE49-F238E27FC236}">
                    <a16:creationId xmlns:a16="http://schemas.microsoft.com/office/drawing/2014/main" xmlns="" id="{3941F25A-6B2A-4CDF-A5B6-5797775DA1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22925" y="611188"/>
                <a:ext cx="25400" cy="2428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" name="Freeform 50">
                <a:extLst>
                  <a:ext uri="{FF2B5EF4-FFF2-40B4-BE49-F238E27FC236}">
                    <a16:creationId xmlns:a16="http://schemas.microsoft.com/office/drawing/2014/main" xmlns="" id="{9CD9BF78-A7C5-4E52-A580-B6EBEFF6DC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3375" y="214313"/>
                <a:ext cx="444500" cy="461963"/>
              </a:xfrm>
              <a:custGeom>
                <a:avLst/>
                <a:gdLst>
                  <a:gd name="T0" fmla="*/ 0 w 584"/>
                  <a:gd name="T1" fmla="*/ 608 h 608"/>
                  <a:gd name="T2" fmla="*/ 151 w 584"/>
                  <a:gd name="T3" fmla="*/ 408 h 608"/>
                  <a:gd name="T4" fmla="*/ 31 w 584"/>
                  <a:gd name="T5" fmla="*/ 408 h 608"/>
                  <a:gd name="T6" fmla="*/ 192 w 584"/>
                  <a:gd name="T7" fmla="*/ 232 h 608"/>
                  <a:gd name="T8" fmla="*/ 80 w 584"/>
                  <a:gd name="T9" fmla="*/ 232 h 608"/>
                  <a:gd name="T10" fmla="*/ 292 w 584"/>
                  <a:gd name="T11" fmla="*/ 0 h 608"/>
                  <a:gd name="T12" fmla="*/ 503 w 584"/>
                  <a:gd name="T13" fmla="*/ 232 h 608"/>
                  <a:gd name="T14" fmla="*/ 391 w 584"/>
                  <a:gd name="T15" fmla="*/ 232 h 608"/>
                  <a:gd name="T16" fmla="*/ 552 w 584"/>
                  <a:gd name="T17" fmla="*/ 408 h 608"/>
                  <a:gd name="T18" fmla="*/ 433 w 584"/>
                  <a:gd name="T19" fmla="*/ 408 h 608"/>
                  <a:gd name="T20" fmla="*/ 584 w 584"/>
                  <a:gd name="T21" fmla="*/ 608 h 608"/>
                  <a:gd name="T22" fmla="*/ 0 w 584"/>
                  <a:gd name="T23" fmla="*/ 608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4" h="608">
                    <a:moveTo>
                      <a:pt x="0" y="608"/>
                    </a:moveTo>
                    <a:lnTo>
                      <a:pt x="151" y="408"/>
                    </a:lnTo>
                    <a:lnTo>
                      <a:pt x="31" y="408"/>
                    </a:lnTo>
                    <a:lnTo>
                      <a:pt x="192" y="232"/>
                    </a:lnTo>
                    <a:lnTo>
                      <a:pt x="80" y="232"/>
                    </a:lnTo>
                    <a:lnTo>
                      <a:pt x="292" y="0"/>
                    </a:lnTo>
                    <a:lnTo>
                      <a:pt x="503" y="232"/>
                    </a:lnTo>
                    <a:lnTo>
                      <a:pt x="391" y="232"/>
                    </a:lnTo>
                    <a:lnTo>
                      <a:pt x="552" y="408"/>
                    </a:lnTo>
                    <a:lnTo>
                      <a:pt x="433" y="408"/>
                    </a:lnTo>
                    <a:lnTo>
                      <a:pt x="584" y="608"/>
                    </a:lnTo>
                    <a:lnTo>
                      <a:pt x="0" y="6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" name="Freeform 51">
                <a:extLst>
                  <a:ext uri="{FF2B5EF4-FFF2-40B4-BE49-F238E27FC236}">
                    <a16:creationId xmlns:a16="http://schemas.microsoft.com/office/drawing/2014/main" xmlns="" id="{96E08D93-C236-4238-8B82-35A35AE874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5625" y="214313"/>
                <a:ext cx="222250" cy="461963"/>
              </a:xfrm>
              <a:custGeom>
                <a:avLst/>
                <a:gdLst>
                  <a:gd name="T0" fmla="*/ 292 w 292"/>
                  <a:gd name="T1" fmla="*/ 608 h 608"/>
                  <a:gd name="T2" fmla="*/ 0 w 292"/>
                  <a:gd name="T3" fmla="*/ 608 h 608"/>
                  <a:gd name="T4" fmla="*/ 0 w 292"/>
                  <a:gd name="T5" fmla="*/ 0 h 608"/>
                  <a:gd name="T6" fmla="*/ 211 w 292"/>
                  <a:gd name="T7" fmla="*/ 232 h 608"/>
                  <a:gd name="T8" fmla="*/ 99 w 292"/>
                  <a:gd name="T9" fmla="*/ 232 h 608"/>
                  <a:gd name="T10" fmla="*/ 260 w 292"/>
                  <a:gd name="T11" fmla="*/ 408 h 608"/>
                  <a:gd name="T12" fmla="*/ 141 w 292"/>
                  <a:gd name="T13" fmla="*/ 408 h 608"/>
                  <a:gd name="T14" fmla="*/ 292 w 292"/>
                  <a:gd name="T15" fmla="*/ 608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2" h="608">
                    <a:moveTo>
                      <a:pt x="292" y="608"/>
                    </a:moveTo>
                    <a:lnTo>
                      <a:pt x="0" y="608"/>
                    </a:lnTo>
                    <a:lnTo>
                      <a:pt x="0" y="0"/>
                    </a:lnTo>
                    <a:lnTo>
                      <a:pt x="211" y="232"/>
                    </a:lnTo>
                    <a:lnTo>
                      <a:pt x="99" y="232"/>
                    </a:lnTo>
                    <a:lnTo>
                      <a:pt x="260" y="408"/>
                    </a:lnTo>
                    <a:lnTo>
                      <a:pt x="141" y="408"/>
                    </a:lnTo>
                    <a:lnTo>
                      <a:pt x="292" y="6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13" name="그룹 77">
              <a:extLst>
                <a:ext uri="{FF2B5EF4-FFF2-40B4-BE49-F238E27FC236}">
                  <a16:creationId xmlns:a16="http://schemas.microsoft.com/office/drawing/2014/main" xmlns="" id="{2C701C78-5949-4296-A897-653C7760BB04}"/>
                </a:ext>
              </a:extLst>
            </p:cNvPr>
            <p:cNvGrpSpPr/>
            <p:nvPr/>
          </p:nvGrpSpPr>
          <p:grpSpPr>
            <a:xfrm>
              <a:off x="3306592" y="4383361"/>
              <a:ext cx="705418" cy="1550499"/>
              <a:chOff x="7313613" y="874713"/>
              <a:chExt cx="473075" cy="1039813"/>
            </a:xfrm>
            <a:solidFill>
              <a:srgbClr val="F48E0C">
                <a:lumMod val="40000"/>
                <a:lumOff val="60000"/>
              </a:srgbClr>
            </a:solidFill>
          </p:grpSpPr>
          <p:sp>
            <p:nvSpPr>
              <p:cNvPr id="114" name="Rectangle 68">
                <a:extLst>
                  <a:ext uri="{FF2B5EF4-FFF2-40B4-BE49-F238E27FC236}">
                    <a16:creationId xmlns:a16="http://schemas.microsoft.com/office/drawing/2014/main" xmlns="" id="{5455C7BC-72E9-4B38-AE1E-93B6D419D1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31100" y="1560513"/>
                <a:ext cx="36513" cy="3540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5" name="Freeform 69">
                <a:extLst>
                  <a:ext uri="{FF2B5EF4-FFF2-40B4-BE49-F238E27FC236}">
                    <a16:creationId xmlns:a16="http://schemas.microsoft.com/office/drawing/2014/main" xmlns="" id="{0467F869-D4F6-4CA5-835A-583B156B69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3613" y="874713"/>
                <a:ext cx="473075" cy="685800"/>
              </a:xfrm>
              <a:custGeom>
                <a:avLst/>
                <a:gdLst>
                  <a:gd name="T0" fmla="*/ 39 w 623"/>
                  <a:gd name="T1" fmla="*/ 674 h 903"/>
                  <a:gd name="T2" fmla="*/ 251 w 623"/>
                  <a:gd name="T3" fmla="*/ 58 h 903"/>
                  <a:gd name="T4" fmla="*/ 373 w 623"/>
                  <a:gd name="T5" fmla="*/ 58 h 903"/>
                  <a:gd name="T6" fmla="*/ 584 w 623"/>
                  <a:gd name="T7" fmla="*/ 674 h 903"/>
                  <a:gd name="T8" fmla="*/ 421 w 623"/>
                  <a:gd name="T9" fmla="*/ 903 h 903"/>
                  <a:gd name="T10" fmla="*/ 202 w 623"/>
                  <a:gd name="T11" fmla="*/ 903 h 903"/>
                  <a:gd name="T12" fmla="*/ 39 w 623"/>
                  <a:gd name="T13" fmla="*/ 674 h 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3" h="903">
                    <a:moveTo>
                      <a:pt x="39" y="674"/>
                    </a:moveTo>
                    <a:lnTo>
                      <a:pt x="251" y="58"/>
                    </a:lnTo>
                    <a:cubicBezTo>
                      <a:pt x="271" y="0"/>
                      <a:pt x="353" y="0"/>
                      <a:pt x="373" y="58"/>
                    </a:cubicBezTo>
                    <a:lnTo>
                      <a:pt x="584" y="674"/>
                    </a:lnTo>
                    <a:cubicBezTo>
                      <a:pt x="623" y="786"/>
                      <a:pt x="540" y="903"/>
                      <a:pt x="421" y="903"/>
                    </a:cubicBezTo>
                    <a:lnTo>
                      <a:pt x="202" y="903"/>
                    </a:lnTo>
                    <a:cubicBezTo>
                      <a:pt x="84" y="903"/>
                      <a:pt x="0" y="786"/>
                      <a:pt x="39" y="6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6" name="Freeform 72">
                <a:extLst>
                  <a:ext uri="{FF2B5EF4-FFF2-40B4-BE49-F238E27FC236}">
                    <a16:creationId xmlns:a16="http://schemas.microsoft.com/office/drawing/2014/main" xmlns="" id="{1ED16A16-CAC2-49B0-B650-07715D098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50150" y="885826"/>
                <a:ext cx="236538" cy="674688"/>
              </a:xfrm>
              <a:custGeom>
                <a:avLst/>
                <a:gdLst>
                  <a:gd name="T0" fmla="*/ 61 w 311"/>
                  <a:gd name="T1" fmla="*/ 44 h 889"/>
                  <a:gd name="T2" fmla="*/ 0 w 311"/>
                  <a:gd name="T3" fmla="*/ 0 h 889"/>
                  <a:gd name="T4" fmla="*/ 0 w 311"/>
                  <a:gd name="T5" fmla="*/ 889 h 889"/>
                  <a:gd name="T6" fmla="*/ 109 w 311"/>
                  <a:gd name="T7" fmla="*/ 889 h 889"/>
                  <a:gd name="T8" fmla="*/ 272 w 311"/>
                  <a:gd name="T9" fmla="*/ 660 h 889"/>
                  <a:gd name="T10" fmla="*/ 61 w 311"/>
                  <a:gd name="T11" fmla="*/ 44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1" h="889">
                    <a:moveTo>
                      <a:pt x="61" y="44"/>
                    </a:moveTo>
                    <a:cubicBezTo>
                      <a:pt x="51" y="15"/>
                      <a:pt x="25" y="0"/>
                      <a:pt x="0" y="0"/>
                    </a:cubicBezTo>
                    <a:lnTo>
                      <a:pt x="0" y="889"/>
                    </a:lnTo>
                    <a:lnTo>
                      <a:pt x="109" y="889"/>
                    </a:lnTo>
                    <a:cubicBezTo>
                      <a:pt x="228" y="889"/>
                      <a:pt x="311" y="772"/>
                      <a:pt x="272" y="660"/>
                    </a:cubicBezTo>
                    <a:lnTo>
                      <a:pt x="61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17" name="그룹 81">
              <a:extLst>
                <a:ext uri="{FF2B5EF4-FFF2-40B4-BE49-F238E27FC236}">
                  <a16:creationId xmlns:a16="http://schemas.microsoft.com/office/drawing/2014/main" xmlns="" id="{2B38160E-C361-4420-8114-E63B663E00CB}"/>
                </a:ext>
              </a:extLst>
            </p:cNvPr>
            <p:cNvGrpSpPr/>
            <p:nvPr/>
          </p:nvGrpSpPr>
          <p:grpSpPr>
            <a:xfrm>
              <a:off x="2593919" y="4943507"/>
              <a:ext cx="638764" cy="919365"/>
              <a:chOff x="5413375" y="214313"/>
              <a:chExt cx="444500" cy="639763"/>
            </a:xfrm>
            <a:solidFill>
              <a:srgbClr val="F48E0C">
                <a:lumMod val="40000"/>
                <a:lumOff val="60000"/>
              </a:srgbClr>
            </a:solidFill>
          </p:grpSpPr>
          <p:sp>
            <p:nvSpPr>
              <p:cNvPr id="118" name="Rectangle 49">
                <a:extLst>
                  <a:ext uri="{FF2B5EF4-FFF2-40B4-BE49-F238E27FC236}">
                    <a16:creationId xmlns:a16="http://schemas.microsoft.com/office/drawing/2014/main" xmlns="" id="{0BDF09F7-A618-4F1D-9746-FD8F23170C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22925" y="611188"/>
                <a:ext cx="25400" cy="2428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9" name="Freeform 50">
                <a:extLst>
                  <a:ext uri="{FF2B5EF4-FFF2-40B4-BE49-F238E27FC236}">
                    <a16:creationId xmlns:a16="http://schemas.microsoft.com/office/drawing/2014/main" xmlns="" id="{9FCF8E23-3DE4-4F8B-9C9E-8BDA35817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3375" y="214313"/>
                <a:ext cx="444500" cy="461963"/>
              </a:xfrm>
              <a:custGeom>
                <a:avLst/>
                <a:gdLst>
                  <a:gd name="T0" fmla="*/ 0 w 584"/>
                  <a:gd name="T1" fmla="*/ 608 h 608"/>
                  <a:gd name="T2" fmla="*/ 151 w 584"/>
                  <a:gd name="T3" fmla="*/ 408 h 608"/>
                  <a:gd name="T4" fmla="*/ 31 w 584"/>
                  <a:gd name="T5" fmla="*/ 408 h 608"/>
                  <a:gd name="T6" fmla="*/ 192 w 584"/>
                  <a:gd name="T7" fmla="*/ 232 h 608"/>
                  <a:gd name="T8" fmla="*/ 80 w 584"/>
                  <a:gd name="T9" fmla="*/ 232 h 608"/>
                  <a:gd name="T10" fmla="*/ 292 w 584"/>
                  <a:gd name="T11" fmla="*/ 0 h 608"/>
                  <a:gd name="T12" fmla="*/ 503 w 584"/>
                  <a:gd name="T13" fmla="*/ 232 h 608"/>
                  <a:gd name="T14" fmla="*/ 391 w 584"/>
                  <a:gd name="T15" fmla="*/ 232 h 608"/>
                  <a:gd name="T16" fmla="*/ 552 w 584"/>
                  <a:gd name="T17" fmla="*/ 408 h 608"/>
                  <a:gd name="T18" fmla="*/ 433 w 584"/>
                  <a:gd name="T19" fmla="*/ 408 h 608"/>
                  <a:gd name="T20" fmla="*/ 584 w 584"/>
                  <a:gd name="T21" fmla="*/ 608 h 608"/>
                  <a:gd name="T22" fmla="*/ 0 w 584"/>
                  <a:gd name="T23" fmla="*/ 608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4" h="608">
                    <a:moveTo>
                      <a:pt x="0" y="608"/>
                    </a:moveTo>
                    <a:lnTo>
                      <a:pt x="151" y="408"/>
                    </a:lnTo>
                    <a:lnTo>
                      <a:pt x="31" y="408"/>
                    </a:lnTo>
                    <a:lnTo>
                      <a:pt x="192" y="232"/>
                    </a:lnTo>
                    <a:lnTo>
                      <a:pt x="80" y="232"/>
                    </a:lnTo>
                    <a:lnTo>
                      <a:pt x="292" y="0"/>
                    </a:lnTo>
                    <a:lnTo>
                      <a:pt x="503" y="232"/>
                    </a:lnTo>
                    <a:lnTo>
                      <a:pt x="391" y="232"/>
                    </a:lnTo>
                    <a:lnTo>
                      <a:pt x="552" y="408"/>
                    </a:lnTo>
                    <a:lnTo>
                      <a:pt x="433" y="408"/>
                    </a:lnTo>
                    <a:lnTo>
                      <a:pt x="584" y="608"/>
                    </a:lnTo>
                    <a:lnTo>
                      <a:pt x="0" y="6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0" name="Freeform 51">
                <a:extLst>
                  <a:ext uri="{FF2B5EF4-FFF2-40B4-BE49-F238E27FC236}">
                    <a16:creationId xmlns:a16="http://schemas.microsoft.com/office/drawing/2014/main" xmlns="" id="{FFE05A3D-EE36-42F0-B5C1-1729AC5D1D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5625" y="214313"/>
                <a:ext cx="222250" cy="461963"/>
              </a:xfrm>
              <a:custGeom>
                <a:avLst/>
                <a:gdLst>
                  <a:gd name="T0" fmla="*/ 292 w 292"/>
                  <a:gd name="T1" fmla="*/ 608 h 608"/>
                  <a:gd name="T2" fmla="*/ 0 w 292"/>
                  <a:gd name="T3" fmla="*/ 608 h 608"/>
                  <a:gd name="T4" fmla="*/ 0 w 292"/>
                  <a:gd name="T5" fmla="*/ 0 h 608"/>
                  <a:gd name="T6" fmla="*/ 211 w 292"/>
                  <a:gd name="T7" fmla="*/ 232 h 608"/>
                  <a:gd name="T8" fmla="*/ 99 w 292"/>
                  <a:gd name="T9" fmla="*/ 232 h 608"/>
                  <a:gd name="T10" fmla="*/ 260 w 292"/>
                  <a:gd name="T11" fmla="*/ 408 h 608"/>
                  <a:gd name="T12" fmla="*/ 141 w 292"/>
                  <a:gd name="T13" fmla="*/ 408 h 608"/>
                  <a:gd name="T14" fmla="*/ 292 w 292"/>
                  <a:gd name="T15" fmla="*/ 608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2" h="608">
                    <a:moveTo>
                      <a:pt x="292" y="608"/>
                    </a:moveTo>
                    <a:lnTo>
                      <a:pt x="0" y="608"/>
                    </a:lnTo>
                    <a:lnTo>
                      <a:pt x="0" y="0"/>
                    </a:lnTo>
                    <a:lnTo>
                      <a:pt x="211" y="232"/>
                    </a:lnTo>
                    <a:lnTo>
                      <a:pt x="99" y="232"/>
                    </a:lnTo>
                    <a:lnTo>
                      <a:pt x="260" y="408"/>
                    </a:lnTo>
                    <a:lnTo>
                      <a:pt x="141" y="408"/>
                    </a:lnTo>
                    <a:lnTo>
                      <a:pt x="292" y="6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21" name="그룹 85">
              <a:extLst>
                <a:ext uri="{FF2B5EF4-FFF2-40B4-BE49-F238E27FC236}">
                  <a16:creationId xmlns:a16="http://schemas.microsoft.com/office/drawing/2014/main" xmlns="" id="{27C02B03-CF97-4C82-9242-7CBF7BB68323}"/>
                </a:ext>
              </a:extLst>
            </p:cNvPr>
            <p:cNvGrpSpPr/>
            <p:nvPr/>
          </p:nvGrpSpPr>
          <p:grpSpPr>
            <a:xfrm>
              <a:off x="569292" y="5221910"/>
              <a:ext cx="323970" cy="634252"/>
              <a:chOff x="4070350" y="60326"/>
              <a:chExt cx="450850" cy="882650"/>
            </a:xfrm>
            <a:solidFill>
              <a:srgbClr val="F48E0C">
                <a:lumMod val="40000"/>
                <a:lumOff val="60000"/>
              </a:srgbClr>
            </a:solidFill>
          </p:grpSpPr>
          <p:sp>
            <p:nvSpPr>
              <p:cNvPr id="122" name="Rectangle 19">
                <a:extLst>
                  <a:ext uri="{FF2B5EF4-FFF2-40B4-BE49-F238E27FC236}">
                    <a16:creationId xmlns:a16="http://schemas.microsoft.com/office/drawing/2014/main" xmlns="" id="{9071B61B-04DC-44AB-B2B0-08BF8DCD81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9900" y="642938"/>
                <a:ext cx="31750" cy="3000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3" name="Freeform 20">
                <a:extLst>
                  <a:ext uri="{FF2B5EF4-FFF2-40B4-BE49-F238E27FC236}">
                    <a16:creationId xmlns:a16="http://schemas.microsoft.com/office/drawing/2014/main" xmlns="" id="{0C980D19-DEF6-40BB-A6B9-4259378492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350" y="60326"/>
                <a:ext cx="450850" cy="655638"/>
              </a:xfrm>
              <a:custGeom>
                <a:avLst/>
                <a:gdLst>
                  <a:gd name="T0" fmla="*/ 0 w 593"/>
                  <a:gd name="T1" fmla="*/ 862 h 862"/>
                  <a:gd name="T2" fmla="*/ 297 w 593"/>
                  <a:gd name="T3" fmla="*/ 0 h 862"/>
                  <a:gd name="T4" fmla="*/ 593 w 593"/>
                  <a:gd name="T5" fmla="*/ 862 h 862"/>
                  <a:gd name="T6" fmla="*/ 0 w 593"/>
                  <a:gd name="T7" fmla="*/ 862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3" h="862">
                    <a:moveTo>
                      <a:pt x="0" y="862"/>
                    </a:moveTo>
                    <a:lnTo>
                      <a:pt x="297" y="0"/>
                    </a:lnTo>
                    <a:lnTo>
                      <a:pt x="593" y="862"/>
                    </a:lnTo>
                    <a:lnTo>
                      <a:pt x="0" y="8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4" name="Freeform 21">
                <a:extLst>
                  <a:ext uri="{FF2B5EF4-FFF2-40B4-BE49-F238E27FC236}">
                    <a16:creationId xmlns:a16="http://schemas.microsoft.com/office/drawing/2014/main" xmlns="" id="{62CE36B6-148C-46C5-A9CB-43E4965912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5775" y="60326"/>
                <a:ext cx="225425" cy="655638"/>
              </a:xfrm>
              <a:custGeom>
                <a:avLst/>
                <a:gdLst>
                  <a:gd name="T0" fmla="*/ 296 w 296"/>
                  <a:gd name="T1" fmla="*/ 863 h 863"/>
                  <a:gd name="T2" fmla="*/ 0 w 296"/>
                  <a:gd name="T3" fmla="*/ 863 h 863"/>
                  <a:gd name="T4" fmla="*/ 0 w 296"/>
                  <a:gd name="T5" fmla="*/ 0 h 863"/>
                  <a:gd name="T6" fmla="*/ 296 w 296"/>
                  <a:gd name="T7" fmla="*/ 863 h 8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6" h="863">
                    <a:moveTo>
                      <a:pt x="296" y="863"/>
                    </a:moveTo>
                    <a:lnTo>
                      <a:pt x="0" y="863"/>
                    </a:lnTo>
                    <a:lnTo>
                      <a:pt x="0" y="0"/>
                    </a:lnTo>
                    <a:lnTo>
                      <a:pt x="296" y="8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25" name="그룹 89">
              <a:extLst>
                <a:ext uri="{FF2B5EF4-FFF2-40B4-BE49-F238E27FC236}">
                  <a16:creationId xmlns:a16="http://schemas.microsoft.com/office/drawing/2014/main" xmlns="" id="{87EA1614-6057-4E72-ADCC-E91E9F3799A9}"/>
                </a:ext>
              </a:extLst>
            </p:cNvPr>
            <p:cNvGrpSpPr/>
            <p:nvPr/>
          </p:nvGrpSpPr>
          <p:grpSpPr>
            <a:xfrm>
              <a:off x="4834747" y="4744207"/>
              <a:ext cx="891001" cy="968256"/>
              <a:chOff x="7986713" y="1112838"/>
              <a:chExt cx="823913" cy="895351"/>
            </a:xfrm>
            <a:solidFill>
              <a:srgbClr val="F48E0C">
                <a:lumMod val="40000"/>
                <a:lumOff val="60000"/>
              </a:srgbClr>
            </a:solidFill>
          </p:grpSpPr>
          <p:sp>
            <p:nvSpPr>
              <p:cNvPr id="126" name="Freeform 22">
                <a:extLst>
                  <a:ext uri="{FF2B5EF4-FFF2-40B4-BE49-F238E27FC236}">
                    <a16:creationId xmlns:a16="http://schemas.microsoft.com/office/drawing/2014/main" xmlns="" id="{79C2FDB7-9F13-40BF-AF24-AA6E2E9630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2775" y="1501776"/>
                <a:ext cx="333375" cy="506413"/>
              </a:xfrm>
              <a:custGeom>
                <a:avLst/>
                <a:gdLst>
                  <a:gd name="T0" fmla="*/ 439 w 439"/>
                  <a:gd name="T1" fmla="*/ 71 h 667"/>
                  <a:gd name="T2" fmla="*/ 405 w 439"/>
                  <a:gd name="T3" fmla="*/ 45 h 667"/>
                  <a:gd name="T4" fmla="*/ 243 w 439"/>
                  <a:gd name="T5" fmla="*/ 178 h 667"/>
                  <a:gd name="T6" fmla="*/ 243 w 439"/>
                  <a:gd name="T7" fmla="*/ 0 h 667"/>
                  <a:gd name="T8" fmla="*/ 189 w 439"/>
                  <a:gd name="T9" fmla="*/ 0 h 667"/>
                  <a:gd name="T10" fmla="*/ 189 w 439"/>
                  <a:gd name="T11" fmla="*/ 178 h 667"/>
                  <a:gd name="T12" fmla="*/ 35 w 439"/>
                  <a:gd name="T13" fmla="*/ 31 h 667"/>
                  <a:gd name="T14" fmla="*/ 0 w 439"/>
                  <a:gd name="T15" fmla="*/ 57 h 667"/>
                  <a:gd name="T16" fmla="*/ 189 w 439"/>
                  <a:gd name="T17" fmla="*/ 231 h 667"/>
                  <a:gd name="T18" fmla="*/ 189 w 439"/>
                  <a:gd name="T19" fmla="*/ 667 h 667"/>
                  <a:gd name="T20" fmla="*/ 243 w 439"/>
                  <a:gd name="T21" fmla="*/ 667 h 667"/>
                  <a:gd name="T22" fmla="*/ 243 w 439"/>
                  <a:gd name="T23" fmla="*/ 231 h 667"/>
                  <a:gd name="T24" fmla="*/ 439 w 439"/>
                  <a:gd name="T25" fmla="*/ 71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39" h="667">
                    <a:moveTo>
                      <a:pt x="439" y="71"/>
                    </a:moveTo>
                    <a:lnTo>
                      <a:pt x="405" y="45"/>
                    </a:lnTo>
                    <a:lnTo>
                      <a:pt x="243" y="178"/>
                    </a:lnTo>
                    <a:lnTo>
                      <a:pt x="243" y="0"/>
                    </a:lnTo>
                    <a:lnTo>
                      <a:pt x="189" y="0"/>
                    </a:lnTo>
                    <a:lnTo>
                      <a:pt x="189" y="178"/>
                    </a:lnTo>
                    <a:lnTo>
                      <a:pt x="35" y="31"/>
                    </a:lnTo>
                    <a:lnTo>
                      <a:pt x="0" y="57"/>
                    </a:lnTo>
                    <a:lnTo>
                      <a:pt x="189" y="231"/>
                    </a:lnTo>
                    <a:lnTo>
                      <a:pt x="189" y="667"/>
                    </a:lnTo>
                    <a:lnTo>
                      <a:pt x="243" y="667"/>
                    </a:lnTo>
                    <a:lnTo>
                      <a:pt x="243" y="231"/>
                    </a:lnTo>
                    <a:lnTo>
                      <a:pt x="439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7" name="Oval 23">
                <a:extLst>
                  <a:ext uri="{FF2B5EF4-FFF2-40B4-BE49-F238E27FC236}">
                    <a16:creationId xmlns:a16="http://schemas.microsoft.com/office/drawing/2014/main" xmlns="" id="{957EA360-6575-4998-83E4-9E4C5D7F47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4200" y="1112838"/>
                <a:ext cx="388938" cy="388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8" name="Freeform 24">
                <a:extLst>
                  <a:ext uri="{FF2B5EF4-FFF2-40B4-BE49-F238E27FC236}">
                    <a16:creationId xmlns:a16="http://schemas.microsoft.com/office/drawing/2014/main" xmlns="" id="{D65E328D-D14E-4850-BD49-FA77CD196B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9463" y="1112838"/>
                <a:ext cx="193675" cy="388938"/>
              </a:xfrm>
              <a:custGeom>
                <a:avLst/>
                <a:gdLst>
                  <a:gd name="T0" fmla="*/ 0 w 255"/>
                  <a:gd name="T1" fmla="*/ 0 h 512"/>
                  <a:gd name="T2" fmla="*/ 0 w 255"/>
                  <a:gd name="T3" fmla="*/ 512 h 512"/>
                  <a:gd name="T4" fmla="*/ 255 w 255"/>
                  <a:gd name="T5" fmla="*/ 256 h 512"/>
                  <a:gd name="T6" fmla="*/ 0 w 255"/>
                  <a:gd name="T7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5" h="512">
                    <a:moveTo>
                      <a:pt x="0" y="0"/>
                    </a:moveTo>
                    <a:lnTo>
                      <a:pt x="0" y="512"/>
                    </a:lnTo>
                    <a:cubicBezTo>
                      <a:pt x="141" y="511"/>
                      <a:pt x="255" y="397"/>
                      <a:pt x="255" y="256"/>
                    </a:cubicBezTo>
                    <a:cubicBezTo>
                      <a:pt x="255" y="115"/>
                      <a:pt x="14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1" name="Oval 25">
                <a:extLst>
                  <a:ext uri="{FF2B5EF4-FFF2-40B4-BE49-F238E27FC236}">
                    <a16:creationId xmlns:a16="http://schemas.microsoft.com/office/drawing/2014/main" xmlns="" id="{46BDD035-4FE7-4B9C-8254-CAB41D382F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6713" y="1176338"/>
                <a:ext cx="390525" cy="388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2" name="Oval 26">
                <a:extLst>
                  <a:ext uri="{FF2B5EF4-FFF2-40B4-BE49-F238E27FC236}">
                    <a16:creationId xmlns:a16="http://schemas.microsoft.com/office/drawing/2014/main" xmlns="" id="{F15D76DE-739A-4A45-B3EF-966489F2BA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21688" y="1176338"/>
                <a:ext cx="388938" cy="388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43" name="그룹 95">
              <a:extLst>
                <a:ext uri="{FF2B5EF4-FFF2-40B4-BE49-F238E27FC236}">
                  <a16:creationId xmlns:a16="http://schemas.microsoft.com/office/drawing/2014/main" xmlns="" id="{0C57DF50-B9BE-4F3E-854E-4E6BB9643756}"/>
                </a:ext>
              </a:extLst>
            </p:cNvPr>
            <p:cNvGrpSpPr/>
            <p:nvPr/>
          </p:nvGrpSpPr>
          <p:grpSpPr>
            <a:xfrm>
              <a:off x="916082" y="5165858"/>
              <a:ext cx="536694" cy="583229"/>
              <a:chOff x="7986713" y="1112838"/>
              <a:chExt cx="823913" cy="895351"/>
            </a:xfrm>
            <a:solidFill>
              <a:srgbClr val="F48E0C">
                <a:lumMod val="40000"/>
                <a:lumOff val="60000"/>
              </a:srgbClr>
            </a:solidFill>
          </p:grpSpPr>
          <p:sp>
            <p:nvSpPr>
              <p:cNvPr id="144" name="Freeform 22">
                <a:extLst>
                  <a:ext uri="{FF2B5EF4-FFF2-40B4-BE49-F238E27FC236}">
                    <a16:creationId xmlns:a16="http://schemas.microsoft.com/office/drawing/2014/main" xmlns="" id="{0651D252-88BE-4C4D-921E-74DD18917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2775" y="1501776"/>
                <a:ext cx="333375" cy="506413"/>
              </a:xfrm>
              <a:custGeom>
                <a:avLst/>
                <a:gdLst>
                  <a:gd name="T0" fmla="*/ 439 w 439"/>
                  <a:gd name="T1" fmla="*/ 71 h 667"/>
                  <a:gd name="T2" fmla="*/ 405 w 439"/>
                  <a:gd name="T3" fmla="*/ 45 h 667"/>
                  <a:gd name="T4" fmla="*/ 243 w 439"/>
                  <a:gd name="T5" fmla="*/ 178 h 667"/>
                  <a:gd name="T6" fmla="*/ 243 w 439"/>
                  <a:gd name="T7" fmla="*/ 0 h 667"/>
                  <a:gd name="T8" fmla="*/ 189 w 439"/>
                  <a:gd name="T9" fmla="*/ 0 h 667"/>
                  <a:gd name="T10" fmla="*/ 189 w 439"/>
                  <a:gd name="T11" fmla="*/ 178 h 667"/>
                  <a:gd name="T12" fmla="*/ 35 w 439"/>
                  <a:gd name="T13" fmla="*/ 31 h 667"/>
                  <a:gd name="T14" fmla="*/ 0 w 439"/>
                  <a:gd name="T15" fmla="*/ 57 h 667"/>
                  <a:gd name="T16" fmla="*/ 189 w 439"/>
                  <a:gd name="T17" fmla="*/ 231 h 667"/>
                  <a:gd name="T18" fmla="*/ 189 w 439"/>
                  <a:gd name="T19" fmla="*/ 667 h 667"/>
                  <a:gd name="T20" fmla="*/ 243 w 439"/>
                  <a:gd name="T21" fmla="*/ 667 h 667"/>
                  <a:gd name="T22" fmla="*/ 243 w 439"/>
                  <a:gd name="T23" fmla="*/ 231 h 667"/>
                  <a:gd name="T24" fmla="*/ 439 w 439"/>
                  <a:gd name="T25" fmla="*/ 71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39" h="667">
                    <a:moveTo>
                      <a:pt x="439" y="71"/>
                    </a:moveTo>
                    <a:lnTo>
                      <a:pt x="405" y="45"/>
                    </a:lnTo>
                    <a:lnTo>
                      <a:pt x="243" y="178"/>
                    </a:lnTo>
                    <a:lnTo>
                      <a:pt x="243" y="0"/>
                    </a:lnTo>
                    <a:lnTo>
                      <a:pt x="189" y="0"/>
                    </a:lnTo>
                    <a:lnTo>
                      <a:pt x="189" y="178"/>
                    </a:lnTo>
                    <a:lnTo>
                      <a:pt x="35" y="31"/>
                    </a:lnTo>
                    <a:lnTo>
                      <a:pt x="0" y="57"/>
                    </a:lnTo>
                    <a:lnTo>
                      <a:pt x="189" y="231"/>
                    </a:lnTo>
                    <a:lnTo>
                      <a:pt x="189" y="667"/>
                    </a:lnTo>
                    <a:lnTo>
                      <a:pt x="243" y="667"/>
                    </a:lnTo>
                    <a:lnTo>
                      <a:pt x="243" y="231"/>
                    </a:lnTo>
                    <a:lnTo>
                      <a:pt x="439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5" name="Oval 23">
                <a:extLst>
                  <a:ext uri="{FF2B5EF4-FFF2-40B4-BE49-F238E27FC236}">
                    <a16:creationId xmlns:a16="http://schemas.microsoft.com/office/drawing/2014/main" xmlns="" id="{3538CEFD-67CB-4E43-959B-CA9989039D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4200" y="1112838"/>
                <a:ext cx="388938" cy="388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6" name="Freeform 24">
                <a:extLst>
                  <a:ext uri="{FF2B5EF4-FFF2-40B4-BE49-F238E27FC236}">
                    <a16:creationId xmlns:a16="http://schemas.microsoft.com/office/drawing/2014/main" xmlns="" id="{445B7D38-A870-473D-9FE5-A4422FEF5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9463" y="1112838"/>
                <a:ext cx="193675" cy="388938"/>
              </a:xfrm>
              <a:custGeom>
                <a:avLst/>
                <a:gdLst>
                  <a:gd name="T0" fmla="*/ 0 w 255"/>
                  <a:gd name="T1" fmla="*/ 0 h 512"/>
                  <a:gd name="T2" fmla="*/ 0 w 255"/>
                  <a:gd name="T3" fmla="*/ 512 h 512"/>
                  <a:gd name="T4" fmla="*/ 255 w 255"/>
                  <a:gd name="T5" fmla="*/ 256 h 512"/>
                  <a:gd name="T6" fmla="*/ 0 w 255"/>
                  <a:gd name="T7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5" h="512">
                    <a:moveTo>
                      <a:pt x="0" y="0"/>
                    </a:moveTo>
                    <a:lnTo>
                      <a:pt x="0" y="512"/>
                    </a:lnTo>
                    <a:cubicBezTo>
                      <a:pt x="141" y="511"/>
                      <a:pt x="255" y="397"/>
                      <a:pt x="255" y="256"/>
                    </a:cubicBezTo>
                    <a:cubicBezTo>
                      <a:pt x="255" y="115"/>
                      <a:pt x="14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7" name="Oval 25">
                <a:extLst>
                  <a:ext uri="{FF2B5EF4-FFF2-40B4-BE49-F238E27FC236}">
                    <a16:creationId xmlns:a16="http://schemas.microsoft.com/office/drawing/2014/main" xmlns="" id="{56C268FE-0826-4A04-B268-1DB7072467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6713" y="1176338"/>
                <a:ext cx="390525" cy="388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8" name="Oval 26">
                <a:extLst>
                  <a:ext uri="{FF2B5EF4-FFF2-40B4-BE49-F238E27FC236}">
                    <a16:creationId xmlns:a16="http://schemas.microsoft.com/office/drawing/2014/main" xmlns="" id="{1B2C9C91-0B67-49BA-9295-4543820B9E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21688" y="1176338"/>
                <a:ext cx="388938" cy="388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49" name="그룹 101">
              <a:extLst>
                <a:ext uri="{FF2B5EF4-FFF2-40B4-BE49-F238E27FC236}">
                  <a16:creationId xmlns:a16="http://schemas.microsoft.com/office/drawing/2014/main" xmlns="" id="{C0C68B0B-2589-49CB-86BE-28F82D408617}"/>
                </a:ext>
              </a:extLst>
            </p:cNvPr>
            <p:cNvGrpSpPr/>
            <p:nvPr/>
          </p:nvGrpSpPr>
          <p:grpSpPr>
            <a:xfrm>
              <a:off x="3949414" y="5080305"/>
              <a:ext cx="526868" cy="834999"/>
              <a:chOff x="4979988" y="223838"/>
              <a:chExt cx="439738" cy="696913"/>
            </a:xfrm>
            <a:solidFill>
              <a:srgbClr val="F48E0C">
                <a:lumMod val="40000"/>
                <a:lumOff val="60000"/>
              </a:srgbClr>
            </a:solidFill>
          </p:grpSpPr>
          <p:sp>
            <p:nvSpPr>
              <p:cNvPr id="150" name="Rectangle 43">
                <a:extLst>
                  <a:ext uri="{FF2B5EF4-FFF2-40B4-BE49-F238E27FC236}">
                    <a16:creationId xmlns:a16="http://schemas.microsoft.com/office/drawing/2014/main" xmlns="" id="{4782C42D-A741-4252-AB28-33E924C2B2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2713" y="763588"/>
                <a:ext cx="15875" cy="157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1" name="Freeform 44">
                <a:extLst>
                  <a:ext uri="{FF2B5EF4-FFF2-40B4-BE49-F238E27FC236}">
                    <a16:creationId xmlns:a16="http://schemas.microsoft.com/office/drawing/2014/main" xmlns="" id="{C28C158E-08A0-4A8E-B132-14AD2F35085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79988" y="223838"/>
                <a:ext cx="439738" cy="555625"/>
              </a:xfrm>
              <a:custGeom>
                <a:avLst/>
                <a:gdLst>
                  <a:gd name="T0" fmla="*/ 289 w 578"/>
                  <a:gd name="T1" fmla="*/ 265 h 733"/>
                  <a:gd name="T2" fmla="*/ 290 w 578"/>
                  <a:gd name="T3" fmla="*/ 265 h 733"/>
                  <a:gd name="T4" fmla="*/ 288 w 578"/>
                  <a:gd name="T5" fmla="*/ 265 h 733"/>
                  <a:gd name="T6" fmla="*/ 289 w 578"/>
                  <a:gd name="T7" fmla="*/ 265 h 733"/>
                  <a:gd name="T8" fmla="*/ 578 w 578"/>
                  <a:gd name="T9" fmla="*/ 733 h 733"/>
                  <a:gd name="T10" fmla="*/ 425 w 578"/>
                  <a:gd name="T11" fmla="*/ 548 h 733"/>
                  <a:gd name="T12" fmla="*/ 524 w 578"/>
                  <a:gd name="T13" fmla="*/ 548 h 733"/>
                  <a:gd name="T14" fmla="*/ 397 w 578"/>
                  <a:gd name="T15" fmla="*/ 395 h 733"/>
                  <a:gd name="T16" fmla="*/ 479 w 578"/>
                  <a:gd name="T17" fmla="*/ 395 h 733"/>
                  <a:gd name="T18" fmla="*/ 381 w 578"/>
                  <a:gd name="T19" fmla="*/ 265 h 733"/>
                  <a:gd name="T20" fmla="*/ 458 w 578"/>
                  <a:gd name="T21" fmla="*/ 265 h 733"/>
                  <a:gd name="T22" fmla="*/ 354 w 578"/>
                  <a:gd name="T23" fmla="*/ 151 h 733"/>
                  <a:gd name="T24" fmla="*/ 427 w 578"/>
                  <a:gd name="T25" fmla="*/ 151 h 733"/>
                  <a:gd name="T26" fmla="*/ 289 w 578"/>
                  <a:gd name="T27" fmla="*/ 0 h 733"/>
                  <a:gd name="T28" fmla="*/ 151 w 578"/>
                  <a:gd name="T29" fmla="*/ 151 h 733"/>
                  <a:gd name="T30" fmla="*/ 224 w 578"/>
                  <a:gd name="T31" fmla="*/ 151 h 733"/>
                  <a:gd name="T32" fmla="*/ 119 w 578"/>
                  <a:gd name="T33" fmla="*/ 265 h 733"/>
                  <a:gd name="T34" fmla="*/ 197 w 578"/>
                  <a:gd name="T35" fmla="*/ 265 h 733"/>
                  <a:gd name="T36" fmla="*/ 99 w 578"/>
                  <a:gd name="T37" fmla="*/ 395 h 733"/>
                  <a:gd name="T38" fmla="*/ 181 w 578"/>
                  <a:gd name="T39" fmla="*/ 395 h 733"/>
                  <a:gd name="T40" fmla="*/ 54 w 578"/>
                  <a:gd name="T41" fmla="*/ 548 h 733"/>
                  <a:gd name="T42" fmla="*/ 153 w 578"/>
                  <a:gd name="T43" fmla="*/ 548 h 733"/>
                  <a:gd name="T44" fmla="*/ 0 w 578"/>
                  <a:gd name="T45" fmla="*/ 733 h 733"/>
                  <a:gd name="T46" fmla="*/ 578 w 578"/>
                  <a:gd name="T47" fmla="*/ 733 h 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78" h="733">
                    <a:moveTo>
                      <a:pt x="289" y="265"/>
                    </a:moveTo>
                    <a:lnTo>
                      <a:pt x="290" y="265"/>
                    </a:lnTo>
                    <a:lnTo>
                      <a:pt x="288" y="265"/>
                    </a:lnTo>
                    <a:lnTo>
                      <a:pt x="289" y="265"/>
                    </a:lnTo>
                    <a:close/>
                    <a:moveTo>
                      <a:pt x="578" y="733"/>
                    </a:moveTo>
                    <a:lnTo>
                      <a:pt x="425" y="548"/>
                    </a:lnTo>
                    <a:lnTo>
                      <a:pt x="524" y="548"/>
                    </a:lnTo>
                    <a:lnTo>
                      <a:pt x="397" y="395"/>
                    </a:lnTo>
                    <a:lnTo>
                      <a:pt x="479" y="395"/>
                    </a:lnTo>
                    <a:lnTo>
                      <a:pt x="381" y="265"/>
                    </a:lnTo>
                    <a:lnTo>
                      <a:pt x="458" y="265"/>
                    </a:lnTo>
                    <a:lnTo>
                      <a:pt x="354" y="151"/>
                    </a:lnTo>
                    <a:lnTo>
                      <a:pt x="427" y="151"/>
                    </a:lnTo>
                    <a:lnTo>
                      <a:pt x="289" y="0"/>
                    </a:lnTo>
                    <a:lnTo>
                      <a:pt x="151" y="151"/>
                    </a:lnTo>
                    <a:lnTo>
                      <a:pt x="224" y="151"/>
                    </a:lnTo>
                    <a:lnTo>
                      <a:pt x="119" y="265"/>
                    </a:lnTo>
                    <a:lnTo>
                      <a:pt x="197" y="265"/>
                    </a:lnTo>
                    <a:lnTo>
                      <a:pt x="99" y="395"/>
                    </a:lnTo>
                    <a:lnTo>
                      <a:pt x="181" y="395"/>
                    </a:lnTo>
                    <a:lnTo>
                      <a:pt x="54" y="548"/>
                    </a:lnTo>
                    <a:lnTo>
                      <a:pt x="153" y="548"/>
                    </a:lnTo>
                    <a:lnTo>
                      <a:pt x="0" y="733"/>
                    </a:lnTo>
                    <a:lnTo>
                      <a:pt x="578" y="7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2" name="Freeform 45">
                <a:extLst>
                  <a:ext uri="{FF2B5EF4-FFF2-40B4-BE49-F238E27FC236}">
                    <a16:creationId xmlns:a16="http://schemas.microsoft.com/office/drawing/2014/main" xmlns="" id="{63ED3C9C-8E6C-4937-9CA4-72F07A8282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0650" y="223838"/>
                <a:ext cx="219075" cy="555625"/>
              </a:xfrm>
              <a:custGeom>
                <a:avLst/>
                <a:gdLst>
                  <a:gd name="T0" fmla="*/ 136 w 289"/>
                  <a:gd name="T1" fmla="*/ 548 h 733"/>
                  <a:gd name="T2" fmla="*/ 235 w 289"/>
                  <a:gd name="T3" fmla="*/ 548 h 733"/>
                  <a:gd name="T4" fmla="*/ 108 w 289"/>
                  <a:gd name="T5" fmla="*/ 395 h 733"/>
                  <a:gd name="T6" fmla="*/ 190 w 289"/>
                  <a:gd name="T7" fmla="*/ 395 h 733"/>
                  <a:gd name="T8" fmla="*/ 92 w 289"/>
                  <a:gd name="T9" fmla="*/ 265 h 733"/>
                  <a:gd name="T10" fmla="*/ 169 w 289"/>
                  <a:gd name="T11" fmla="*/ 265 h 733"/>
                  <a:gd name="T12" fmla="*/ 65 w 289"/>
                  <a:gd name="T13" fmla="*/ 151 h 733"/>
                  <a:gd name="T14" fmla="*/ 138 w 289"/>
                  <a:gd name="T15" fmla="*/ 151 h 733"/>
                  <a:gd name="T16" fmla="*/ 0 w 289"/>
                  <a:gd name="T17" fmla="*/ 0 h 733"/>
                  <a:gd name="T18" fmla="*/ 0 w 289"/>
                  <a:gd name="T19" fmla="*/ 265 h 733"/>
                  <a:gd name="T20" fmla="*/ 1 w 289"/>
                  <a:gd name="T21" fmla="*/ 265 h 733"/>
                  <a:gd name="T22" fmla="*/ 0 w 289"/>
                  <a:gd name="T23" fmla="*/ 265 h 733"/>
                  <a:gd name="T24" fmla="*/ 0 w 289"/>
                  <a:gd name="T25" fmla="*/ 733 h 733"/>
                  <a:gd name="T26" fmla="*/ 289 w 289"/>
                  <a:gd name="T27" fmla="*/ 733 h 733"/>
                  <a:gd name="T28" fmla="*/ 136 w 289"/>
                  <a:gd name="T29" fmla="*/ 548 h 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9" h="733">
                    <a:moveTo>
                      <a:pt x="136" y="548"/>
                    </a:moveTo>
                    <a:lnTo>
                      <a:pt x="235" y="548"/>
                    </a:lnTo>
                    <a:lnTo>
                      <a:pt x="108" y="395"/>
                    </a:lnTo>
                    <a:lnTo>
                      <a:pt x="190" y="395"/>
                    </a:lnTo>
                    <a:lnTo>
                      <a:pt x="92" y="265"/>
                    </a:lnTo>
                    <a:lnTo>
                      <a:pt x="169" y="265"/>
                    </a:lnTo>
                    <a:lnTo>
                      <a:pt x="65" y="151"/>
                    </a:lnTo>
                    <a:lnTo>
                      <a:pt x="138" y="151"/>
                    </a:lnTo>
                    <a:lnTo>
                      <a:pt x="0" y="0"/>
                    </a:lnTo>
                    <a:lnTo>
                      <a:pt x="0" y="265"/>
                    </a:lnTo>
                    <a:lnTo>
                      <a:pt x="1" y="265"/>
                    </a:lnTo>
                    <a:lnTo>
                      <a:pt x="0" y="265"/>
                    </a:lnTo>
                    <a:lnTo>
                      <a:pt x="0" y="733"/>
                    </a:lnTo>
                    <a:lnTo>
                      <a:pt x="289" y="733"/>
                    </a:lnTo>
                    <a:lnTo>
                      <a:pt x="136" y="5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53" name="그룹 105">
              <a:extLst>
                <a:ext uri="{FF2B5EF4-FFF2-40B4-BE49-F238E27FC236}">
                  <a16:creationId xmlns:a16="http://schemas.microsoft.com/office/drawing/2014/main" xmlns="" id="{DFD7CDAE-63F5-48E1-BD09-7F30A0F3E1A4}"/>
                </a:ext>
              </a:extLst>
            </p:cNvPr>
            <p:cNvGrpSpPr/>
            <p:nvPr/>
          </p:nvGrpSpPr>
          <p:grpSpPr>
            <a:xfrm rot="242710">
              <a:off x="1557304" y="5421511"/>
              <a:ext cx="448933" cy="242688"/>
              <a:chOff x="9777413" y="344488"/>
              <a:chExt cx="919163" cy="496888"/>
            </a:xfrm>
            <a:solidFill>
              <a:srgbClr val="F48E0C">
                <a:lumMod val="40000"/>
                <a:lumOff val="60000"/>
              </a:srgbClr>
            </a:solidFill>
          </p:grpSpPr>
          <p:sp>
            <p:nvSpPr>
              <p:cNvPr id="154" name="Freeform 27">
                <a:extLst>
                  <a:ext uri="{FF2B5EF4-FFF2-40B4-BE49-F238E27FC236}">
                    <a16:creationId xmlns:a16="http://schemas.microsoft.com/office/drawing/2014/main" xmlns="" id="{4CDCAFE8-681C-4F5E-8B3C-A8110D4AD6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77413" y="344488"/>
                <a:ext cx="919163" cy="496888"/>
              </a:xfrm>
              <a:custGeom>
                <a:avLst/>
                <a:gdLst>
                  <a:gd name="T0" fmla="*/ 1175 w 1211"/>
                  <a:gd name="T1" fmla="*/ 654 h 654"/>
                  <a:gd name="T2" fmla="*/ 14 w 1211"/>
                  <a:gd name="T3" fmla="*/ 654 h 654"/>
                  <a:gd name="T4" fmla="*/ 145 w 1211"/>
                  <a:gd name="T5" fmla="*/ 583 h 654"/>
                  <a:gd name="T6" fmla="*/ 0 w 1211"/>
                  <a:gd name="T7" fmla="*/ 593 h 654"/>
                  <a:gd name="T8" fmla="*/ 145 w 1211"/>
                  <a:gd name="T9" fmla="*/ 507 h 654"/>
                  <a:gd name="T10" fmla="*/ 0 w 1211"/>
                  <a:gd name="T11" fmla="*/ 460 h 654"/>
                  <a:gd name="T12" fmla="*/ 125 w 1211"/>
                  <a:gd name="T13" fmla="*/ 450 h 654"/>
                  <a:gd name="T14" fmla="*/ 11 w 1211"/>
                  <a:gd name="T15" fmla="*/ 399 h 654"/>
                  <a:gd name="T16" fmla="*/ 173 w 1211"/>
                  <a:gd name="T17" fmla="*/ 372 h 654"/>
                  <a:gd name="T18" fmla="*/ 74 w 1211"/>
                  <a:gd name="T19" fmla="*/ 305 h 654"/>
                  <a:gd name="T20" fmla="*/ 205 w 1211"/>
                  <a:gd name="T21" fmla="*/ 290 h 654"/>
                  <a:gd name="T22" fmla="*/ 137 w 1211"/>
                  <a:gd name="T23" fmla="*/ 231 h 654"/>
                  <a:gd name="T24" fmla="*/ 261 w 1211"/>
                  <a:gd name="T25" fmla="*/ 209 h 654"/>
                  <a:gd name="T26" fmla="*/ 193 w 1211"/>
                  <a:gd name="T27" fmla="*/ 140 h 654"/>
                  <a:gd name="T28" fmla="*/ 326 w 1211"/>
                  <a:gd name="T29" fmla="*/ 136 h 654"/>
                  <a:gd name="T30" fmla="*/ 279 w 1211"/>
                  <a:gd name="T31" fmla="*/ 62 h 654"/>
                  <a:gd name="T32" fmla="*/ 463 w 1211"/>
                  <a:gd name="T33" fmla="*/ 110 h 654"/>
                  <a:gd name="T34" fmla="*/ 415 w 1211"/>
                  <a:gd name="T35" fmla="*/ 17 h 654"/>
                  <a:gd name="T36" fmla="*/ 552 w 1211"/>
                  <a:gd name="T37" fmla="*/ 96 h 654"/>
                  <a:gd name="T38" fmla="*/ 557 w 1211"/>
                  <a:gd name="T39" fmla="*/ 17 h 654"/>
                  <a:gd name="T40" fmla="*/ 634 w 1211"/>
                  <a:gd name="T41" fmla="*/ 84 h 654"/>
                  <a:gd name="T42" fmla="*/ 699 w 1211"/>
                  <a:gd name="T43" fmla="*/ 0 h 654"/>
                  <a:gd name="T44" fmla="*/ 696 w 1211"/>
                  <a:gd name="T45" fmla="*/ 96 h 654"/>
                  <a:gd name="T46" fmla="*/ 814 w 1211"/>
                  <a:gd name="T47" fmla="*/ 40 h 654"/>
                  <a:gd name="T48" fmla="*/ 770 w 1211"/>
                  <a:gd name="T49" fmla="*/ 123 h 654"/>
                  <a:gd name="T50" fmla="*/ 879 w 1211"/>
                  <a:gd name="T51" fmla="*/ 62 h 654"/>
                  <a:gd name="T52" fmla="*/ 856 w 1211"/>
                  <a:gd name="T53" fmla="*/ 155 h 654"/>
                  <a:gd name="T54" fmla="*/ 972 w 1211"/>
                  <a:gd name="T55" fmla="*/ 122 h 654"/>
                  <a:gd name="T56" fmla="*/ 948 w 1211"/>
                  <a:gd name="T57" fmla="*/ 195 h 654"/>
                  <a:gd name="T58" fmla="*/ 1066 w 1211"/>
                  <a:gd name="T59" fmla="*/ 184 h 654"/>
                  <a:gd name="T60" fmla="*/ 1004 w 1211"/>
                  <a:gd name="T61" fmla="*/ 260 h 654"/>
                  <a:gd name="T62" fmla="*/ 1140 w 1211"/>
                  <a:gd name="T63" fmla="*/ 266 h 654"/>
                  <a:gd name="T64" fmla="*/ 1068 w 1211"/>
                  <a:gd name="T65" fmla="*/ 337 h 654"/>
                  <a:gd name="T66" fmla="*/ 1175 w 1211"/>
                  <a:gd name="T67" fmla="*/ 357 h 654"/>
                  <a:gd name="T68" fmla="*/ 1093 w 1211"/>
                  <a:gd name="T69" fmla="*/ 399 h 654"/>
                  <a:gd name="T70" fmla="*/ 1181 w 1211"/>
                  <a:gd name="T71" fmla="*/ 448 h 654"/>
                  <a:gd name="T72" fmla="*/ 1095 w 1211"/>
                  <a:gd name="T73" fmla="*/ 500 h 654"/>
                  <a:gd name="T74" fmla="*/ 1211 w 1211"/>
                  <a:gd name="T75" fmla="*/ 561 h 654"/>
                  <a:gd name="T76" fmla="*/ 1104 w 1211"/>
                  <a:gd name="T77" fmla="*/ 591 h 654"/>
                  <a:gd name="T78" fmla="*/ 1175 w 1211"/>
                  <a:gd name="T79" fmla="*/ 654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1" h="654">
                    <a:moveTo>
                      <a:pt x="1175" y="654"/>
                    </a:moveTo>
                    <a:lnTo>
                      <a:pt x="14" y="654"/>
                    </a:lnTo>
                    <a:cubicBezTo>
                      <a:pt x="14" y="654"/>
                      <a:pt x="37" y="596"/>
                      <a:pt x="145" y="583"/>
                    </a:cubicBezTo>
                    <a:cubicBezTo>
                      <a:pt x="145" y="583"/>
                      <a:pt x="86" y="561"/>
                      <a:pt x="0" y="593"/>
                    </a:cubicBezTo>
                    <a:cubicBezTo>
                      <a:pt x="0" y="593"/>
                      <a:pt x="15" y="539"/>
                      <a:pt x="145" y="507"/>
                    </a:cubicBezTo>
                    <a:cubicBezTo>
                      <a:pt x="145" y="507"/>
                      <a:pt x="35" y="503"/>
                      <a:pt x="0" y="460"/>
                    </a:cubicBezTo>
                    <a:cubicBezTo>
                      <a:pt x="0" y="460"/>
                      <a:pt x="69" y="480"/>
                      <a:pt x="125" y="450"/>
                    </a:cubicBezTo>
                    <a:cubicBezTo>
                      <a:pt x="125" y="450"/>
                      <a:pt x="62" y="389"/>
                      <a:pt x="11" y="399"/>
                    </a:cubicBezTo>
                    <a:cubicBezTo>
                      <a:pt x="11" y="399"/>
                      <a:pt x="61" y="355"/>
                      <a:pt x="173" y="372"/>
                    </a:cubicBezTo>
                    <a:cubicBezTo>
                      <a:pt x="173" y="372"/>
                      <a:pt x="113" y="300"/>
                      <a:pt x="74" y="305"/>
                    </a:cubicBezTo>
                    <a:cubicBezTo>
                      <a:pt x="74" y="305"/>
                      <a:pt x="110" y="271"/>
                      <a:pt x="205" y="290"/>
                    </a:cubicBezTo>
                    <a:cubicBezTo>
                      <a:pt x="205" y="290"/>
                      <a:pt x="174" y="237"/>
                      <a:pt x="137" y="231"/>
                    </a:cubicBezTo>
                    <a:cubicBezTo>
                      <a:pt x="137" y="231"/>
                      <a:pt x="154" y="184"/>
                      <a:pt x="261" y="209"/>
                    </a:cubicBezTo>
                    <a:cubicBezTo>
                      <a:pt x="261" y="209"/>
                      <a:pt x="244" y="143"/>
                      <a:pt x="193" y="140"/>
                    </a:cubicBezTo>
                    <a:cubicBezTo>
                      <a:pt x="193" y="140"/>
                      <a:pt x="253" y="102"/>
                      <a:pt x="326" y="136"/>
                    </a:cubicBezTo>
                    <a:cubicBezTo>
                      <a:pt x="326" y="136"/>
                      <a:pt x="308" y="67"/>
                      <a:pt x="279" y="62"/>
                    </a:cubicBezTo>
                    <a:cubicBezTo>
                      <a:pt x="279" y="62"/>
                      <a:pt x="418" y="62"/>
                      <a:pt x="463" y="110"/>
                    </a:cubicBezTo>
                    <a:cubicBezTo>
                      <a:pt x="463" y="110"/>
                      <a:pt x="444" y="47"/>
                      <a:pt x="415" y="17"/>
                    </a:cubicBezTo>
                    <a:cubicBezTo>
                      <a:pt x="415" y="17"/>
                      <a:pt x="548" y="43"/>
                      <a:pt x="552" y="96"/>
                    </a:cubicBezTo>
                    <a:cubicBezTo>
                      <a:pt x="552" y="96"/>
                      <a:pt x="569" y="57"/>
                      <a:pt x="557" y="17"/>
                    </a:cubicBezTo>
                    <a:cubicBezTo>
                      <a:pt x="557" y="17"/>
                      <a:pt x="626" y="35"/>
                      <a:pt x="634" y="84"/>
                    </a:cubicBezTo>
                    <a:cubicBezTo>
                      <a:pt x="634" y="84"/>
                      <a:pt x="660" y="12"/>
                      <a:pt x="699" y="0"/>
                    </a:cubicBezTo>
                    <a:cubicBezTo>
                      <a:pt x="699" y="0"/>
                      <a:pt x="684" y="68"/>
                      <a:pt x="696" y="96"/>
                    </a:cubicBezTo>
                    <a:cubicBezTo>
                      <a:pt x="696" y="96"/>
                      <a:pt x="757" y="59"/>
                      <a:pt x="814" y="40"/>
                    </a:cubicBezTo>
                    <a:cubicBezTo>
                      <a:pt x="814" y="40"/>
                      <a:pt x="770" y="85"/>
                      <a:pt x="770" y="123"/>
                    </a:cubicBezTo>
                    <a:cubicBezTo>
                      <a:pt x="770" y="123"/>
                      <a:pt x="827" y="66"/>
                      <a:pt x="879" y="62"/>
                    </a:cubicBezTo>
                    <a:cubicBezTo>
                      <a:pt x="879" y="62"/>
                      <a:pt x="811" y="136"/>
                      <a:pt x="856" y="155"/>
                    </a:cubicBezTo>
                    <a:cubicBezTo>
                      <a:pt x="856" y="155"/>
                      <a:pt x="913" y="116"/>
                      <a:pt x="972" y="122"/>
                    </a:cubicBezTo>
                    <a:cubicBezTo>
                      <a:pt x="972" y="122"/>
                      <a:pt x="930" y="170"/>
                      <a:pt x="948" y="195"/>
                    </a:cubicBezTo>
                    <a:cubicBezTo>
                      <a:pt x="948" y="195"/>
                      <a:pt x="1001" y="170"/>
                      <a:pt x="1066" y="184"/>
                    </a:cubicBezTo>
                    <a:cubicBezTo>
                      <a:pt x="1066" y="184"/>
                      <a:pt x="977" y="231"/>
                      <a:pt x="1004" y="260"/>
                    </a:cubicBezTo>
                    <a:cubicBezTo>
                      <a:pt x="1004" y="260"/>
                      <a:pt x="1072" y="244"/>
                      <a:pt x="1140" y="266"/>
                    </a:cubicBezTo>
                    <a:cubicBezTo>
                      <a:pt x="1140" y="266"/>
                      <a:pt x="1057" y="310"/>
                      <a:pt x="1068" y="337"/>
                    </a:cubicBezTo>
                    <a:cubicBezTo>
                      <a:pt x="1068" y="337"/>
                      <a:pt x="1113" y="342"/>
                      <a:pt x="1175" y="357"/>
                    </a:cubicBezTo>
                    <a:cubicBezTo>
                      <a:pt x="1175" y="357"/>
                      <a:pt x="1114" y="367"/>
                      <a:pt x="1093" y="399"/>
                    </a:cubicBezTo>
                    <a:cubicBezTo>
                      <a:pt x="1093" y="399"/>
                      <a:pt x="1131" y="399"/>
                      <a:pt x="1181" y="448"/>
                    </a:cubicBezTo>
                    <a:cubicBezTo>
                      <a:pt x="1181" y="448"/>
                      <a:pt x="1101" y="453"/>
                      <a:pt x="1095" y="500"/>
                    </a:cubicBezTo>
                    <a:cubicBezTo>
                      <a:pt x="1095" y="500"/>
                      <a:pt x="1155" y="496"/>
                      <a:pt x="1211" y="561"/>
                    </a:cubicBezTo>
                    <a:cubicBezTo>
                      <a:pt x="1211" y="561"/>
                      <a:pt x="1110" y="541"/>
                      <a:pt x="1104" y="591"/>
                    </a:cubicBezTo>
                    <a:cubicBezTo>
                      <a:pt x="1158" y="591"/>
                      <a:pt x="1174" y="643"/>
                      <a:pt x="1175" y="65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5" name="Freeform 28">
                <a:extLst>
                  <a:ext uri="{FF2B5EF4-FFF2-40B4-BE49-F238E27FC236}">
                    <a16:creationId xmlns:a16="http://schemas.microsoft.com/office/drawing/2014/main" xmlns="" id="{F49C6D63-C112-49F5-805C-5A392D6858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18700" y="441326"/>
                <a:ext cx="660400" cy="357188"/>
              </a:xfrm>
              <a:custGeom>
                <a:avLst/>
                <a:gdLst>
                  <a:gd name="T0" fmla="*/ 844 w 870"/>
                  <a:gd name="T1" fmla="*/ 470 h 470"/>
                  <a:gd name="T2" fmla="*/ 11 w 870"/>
                  <a:gd name="T3" fmla="*/ 470 h 470"/>
                  <a:gd name="T4" fmla="*/ 105 w 870"/>
                  <a:gd name="T5" fmla="*/ 419 h 470"/>
                  <a:gd name="T6" fmla="*/ 0 w 870"/>
                  <a:gd name="T7" fmla="*/ 426 h 470"/>
                  <a:gd name="T8" fmla="*/ 105 w 870"/>
                  <a:gd name="T9" fmla="*/ 364 h 470"/>
                  <a:gd name="T10" fmla="*/ 0 w 870"/>
                  <a:gd name="T11" fmla="*/ 330 h 470"/>
                  <a:gd name="T12" fmla="*/ 90 w 870"/>
                  <a:gd name="T13" fmla="*/ 323 h 470"/>
                  <a:gd name="T14" fmla="*/ 8 w 870"/>
                  <a:gd name="T15" fmla="*/ 287 h 470"/>
                  <a:gd name="T16" fmla="*/ 125 w 870"/>
                  <a:gd name="T17" fmla="*/ 267 h 470"/>
                  <a:gd name="T18" fmla="*/ 54 w 870"/>
                  <a:gd name="T19" fmla="*/ 219 h 470"/>
                  <a:gd name="T20" fmla="*/ 147 w 870"/>
                  <a:gd name="T21" fmla="*/ 208 h 470"/>
                  <a:gd name="T22" fmla="*/ 99 w 870"/>
                  <a:gd name="T23" fmla="*/ 166 h 470"/>
                  <a:gd name="T24" fmla="*/ 188 w 870"/>
                  <a:gd name="T25" fmla="*/ 150 h 470"/>
                  <a:gd name="T26" fmla="*/ 139 w 870"/>
                  <a:gd name="T27" fmla="*/ 101 h 470"/>
                  <a:gd name="T28" fmla="*/ 235 w 870"/>
                  <a:gd name="T29" fmla="*/ 97 h 470"/>
                  <a:gd name="T30" fmla="*/ 201 w 870"/>
                  <a:gd name="T31" fmla="*/ 44 h 470"/>
                  <a:gd name="T32" fmla="*/ 333 w 870"/>
                  <a:gd name="T33" fmla="*/ 79 h 470"/>
                  <a:gd name="T34" fmla="*/ 298 w 870"/>
                  <a:gd name="T35" fmla="*/ 13 h 470"/>
                  <a:gd name="T36" fmla="*/ 397 w 870"/>
                  <a:gd name="T37" fmla="*/ 69 h 470"/>
                  <a:gd name="T38" fmla="*/ 400 w 870"/>
                  <a:gd name="T39" fmla="*/ 13 h 470"/>
                  <a:gd name="T40" fmla="*/ 456 w 870"/>
                  <a:gd name="T41" fmla="*/ 60 h 470"/>
                  <a:gd name="T42" fmla="*/ 502 w 870"/>
                  <a:gd name="T43" fmla="*/ 0 h 470"/>
                  <a:gd name="T44" fmla="*/ 500 w 870"/>
                  <a:gd name="T45" fmla="*/ 69 h 470"/>
                  <a:gd name="T46" fmla="*/ 585 w 870"/>
                  <a:gd name="T47" fmla="*/ 28 h 470"/>
                  <a:gd name="T48" fmla="*/ 553 w 870"/>
                  <a:gd name="T49" fmla="*/ 88 h 470"/>
                  <a:gd name="T50" fmla="*/ 632 w 870"/>
                  <a:gd name="T51" fmla="*/ 44 h 470"/>
                  <a:gd name="T52" fmla="*/ 615 w 870"/>
                  <a:gd name="T53" fmla="*/ 111 h 470"/>
                  <a:gd name="T54" fmla="*/ 698 w 870"/>
                  <a:gd name="T55" fmla="*/ 88 h 470"/>
                  <a:gd name="T56" fmla="*/ 681 w 870"/>
                  <a:gd name="T57" fmla="*/ 140 h 470"/>
                  <a:gd name="T58" fmla="*/ 766 w 870"/>
                  <a:gd name="T59" fmla="*/ 132 h 470"/>
                  <a:gd name="T60" fmla="*/ 721 w 870"/>
                  <a:gd name="T61" fmla="*/ 187 h 470"/>
                  <a:gd name="T62" fmla="*/ 819 w 870"/>
                  <a:gd name="T63" fmla="*/ 191 h 470"/>
                  <a:gd name="T64" fmla="*/ 768 w 870"/>
                  <a:gd name="T65" fmla="*/ 242 h 470"/>
                  <a:gd name="T66" fmla="*/ 844 w 870"/>
                  <a:gd name="T67" fmla="*/ 256 h 470"/>
                  <a:gd name="T68" fmla="*/ 785 w 870"/>
                  <a:gd name="T69" fmla="*/ 286 h 470"/>
                  <a:gd name="T70" fmla="*/ 849 w 870"/>
                  <a:gd name="T71" fmla="*/ 322 h 470"/>
                  <a:gd name="T72" fmla="*/ 786 w 870"/>
                  <a:gd name="T73" fmla="*/ 359 h 470"/>
                  <a:gd name="T74" fmla="*/ 870 w 870"/>
                  <a:gd name="T75" fmla="*/ 403 h 470"/>
                  <a:gd name="T76" fmla="*/ 793 w 870"/>
                  <a:gd name="T77" fmla="*/ 424 h 470"/>
                  <a:gd name="T78" fmla="*/ 844 w 870"/>
                  <a:gd name="T7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70" h="470">
                    <a:moveTo>
                      <a:pt x="844" y="470"/>
                    </a:moveTo>
                    <a:lnTo>
                      <a:pt x="11" y="470"/>
                    </a:lnTo>
                    <a:cubicBezTo>
                      <a:pt x="11" y="470"/>
                      <a:pt x="27" y="428"/>
                      <a:pt x="105" y="419"/>
                    </a:cubicBezTo>
                    <a:cubicBezTo>
                      <a:pt x="105" y="419"/>
                      <a:pt x="62" y="403"/>
                      <a:pt x="0" y="426"/>
                    </a:cubicBezTo>
                    <a:cubicBezTo>
                      <a:pt x="0" y="426"/>
                      <a:pt x="11" y="387"/>
                      <a:pt x="105" y="364"/>
                    </a:cubicBezTo>
                    <a:cubicBezTo>
                      <a:pt x="105" y="364"/>
                      <a:pt x="25" y="361"/>
                      <a:pt x="0" y="330"/>
                    </a:cubicBezTo>
                    <a:cubicBezTo>
                      <a:pt x="0" y="330"/>
                      <a:pt x="50" y="344"/>
                      <a:pt x="90" y="323"/>
                    </a:cubicBezTo>
                    <a:cubicBezTo>
                      <a:pt x="90" y="323"/>
                      <a:pt x="45" y="279"/>
                      <a:pt x="8" y="287"/>
                    </a:cubicBezTo>
                    <a:cubicBezTo>
                      <a:pt x="8" y="287"/>
                      <a:pt x="44" y="255"/>
                      <a:pt x="125" y="267"/>
                    </a:cubicBezTo>
                    <a:cubicBezTo>
                      <a:pt x="125" y="267"/>
                      <a:pt x="82" y="216"/>
                      <a:pt x="54" y="219"/>
                    </a:cubicBezTo>
                    <a:cubicBezTo>
                      <a:pt x="54" y="219"/>
                      <a:pt x="79" y="194"/>
                      <a:pt x="147" y="208"/>
                    </a:cubicBezTo>
                    <a:cubicBezTo>
                      <a:pt x="147" y="208"/>
                      <a:pt x="125" y="170"/>
                      <a:pt x="99" y="166"/>
                    </a:cubicBezTo>
                    <a:cubicBezTo>
                      <a:pt x="99" y="166"/>
                      <a:pt x="111" y="132"/>
                      <a:pt x="188" y="150"/>
                    </a:cubicBezTo>
                    <a:cubicBezTo>
                      <a:pt x="188" y="150"/>
                      <a:pt x="176" y="103"/>
                      <a:pt x="139" y="101"/>
                    </a:cubicBezTo>
                    <a:cubicBezTo>
                      <a:pt x="139" y="101"/>
                      <a:pt x="182" y="73"/>
                      <a:pt x="235" y="97"/>
                    </a:cubicBezTo>
                    <a:cubicBezTo>
                      <a:pt x="235" y="97"/>
                      <a:pt x="222" y="48"/>
                      <a:pt x="201" y="44"/>
                    </a:cubicBezTo>
                    <a:cubicBezTo>
                      <a:pt x="201" y="44"/>
                      <a:pt x="300" y="44"/>
                      <a:pt x="333" y="79"/>
                    </a:cubicBezTo>
                    <a:cubicBezTo>
                      <a:pt x="333" y="79"/>
                      <a:pt x="319" y="34"/>
                      <a:pt x="298" y="13"/>
                    </a:cubicBezTo>
                    <a:cubicBezTo>
                      <a:pt x="298" y="13"/>
                      <a:pt x="394" y="31"/>
                      <a:pt x="397" y="69"/>
                    </a:cubicBezTo>
                    <a:cubicBezTo>
                      <a:pt x="397" y="69"/>
                      <a:pt x="409" y="41"/>
                      <a:pt x="400" y="13"/>
                    </a:cubicBezTo>
                    <a:cubicBezTo>
                      <a:pt x="400" y="13"/>
                      <a:pt x="450" y="25"/>
                      <a:pt x="456" y="60"/>
                    </a:cubicBezTo>
                    <a:cubicBezTo>
                      <a:pt x="456" y="60"/>
                      <a:pt x="475" y="8"/>
                      <a:pt x="502" y="0"/>
                    </a:cubicBezTo>
                    <a:cubicBezTo>
                      <a:pt x="502" y="0"/>
                      <a:pt x="491" y="49"/>
                      <a:pt x="500" y="69"/>
                    </a:cubicBezTo>
                    <a:cubicBezTo>
                      <a:pt x="500" y="69"/>
                      <a:pt x="544" y="42"/>
                      <a:pt x="585" y="28"/>
                    </a:cubicBezTo>
                    <a:cubicBezTo>
                      <a:pt x="585" y="28"/>
                      <a:pt x="553" y="61"/>
                      <a:pt x="553" y="88"/>
                    </a:cubicBezTo>
                    <a:cubicBezTo>
                      <a:pt x="553" y="88"/>
                      <a:pt x="594" y="47"/>
                      <a:pt x="632" y="44"/>
                    </a:cubicBezTo>
                    <a:cubicBezTo>
                      <a:pt x="632" y="44"/>
                      <a:pt x="583" y="97"/>
                      <a:pt x="615" y="111"/>
                    </a:cubicBezTo>
                    <a:cubicBezTo>
                      <a:pt x="615" y="111"/>
                      <a:pt x="656" y="83"/>
                      <a:pt x="698" y="88"/>
                    </a:cubicBezTo>
                    <a:cubicBezTo>
                      <a:pt x="698" y="88"/>
                      <a:pt x="668" y="122"/>
                      <a:pt x="681" y="140"/>
                    </a:cubicBezTo>
                    <a:cubicBezTo>
                      <a:pt x="681" y="140"/>
                      <a:pt x="719" y="122"/>
                      <a:pt x="766" y="132"/>
                    </a:cubicBezTo>
                    <a:cubicBezTo>
                      <a:pt x="766" y="132"/>
                      <a:pt x="702" y="166"/>
                      <a:pt x="721" y="187"/>
                    </a:cubicBezTo>
                    <a:cubicBezTo>
                      <a:pt x="721" y="187"/>
                      <a:pt x="770" y="175"/>
                      <a:pt x="819" y="191"/>
                    </a:cubicBezTo>
                    <a:cubicBezTo>
                      <a:pt x="819" y="191"/>
                      <a:pt x="759" y="223"/>
                      <a:pt x="768" y="242"/>
                    </a:cubicBezTo>
                    <a:cubicBezTo>
                      <a:pt x="768" y="242"/>
                      <a:pt x="800" y="246"/>
                      <a:pt x="844" y="256"/>
                    </a:cubicBezTo>
                    <a:cubicBezTo>
                      <a:pt x="844" y="256"/>
                      <a:pt x="800" y="263"/>
                      <a:pt x="785" y="286"/>
                    </a:cubicBezTo>
                    <a:cubicBezTo>
                      <a:pt x="785" y="286"/>
                      <a:pt x="813" y="286"/>
                      <a:pt x="849" y="322"/>
                    </a:cubicBezTo>
                    <a:cubicBezTo>
                      <a:pt x="849" y="322"/>
                      <a:pt x="791" y="325"/>
                      <a:pt x="786" y="359"/>
                    </a:cubicBezTo>
                    <a:cubicBezTo>
                      <a:pt x="786" y="359"/>
                      <a:pt x="830" y="356"/>
                      <a:pt x="870" y="403"/>
                    </a:cubicBezTo>
                    <a:cubicBezTo>
                      <a:pt x="870" y="403"/>
                      <a:pt x="798" y="389"/>
                      <a:pt x="793" y="424"/>
                    </a:cubicBezTo>
                    <a:cubicBezTo>
                      <a:pt x="832" y="424"/>
                      <a:pt x="844" y="462"/>
                      <a:pt x="844" y="470"/>
                    </a:cubicBezTo>
                    <a:close/>
                  </a:path>
                </a:pathLst>
              </a:custGeom>
              <a:solidFill>
                <a:srgbClr val="F48E0C">
                  <a:lumMod val="20000"/>
                  <a:lumOff val="8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56" name="그룹 108">
              <a:extLst>
                <a:ext uri="{FF2B5EF4-FFF2-40B4-BE49-F238E27FC236}">
                  <a16:creationId xmlns:a16="http://schemas.microsoft.com/office/drawing/2014/main" xmlns="" id="{BD3845D2-C197-4B0E-BFAE-1DD459AA4B6C}"/>
                </a:ext>
              </a:extLst>
            </p:cNvPr>
            <p:cNvGrpSpPr/>
            <p:nvPr/>
          </p:nvGrpSpPr>
          <p:grpSpPr>
            <a:xfrm rot="20918691">
              <a:off x="5556015" y="5382973"/>
              <a:ext cx="485280" cy="279143"/>
              <a:chOff x="7121525" y="190501"/>
              <a:chExt cx="896938" cy="515937"/>
            </a:xfrm>
            <a:solidFill>
              <a:srgbClr val="F48E0C">
                <a:lumMod val="40000"/>
                <a:lumOff val="60000"/>
              </a:srgbClr>
            </a:solidFill>
          </p:grpSpPr>
          <p:sp>
            <p:nvSpPr>
              <p:cNvPr id="157" name="Freeform 41">
                <a:extLst>
                  <a:ext uri="{FF2B5EF4-FFF2-40B4-BE49-F238E27FC236}">
                    <a16:creationId xmlns:a16="http://schemas.microsoft.com/office/drawing/2014/main" xmlns="" id="{453AC900-336C-4178-9D85-B2BAF00067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1525" y="190501"/>
                <a:ext cx="896938" cy="481013"/>
              </a:xfrm>
              <a:custGeom>
                <a:avLst/>
                <a:gdLst>
                  <a:gd name="T0" fmla="*/ 1180 w 1181"/>
                  <a:gd name="T1" fmla="*/ 486 h 634"/>
                  <a:gd name="T2" fmla="*/ 1024 w 1181"/>
                  <a:gd name="T3" fmla="*/ 634 h 634"/>
                  <a:gd name="T4" fmla="*/ 134 w 1181"/>
                  <a:gd name="T5" fmla="*/ 634 h 634"/>
                  <a:gd name="T6" fmla="*/ 0 w 1181"/>
                  <a:gd name="T7" fmla="*/ 504 h 634"/>
                  <a:gd name="T8" fmla="*/ 0 w 1181"/>
                  <a:gd name="T9" fmla="*/ 503 h 634"/>
                  <a:gd name="T10" fmla="*/ 23 w 1181"/>
                  <a:gd name="T11" fmla="*/ 418 h 634"/>
                  <a:gd name="T12" fmla="*/ 169 w 1181"/>
                  <a:gd name="T13" fmla="*/ 334 h 634"/>
                  <a:gd name="T14" fmla="*/ 214 w 1181"/>
                  <a:gd name="T15" fmla="*/ 340 h 634"/>
                  <a:gd name="T16" fmla="*/ 214 w 1181"/>
                  <a:gd name="T17" fmla="*/ 334 h 634"/>
                  <a:gd name="T18" fmla="*/ 383 w 1181"/>
                  <a:gd name="T19" fmla="*/ 165 h 634"/>
                  <a:gd name="T20" fmla="*/ 497 w 1181"/>
                  <a:gd name="T21" fmla="*/ 210 h 634"/>
                  <a:gd name="T22" fmla="*/ 977 w 1181"/>
                  <a:gd name="T23" fmla="*/ 316 h 634"/>
                  <a:gd name="T24" fmla="*/ 976 w 1181"/>
                  <a:gd name="T25" fmla="*/ 337 h 634"/>
                  <a:gd name="T26" fmla="*/ 1027 w 1181"/>
                  <a:gd name="T27" fmla="*/ 328 h 634"/>
                  <a:gd name="T28" fmla="*/ 1167 w 1181"/>
                  <a:gd name="T29" fmla="*/ 418 h 634"/>
                  <a:gd name="T30" fmla="*/ 1180 w 1181"/>
                  <a:gd name="T31" fmla="*/ 486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81" h="634">
                    <a:moveTo>
                      <a:pt x="1180" y="486"/>
                    </a:moveTo>
                    <a:cubicBezTo>
                      <a:pt x="1178" y="569"/>
                      <a:pt x="1107" y="634"/>
                      <a:pt x="1024" y="634"/>
                    </a:cubicBezTo>
                    <a:lnTo>
                      <a:pt x="134" y="634"/>
                    </a:lnTo>
                    <a:cubicBezTo>
                      <a:pt x="62" y="634"/>
                      <a:pt x="1" y="577"/>
                      <a:pt x="0" y="504"/>
                    </a:cubicBezTo>
                    <a:cubicBezTo>
                      <a:pt x="0" y="504"/>
                      <a:pt x="0" y="503"/>
                      <a:pt x="0" y="503"/>
                    </a:cubicBezTo>
                    <a:cubicBezTo>
                      <a:pt x="0" y="472"/>
                      <a:pt x="8" y="443"/>
                      <a:pt x="23" y="418"/>
                    </a:cubicBezTo>
                    <a:cubicBezTo>
                      <a:pt x="52" y="368"/>
                      <a:pt x="107" y="334"/>
                      <a:pt x="169" y="334"/>
                    </a:cubicBezTo>
                    <a:cubicBezTo>
                      <a:pt x="185" y="334"/>
                      <a:pt x="200" y="336"/>
                      <a:pt x="214" y="340"/>
                    </a:cubicBezTo>
                    <a:cubicBezTo>
                      <a:pt x="214" y="338"/>
                      <a:pt x="214" y="336"/>
                      <a:pt x="214" y="334"/>
                    </a:cubicBezTo>
                    <a:cubicBezTo>
                      <a:pt x="214" y="241"/>
                      <a:pt x="289" y="165"/>
                      <a:pt x="383" y="165"/>
                    </a:cubicBezTo>
                    <a:cubicBezTo>
                      <a:pt x="427" y="165"/>
                      <a:pt x="467" y="182"/>
                      <a:pt x="497" y="210"/>
                    </a:cubicBezTo>
                    <a:cubicBezTo>
                      <a:pt x="594" y="0"/>
                      <a:pt x="977" y="31"/>
                      <a:pt x="977" y="316"/>
                    </a:cubicBezTo>
                    <a:cubicBezTo>
                      <a:pt x="977" y="323"/>
                      <a:pt x="977" y="330"/>
                      <a:pt x="976" y="337"/>
                    </a:cubicBezTo>
                    <a:cubicBezTo>
                      <a:pt x="992" y="331"/>
                      <a:pt x="1009" y="328"/>
                      <a:pt x="1027" y="328"/>
                    </a:cubicBezTo>
                    <a:cubicBezTo>
                      <a:pt x="1089" y="328"/>
                      <a:pt x="1143" y="365"/>
                      <a:pt x="1167" y="418"/>
                    </a:cubicBezTo>
                    <a:cubicBezTo>
                      <a:pt x="1176" y="439"/>
                      <a:pt x="1181" y="462"/>
                      <a:pt x="1180" y="4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8" name="Freeform 42">
                <a:extLst>
                  <a:ext uri="{FF2B5EF4-FFF2-40B4-BE49-F238E27FC236}">
                    <a16:creationId xmlns:a16="http://schemas.microsoft.com/office/drawing/2014/main" xmlns="" id="{84206DC6-9FC8-4D4B-AA93-37A903C072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9163" y="369888"/>
                <a:ext cx="625475" cy="336550"/>
              </a:xfrm>
              <a:custGeom>
                <a:avLst/>
                <a:gdLst>
                  <a:gd name="T0" fmla="*/ 824 w 824"/>
                  <a:gd name="T1" fmla="*/ 339 h 443"/>
                  <a:gd name="T2" fmla="*/ 714 w 824"/>
                  <a:gd name="T3" fmla="*/ 443 h 443"/>
                  <a:gd name="T4" fmla="*/ 93 w 824"/>
                  <a:gd name="T5" fmla="*/ 443 h 443"/>
                  <a:gd name="T6" fmla="*/ 0 w 824"/>
                  <a:gd name="T7" fmla="*/ 352 h 443"/>
                  <a:gd name="T8" fmla="*/ 0 w 824"/>
                  <a:gd name="T9" fmla="*/ 351 h 443"/>
                  <a:gd name="T10" fmla="*/ 16 w 824"/>
                  <a:gd name="T11" fmla="*/ 292 h 443"/>
                  <a:gd name="T12" fmla="*/ 118 w 824"/>
                  <a:gd name="T13" fmla="*/ 233 h 443"/>
                  <a:gd name="T14" fmla="*/ 149 w 824"/>
                  <a:gd name="T15" fmla="*/ 238 h 443"/>
                  <a:gd name="T16" fmla="*/ 149 w 824"/>
                  <a:gd name="T17" fmla="*/ 233 h 443"/>
                  <a:gd name="T18" fmla="*/ 267 w 824"/>
                  <a:gd name="T19" fmla="*/ 115 h 443"/>
                  <a:gd name="T20" fmla="*/ 347 w 824"/>
                  <a:gd name="T21" fmla="*/ 147 h 443"/>
                  <a:gd name="T22" fmla="*/ 682 w 824"/>
                  <a:gd name="T23" fmla="*/ 221 h 443"/>
                  <a:gd name="T24" fmla="*/ 681 w 824"/>
                  <a:gd name="T25" fmla="*/ 236 h 443"/>
                  <a:gd name="T26" fmla="*/ 717 w 824"/>
                  <a:gd name="T27" fmla="*/ 229 h 443"/>
                  <a:gd name="T28" fmla="*/ 814 w 824"/>
                  <a:gd name="T29" fmla="*/ 292 h 443"/>
                  <a:gd name="T30" fmla="*/ 824 w 824"/>
                  <a:gd name="T31" fmla="*/ 339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24" h="443">
                    <a:moveTo>
                      <a:pt x="824" y="339"/>
                    </a:moveTo>
                    <a:cubicBezTo>
                      <a:pt x="822" y="397"/>
                      <a:pt x="773" y="443"/>
                      <a:pt x="714" y="443"/>
                    </a:cubicBezTo>
                    <a:lnTo>
                      <a:pt x="93" y="443"/>
                    </a:lnTo>
                    <a:cubicBezTo>
                      <a:pt x="43" y="443"/>
                      <a:pt x="0" y="403"/>
                      <a:pt x="0" y="352"/>
                    </a:cubicBezTo>
                    <a:lnTo>
                      <a:pt x="0" y="351"/>
                    </a:lnTo>
                    <a:cubicBezTo>
                      <a:pt x="0" y="330"/>
                      <a:pt x="6" y="309"/>
                      <a:pt x="16" y="292"/>
                    </a:cubicBezTo>
                    <a:cubicBezTo>
                      <a:pt x="36" y="257"/>
                      <a:pt x="74" y="233"/>
                      <a:pt x="118" y="233"/>
                    </a:cubicBezTo>
                    <a:cubicBezTo>
                      <a:pt x="129" y="233"/>
                      <a:pt x="139" y="235"/>
                      <a:pt x="149" y="238"/>
                    </a:cubicBezTo>
                    <a:cubicBezTo>
                      <a:pt x="149" y="236"/>
                      <a:pt x="149" y="235"/>
                      <a:pt x="149" y="233"/>
                    </a:cubicBezTo>
                    <a:cubicBezTo>
                      <a:pt x="149" y="168"/>
                      <a:pt x="202" y="115"/>
                      <a:pt x="267" y="115"/>
                    </a:cubicBezTo>
                    <a:cubicBezTo>
                      <a:pt x="298" y="115"/>
                      <a:pt x="326" y="127"/>
                      <a:pt x="347" y="147"/>
                    </a:cubicBezTo>
                    <a:cubicBezTo>
                      <a:pt x="414" y="0"/>
                      <a:pt x="682" y="22"/>
                      <a:pt x="682" y="221"/>
                    </a:cubicBezTo>
                    <a:cubicBezTo>
                      <a:pt x="682" y="226"/>
                      <a:pt x="681" y="231"/>
                      <a:pt x="681" y="236"/>
                    </a:cubicBezTo>
                    <a:cubicBezTo>
                      <a:pt x="692" y="232"/>
                      <a:pt x="704" y="229"/>
                      <a:pt x="717" y="229"/>
                    </a:cubicBezTo>
                    <a:cubicBezTo>
                      <a:pt x="760" y="229"/>
                      <a:pt x="797" y="255"/>
                      <a:pt x="814" y="292"/>
                    </a:cubicBezTo>
                    <a:cubicBezTo>
                      <a:pt x="821" y="306"/>
                      <a:pt x="824" y="322"/>
                      <a:pt x="824" y="339"/>
                    </a:cubicBezTo>
                    <a:close/>
                  </a:path>
                </a:pathLst>
              </a:custGeom>
              <a:solidFill>
                <a:srgbClr val="F48E0C">
                  <a:lumMod val="20000"/>
                  <a:lumOff val="8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59" name="그룹 111">
              <a:extLst>
                <a:ext uri="{FF2B5EF4-FFF2-40B4-BE49-F238E27FC236}">
                  <a16:creationId xmlns:a16="http://schemas.microsoft.com/office/drawing/2014/main" xmlns="" id="{67CC006A-9014-40E5-9AE4-769B3FC02EF1}"/>
                </a:ext>
              </a:extLst>
            </p:cNvPr>
            <p:cNvGrpSpPr/>
            <p:nvPr/>
          </p:nvGrpSpPr>
          <p:grpSpPr>
            <a:xfrm>
              <a:off x="11627669" y="5750033"/>
              <a:ext cx="485852" cy="262646"/>
              <a:chOff x="9777413" y="344488"/>
              <a:chExt cx="919163" cy="496888"/>
            </a:xfrm>
            <a:solidFill>
              <a:srgbClr val="F48E0C">
                <a:lumMod val="40000"/>
                <a:lumOff val="60000"/>
              </a:srgbClr>
            </a:solidFill>
          </p:grpSpPr>
          <p:sp>
            <p:nvSpPr>
              <p:cNvPr id="160" name="Freeform 27">
                <a:extLst>
                  <a:ext uri="{FF2B5EF4-FFF2-40B4-BE49-F238E27FC236}">
                    <a16:creationId xmlns:a16="http://schemas.microsoft.com/office/drawing/2014/main" xmlns="" id="{3742E02B-3BF2-425F-815B-0402A8DB8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77413" y="344488"/>
                <a:ext cx="919163" cy="496888"/>
              </a:xfrm>
              <a:custGeom>
                <a:avLst/>
                <a:gdLst>
                  <a:gd name="T0" fmla="*/ 1175 w 1211"/>
                  <a:gd name="T1" fmla="*/ 654 h 654"/>
                  <a:gd name="T2" fmla="*/ 14 w 1211"/>
                  <a:gd name="T3" fmla="*/ 654 h 654"/>
                  <a:gd name="T4" fmla="*/ 145 w 1211"/>
                  <a:gd name="T5" fmla="*/ 583 h 654"/>
                  <a:gd name="T6" fmla="*/ 0 w 1211"/>
                  <a:gd name="T7" fmla="*/ 593 h 654"/>
                  <a:gd name="T8" fmla="*/ 145 w 1211"/>
                  <a:gd name="T9" fmla="*/ 507 h 654"/>
                  <a:gd name="T10" fmla="*/ 0 w 1211"/>
                  <a:gd name="T11" fmla="*/ 460 h 654"/>
                  <a:gd name="T12" fmla="*/ 125 w 1211"/>
                  <a:gd name="T13" fmla="*/ 450 h 654"/>
                  <a:gd name="T14" fmla="*/ 11 w 1211"/>
                  <a:gd name="T15" fmla="*/ 399 h 654"/>
                  <a:gd name="T16" fmla="*/ 173 w 1211"/>
                  <a:gd name="T17" fmla="*/ 372 h 654"/>
                  <a:gd name="T18" fmla="*/ 74 w 1211"/>
                  <a:gd name="T19" fmla="*/ 305 h 654"/>
                  <a:gd name="T20" fmla="*/ 205 w 1211"/>
                  <a:gd name="T21" fmla="*/ 290 h 654"/>
                  <a:gd name="T22" fmla="*/ 137 w 1211"/>
                  <a:gd name="T23" fmla="*/ 231 h 654"/>
                  <a:gd name="T24" fmla="*/ 261 w 1211"/>
                  <a:gd name="T25" fmla="*/ 209 h 654"/>
                  <a:gd name="T26" fmla="*/ 193 w 1211"/>
                  <a:gd name="T27" fmla="*/ 140 h 654"/>
                  <a:gd name="T28" fmla="*/ 326 w 1211"/>
                  <a:gd name="T29" fmla="*/ 136 h 654"/>
                  <a:gd name="T30" fmla="*/ 279 w 1211"/>
                  <a:gd name="T31" fmla="*/ 62 h 654"/>
                  <a:gd name="T32" fmla="*/ 463 w 1211"/>
                  <a:gd name="T33" fmla="*/ 110 h 654"/>
                  <a:gd name="T34" fmla="*/ 415 w 1211"/>
                  <a:gd name="T35" fmla="*/ 17 h 654"/>
                  <a:gd name="T36" fmla="*/ 552 w 1211"/>
                  <a:gd name="T37" fmla="*/ 96 h 654"/>
                  <a:gd name="T38" fmla="*/ 557 w 1211"/>
                  <a:gd name="T39" fmla="*/ 17 h 654"/>
                  <a:gd name="T40" fmla="*/ 634 w 1211"/>
                  <a:gd name="T41" fmla="*/ 84 h 654"/>
                  <a:gd name="T42" fmla="*/ 699 w 1211"/>
                  <a:gd name="T43" fmla="*/ 0 h 654"/>
                  <a:gd name="T44" fmla="*/ 696 w 1211"/>
                  <a:gd name="T45" fmla="*/ 96 h 654"/>
                  <a:gd name="T46" fmla="*/ 814 w 1211"/>
                  <a:gd name="T47" fmla="*/ 40 h 654"/>
                  <a:gd name="T48" fmla="*/ 770 w 1211"/>
                  <a:gd name="T49" fmla="*/ 123 h 654"/>
                  <a:gd name="T50" fmla="*/ 879 w 1211"/>
                  <a:gd name="T51" fmla="*/ 62 h 654"/>
                  <a:gd name="T52" fmla="*/ 856 w 1211"/>
                  <a:gd name="T53" fmla="*/ 155 h 654"/>
                  <a:gd name="T54" fmla="*/ 972 w 1211"/>
                  <a:gd name="T55" fmla="*/ 122 h 654"/>
                  <a:gd name="T56" fmla="*/ 948 w 1211"/>
                  <a:gd name="T57" fmla="*/ 195 h 654"/>
                  <a:gd name="T58" fmla="*/ 1066 w 1211"/>
                  <a:gd name="T59" fmla="*/ 184 h 654"/>
                  <a:gd name="T60" fmla="*/ 1004 w 1211"/>
                  <a:gd name="T61" fmla="*/ 260 h 654"/>
                  <a:gd name="T62" fmla="*/ 1140 w 1211"/>
                  <a:gd name="T63" fmla="*/ 266 h 654"/>
                  <a:gd name="T64" fmla="*/ 1068 w 1211"/>
                  <a:gd name="T65" fmla="*/ 337 h 654"/>
                  <a:gd name="T66" fmla="*/ 1175 w 1211"/>
                  <a:gd name="T67" fmla="*/ 357 h 654"/>
                  <a:gd name="T68" fmla="*/ 1093 w 1211"/>
                  <a:gd name="T69" fmla="*/ 399 h 654"/>
                  <a:gd name="T70" fmla="*/ 1181 w 1211"/>
                  <a:gd name="T71" fmla="*/ 448 h 654"/>
                  <a:gd name="T72" fmla="*/ 1095 w 1211"/>
                  <a:gd name="T73" fmla="*/ 500 h 654"/>
                  <a:gd name="T74" fmla="*/ 1211 w 1211"/>
                  <a:gd name="T75" fmla="*/ 561 h 654"/>
                  <a:gd name="T76" fmla="*/ 1104 w 1211"/>
                  <a:gd name="T77" fmla="*/ 591 h 654"/>
                  <a:gd name="T78" fmla="*/ 1175 w 1211"/>
                  <a:gd name="T79" fmla="*/ 654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1" h="654">
                    <a:moveTo>
                      <a:pt x="1175" y="654"/>
                    </a:moveTo>
                    <a:lnTo>
                      <a:pt x="14" y="654"/>
                    </a:lnTo>
                    <a:cubicBezTo>
                      <a:pt x="14" y="654"/>
                      <a:pt x="37" y="596"/>
                      <a:pt x="145" y="583"/>
                    </a:cubicBezTo>
                    <a:cubicBezTo>
                      <a:pt x="145" y="583"/>
                      <a:pt x="86" y="561"/>
                      <a:pt x="0" y="593"/>
                    </a:cubicBezTo>
                    <a:cubicBezTo>
                      <a:pt x="0" y="593"/>
                      <a:pt x="15" y="539"/>
                      <a:pt x="145" y="507"/>
                    </a:cubicBezTo>
                    <a:cubicBezTo>
                      <a:pt x="145" y="507"/>
                      <a:pt x="35" y="503"/>
                      <a:pt x="0" y="460"/>
                    </a:cubicBezTo>
                    <a:cubicBezTo>
                      <a:pt x="0" y="460"/>
                      <a:pt x="69" y="480"/>
                      <a:pt x="125" y="450"/>
                    </a:cubicBezTo>
                    <a:cubicBezTo>
                      <a:pt x="125" y="450"/>
                      <a:pt x="62" y="389"/>
                      <a:pt x="11" y="399"/>
                    </a:cubicBezTo>
                    <a:cubicBezTo>
                      <a:pt x="11" y="399"/>
                      <a:pt x="61" y="355"/>
                      <a:pt x="173" y="372"/>
                    </a:cubicBezTo>
                    <a:cubicBezTo>
                      <a:pt x="173" y="372"/>
                      <a:pt x="113" y="300"/>
                      <a:pt x="74" y="305"/>
                    </a:cubicBezTo>
                    <a:cubicBezTo>
                      <a:pt x="74" y="305"/>
                      <a:pt x="110" y="271"/>
                      <a:pt x="205" y="290"/>
                    </a:cubicBezTo>
                    <a:cubicBezTo>
                      <a:pt x="205" y="290"/>
                      <a:pt x="174" y="237"/>
                      <a:pt x="137" y="231"/>
                    </a:cubicBezTo>
                    <a:cubicBezTo>
                      <a:pt x="137" y="231"/>
                      <a:pt x="154" y="184"/>
                      <a:pt x="261" y="209"/>
                    </a:cubicBezTo>
                    <a:cubicBezTo>
                      <a:pt x="261" y="209"/>
                      <a:pt x="244" y="143"/>
                      <a:pt x="193" y="140"/>
                    </a:cubicBezTo>
                    <a:cubicBezTo>
                      <a:pt x="193" y="140"/>
                      <a:pt x="253" y="102"/>
                      <a:pt x="326" y="136"/>
                    </a:cubicBezTo>
                    <a:cubicBezTo>
                      <a:pt x="326" y="136"/>
                      <a:pt x="308" y="67"/>
                      <a:pt x="279" y="62"/>
                    </a:cubicBezTo>
                    <a:cubicBezTo>
                      <a:pt x="279" y="62"/>
                      <a:pt x="418" y="62"/>
                      <a:pt x="463" y="110"/>
                    </a:cubicBezTo>
                    <a:cubicBezTo>
                      <a:pt x="463" y="110"/>
                      <a:pt x="444" y="47"/>
                      <a:pt x="415" y="17"/>
                    </a:cubicBezTo>
                    <a:cubicBezTo>
                      <a:pt x="415" y="17"/>
                      <a:pt x="548" y="43"/>
                      <a:pt x="552" y="96"/>
                    </a:cubicBezTo>
                    <a:cubicBezTo>
                      <a:pt x="552" y="96"/>
                      <a:pt x="569" y="57"/>
                      <a:pt x="557" y="17"/>
                    </a:cubicBezTo>
                    <a:cubicBezTo>
                      <a:pt x="557" y="17"/>
                      <a:pt x="626" y="35"/>
                      <a:pt x="634" y="84"/>
                    </a:cubicBezTo>
                    <a:cubicBezTo>
                      <a:pt x="634" y="84"/>
                      <a:pt x="660" y="12"/>
                      <a:pt x="699" y="0"/>
                    </a:cubicBezTo>
                    <a:cubicBezTo>
                      <a:pt x="699" y="0"/>
                      <a:pt x="684" y="68"/>
                      <a:pt x="696" y="96"/>
                    </a:cubicBezTo>
                    <a:cubicBezTo>
                      <a:pt x="696" y="96"/>
                      <a:pt x="757" y="59"/>
                      <a:pt x="814" y="40"/>
                    </a:cubicBezTo>
                    <a:cubicBezTo>
                      <a:pt x="814" y="40"/>
                      <a:pt x="770" y="85"/>
                      <a:pt x="770" y="123"/>
                    </a:cubicBezTo>
                    <a:cubicBezTo>
                      <a:pt x="770" y="123"/>
                      <a:pt x="827" y="66"/>
                      <a:pt x="879" y="62"/>
                    </a:cubicBezTo>
                    <a:cubicBezTo>
                      <a:pt x="879" y="62"/>
                      <a:pt x="811" y="136"/>
                      <a:pt x="856" y="155"/>
                    </a:cubicBezTo>
                    <a:cubicBezTo>
                      <a:pt x="856" y="155"/>
                      <a:pt x="913" y="116"/>
                      <a:pt x="972" y="122"/>
                    </a:cubicBezTo>
                    <a:cubicBezTo>
                      <a:pt x="972" y="122"/>
                      <a:pt x="930" y="170"/>
                      <a:pt x="948" y="195"/>
                    </a:cubicBezTo>
                    <a:cubicBezTo>
                      <a:pt x="948" y="195"/>
                      <a:pt x="1001" y="170"/>
                      <a:pt x="1066" y="184"/>
                    </a:cubicBezTo>
                    <a:cubicBezTo>
                      <a:pt x="1066" y="184"/>
                      <a:pt x="977" y="231"/>
                      <a:pt x="1004" y="260"/>
                    </a:cubicBezTo>
                    <a:cubicBezTo>
                      <a:pt x="1004" y="260"/>
                      <a:pt x="1072" y="244"/>
                      <a:pt x="1140" y="266"/>
                    </a:cubicBezTo>
                    <a:cubicBezTo>
                      <a:pt x="1140" y="266"/>
                      <a:pt x="1057" y="310"/>
                      <a:pt x="1068" y="337"/>
                    </a:cubicBezTo>
                    <a:cubicBezTo>
                      <a:pt x="1068" y="337"/>
                      <a:pt x="1113" y="342"/>
                      <a:pt x="1175" y="357"/>
                    </a:cubicBezTo>
                    <a:cubicBezTo>
                      <a:pt x="1175" y="357"/>
                      <a:pt x="1114" y="367"/>
                      <a:pt x="1093" y="399"/>
                    </a:cubicBezTo>
                    <a:cubicBezTo>
                      <a:pt x="1093" y="399"/>
                      <a:pt x="1131" y="399"/>
                      <a:pt x="1181" y="448"/>
                    </a:cubicBezTo>
                    <a:cubicBezTo>
                      <a:pt x="1181" y="448"/>
                      <a:pt x="1101" y="453"/>
                      <a:pt x="1095" y="500"/>
                    </a:cubicBezTo>
                    <a:cubicBezTo>
                      <a:pt x="1095" y="500"/>
                      <a:pt x="1155" y="496"/>
                      <a:pt x="1211" y="561"/>
                    </a:cubicBezTo>
                    <a:cubicBezTo>
                      <a:pt x="1211" y="561"/>
                      <a:pt x="1110" y="541"/>
                      <a:pt x="1104" y="591"/>
                    </a:cubicBezTo>
                    <a:cubicBezTo>
                      <a:pt x="1158" y="591"/>
                      <a:pt x="1174" y="643"/>
                      <a:pt x="1175" y="65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1" name="Freeform 28">
                <a:extLst>
                  <a:ext uri="{FF2B5EF4-FFF2-40B4-BE49-F238E27FC236}">
                    <a16:creationId xmlns:a16="http://schemas.microsoft.com/office/drawing/2014/main" xmlns="" id="{01A184B3-0C6A-4E72-998C-AAA991659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18700" y="441326"/>
                <a:ext cx="660400" cy="357188"/>
              </a:xfrm>
              <a:custGeom>
                <a:avLst/>
                <a:gdLst>
                  <a:gd name="T0" fmla="*/ 844 w 870"/>
                  <a:gd name="T1" fmla="*/ 470 h 470"/>
                  <a:gd name="T2" fmla="*/ 11 w 870"/>
                  <a:gd name="T3" fmla="*/ 470 h 470"/>
                  <a:gd name="T4" fmla="*/ 105 w 870"/>
                  <a:gd name="T5" fmla="*/ 419 h 470"/>
                  <a:gd name="T6" fmla="*/ 0 w 870"/>
                  <a:gd name="T7" fmla="*/ 426 h 470"/>
                  <a:gd name="T8" fmla="*/ 105 w 870"/>
                  <a:gd name="T9" fmla="*/ 364 h 470"/>
                  <a:gd name="T10" fmla="*/ 0 w 870"/>
                  <a:gd name="T11" fmla="*/ 330 h 470"/>
                  <a:gd name="T12" fmla="*/ 90 w 870"/>
                  <a:gd name="T13" fmla="*/ 323 h 470"/>
                  <a:gd name="T14" fmla="*/ 8 w 870"/>
                  <a:gd name="T15" fmla="*/ 287 h 470"/>
                  <a:gd name="T16" fmla="*/ 125 w 870"/>
                  <a:gd name="T17" fmla="*/ 267 h 470"/>
                  <a:gd name="T18" fmla="*/ 54 w 870"/>
                  <a:gd name="T19" fmla="*/ 219 h 470"/>
                  <a:gd name="T20" fmla="*/ 147 w 870"/>
                  <a:gd name="T21" fmla="*/ 208 h 470"/>
                  <a:gd name="T22" fmla="*/ 99 w 870"/>
                  <a:gd name="T23" fmla="*/ 166 h 470"/>
                  <a:gd name="T24" fmla="*/ 188 w 870"/>
                  <a:gd name="T25" fmla="*/ 150 h 470"/>
                  <a:gd name="T26" fmla="*/ 139 w 870"/>
                  <a:gd name="T27" fmla="*/ 101 h 470"/>
                  <a:gd name="T28" fmla="*/ 235 w 870"/>
                  <a:gd name="T29" fmla="*/ 97 h 470"/>
                  <a:gd name="T30" fmla="*/ 201 w 870"/>
                  <a:gd name="T31" fmla="*/ 44 h 470"/>
                  <a:gd name="T32" fmla="*/ 333 w 870"/>
                  <a:gd name="T33" fmla="*/ 79 h 470"/>
                  <a:gd name="T34" fmla="*/ 298 w 870"/>
                  <a:gd name="T35" fmla="*/ 13 h 470"/>
                  <a:gd name="T36" fmla="*/ 397 w 870"/>
                  <a:gd name="T37" fmla="*/ 69 h 470"/>
                  <a:gd name="T38" fmla="*/ 400 w 870"/>
                  <a:gd name="T39" fmla="*/ 13 h 470"/>
                  <a:gd name="T40" fmla="*/ 456 w 870"/>
                  <a:gd name="T41" fmla="*/ 60 h 470"/>
                  <a:gd name="T42" fmla="*/ 502 w 870"/>
                  <a:gd name="T43" fmla="*/ 0 h 470"/>
                  <a:gd name="T44" fmla="*/ 500 w 870"/>
                  <a:gd name="T45" fmla="*/ 69 h 470"/>
                  <a:gd name="T46" fmla="*/ 585 w 870"/>
                  <a:gd name="T47" fmla="*/ 28 h 470"/>
                  <a:gd name="T48" fmla="*/ 553 w 870"/>
                  <a:gd name="T49" fmla="*/ 88 h 470"/>
                  <a:gd name="T50" fmla="*/ 632 w 870"/>
                  <a:gd name="T51" fmla="*/ 44 h 470"/>
                  <a:gd name="T52" fmla="*/ 615 w 870"/>
                  <a:gd name="T53" fmla="*/ 111 h 470"/>
                  <a:gd name="T54" fmla="*/ 698 w 870"/>
                  <a:gd name="T55" fmla="*/ 88 h 470"/>
                  <a:gd name="T56" fmla="*/ 681 w 870"/>
                  <a:gd name="T57" fmla="*/ 140 h 470"/>
                  <a:gd name="T58" fmla="*/ 766 w 870"/>
                  <a:gd name="T59" fmla="*/ 132 h 470"/>
                  <a:gd name="T60" fmla="*/ 721 w 870"/>
                  <a:gd name="T61" fmla="*/ 187 h 470"/>
                  <a:gd name="T62" fmla="*/ 819 w 870"/>
                  <a:gd name="T63" fmla="*/ 191 h 470"/>
                  <a:gd name="T64" fmla="*/ 768 w 870"/>
                  <a:gd name="T65" fmla="*/ 242 h 470"/>
                  <a:gd name="T66" fmla="*/ 844 w 870"/>
                  <a:gd name="T67" fmla="*/ 256 h 470"/>
                  <a:gd name="T68" fmla="*/ 785 w 870"/>
                  <a:gd name="T69" fmla="*/ 286 h 470"/>
                  <a:gd name="T70" fmla="*/ 849 w 870"/>
                  <a:gd name="T71" fmla="*/ 322 h 470"/>
                  <a:gd name="T72" fmla="*/ 786 w 870"/>
                  <a:gd name="T73" fmla="*/ 359 h 470"/>
                  <a:gd name="T74" fmla="*/ 870 w 870"/>
                  <a:gd name="T75" fmla="*/ 403 h 470"/>
                  <a:gd name="T76" fmla="*/ 793 w 870"/>
                  <a:gd name="T77" fmla="*/ 424 h 470"/>
                  <a:gd name="T78" fmla="*/ 844 w 870"/>
                  <a:gd name="T7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70" h="470">
                    <a:moveTo>
                      <a:pt x="844" y="470"/>
                    </a:moveTo>
                    <a:lnTo>
                      <a:pt x="11" y="470"/>
                    </a:lnTo>
                    <a:cubicBezTo>
                      <a:pt x="11" y="470"/>
                      <a:pt x="27" y="428"/>
                      <a:pt x="105" y="419"/>
                    </a:cubicBezTo>
                    <a:cubicBezTo>
                      <a:pt x="105" y="419"/>
                      <a:pt x="62" y="403"/>
                      <a:pt x="0" y="426"/>
                    </a:cubicBezTo>
                    <a:cubicBezTo>
                      <a:pt x="0" y="426"/>
                      <a:pt x="11" y="387"/>
                      <a:pt x="105" y="364"/>
                    </a:cubicBezTo>
                    <a:cubicBezTo>
                      <a:pt x="105" y="364"/>
                      <a:pt x="25" y="361"/>
                      <a:pt x="0" y="330"/>
                    </a:cubicBezTo>
                    <a:cubicBezTo>
                      <a:pt x="0" y="330"/>
                      <a:pt x="50" y="344"/>
                      <a:pt x="90" y="323"/>
                    </a:cubicBezTo>
                    <a:cubicBezTo>
                      <a:pt x="90" y="323"/>
                      <a:pt x="45" y="279"/>
                      <a:pt x="8" y="287"/>
                    </a:cubicBezTo>
                    <a:cubicBezTo>
                      <a:pt x="8" y="287"/>
                      <a:pt x="44" y="255"/>
                      <a:pt x="125" y="267"/>
                    </a:cubicBezTo>
                    <a:cubicBezTo>
                      <a:pt x="125" y="267"/>
                      <a:pt x="82" y="216"/>
                      <a:pt x="54" y="219"/>
                    </a:cubicBezTo>
                    <a:cubicBezTo>
                      <a:pt x="54" y="219"/>
                      <a:pt x="79" y="194"/>
                      <a:pt x="147" y="208"/>
                    </a:cubicBezTo>
                    <a:cubicBezTo>
                      <a:pt x="147" y="208"/>
                      <a:pt x="125" y="170"/>
                      <a:pt x="99" y="166"/>
                    </a:cubicBezTo>
                    <a:cubicBezTo>
                      <a:pt x="99" y="166"/>
                      <a:pt x="111" y="132"/>
                      <a:pt x="188" y="150"/>
                    </a:cubicBezTo>
                    <a:cubicBezTo>
                      <a:pt x="188" y="150"/>
                      <a:pt x="176" y="103"/>
                      <a:pt x="139" y="101"/>
                    </a:cubicBezTo>
                    <a:cubicBezTo>
                      <a:pt x="139" y="101"/>
                      <a:pt x="182" y="73"/>
                      <a:pt x="235" y="97"/>
                    </a:cubicBezTo>
                    <a:cubicBezTo>
                      <a:pt x="235" y="97"/>
                      <a:pt x="222" y="48"/>
                      <a:pt x="201" y="44"/>
                    </a:cubicBezTo>
                    <a:cubicBezTo>
                      <a:pt x="201" y="44"/>
                      <a:pt x="300" y="44"/>
                      <a:pt x="333" y="79"/>
                    </a:cubicBezTo>
                    <a:cubicBezTo>
                      <a:pt x="333" y="79"/>
                      <a:pt x="319" y="34"/>
                      <a:pt x="298" y="13"/>
                    </a:cubicBezTo>
                    <a:cubicBezTo>
                      <a:pt x="298" y="13"/>
                      <a:pt x="394" y="31"/>
                      <a:pt x="397" y="69"/>
                    </a:cubicBezTo>
                    <a:cubicBezTo>
                      <a:pt x="397" y="69"/>
                      <a:pt x="409" y="41"/>
                      <a:pt x="400" y="13"/>
                    </a:cubicBezTo>
                    <a:cubicBezTo>
                      <a:pt x="400" y="13"/>
                      <a:pt x="450" y="25"/>
                      <a:pt x="456" y="60"/>
                    </a:cubicBezTo>
                    <a:cubicBezTo>
                      <a:pt x="456" y="60"/>
                      <a:pt x="475" y="8"/>
                      <a:pt x="502" y="0"/>
                    </a:cubicBezTo>
                    <a:cubicBezTo>
                      <a:pt x="502" y="0"/>
                      <a:pt x="491" y="49"/>
                      <a:pt x="500" y="69"/>
                    </a:cubicBezTo>
                    <a:cubicBezTo>
                      <a:pt x="500" y="69"/>
                      <a:pt x="544" y="42"/>
                      <a:pt x="585" y="28"/>
                    </a:cubicBezTo>
                    <a:cubicBezTo>
                      <a:pt x="585" y="28"/>
                      <a:pt x="553" y="61"/>
                      <a:pt x="553" y="88"/>
                    </a:cubicBezTo>
                    <a:cubicBezTo>
                      <a:pt x="553" y="88"/>
                      <a:pt x="594" y="47"/>
                      <a:pt x="632" y="44"/>
                    </a:cubicBezTo>
                    <a:cubicBezTo>
                      <a:pt x="632" y="44"/>
                      <a:pt x="583" y="97"/>
                      <a:pt x="615" y="111"/>
                    </a:cubicBezTo>
                    <a:cubicBezTo>
                      <a:pt x="615" y="111"/>
                      <a:pt x="656" y="83"/>
                      <a:pt x="698" y="88"/>
                    </a:cubicBezTo>
                    <a:cubicBezTo>
                      <a:pt x="698" y="88"/>
                      <a:pt x="668" y="122"/>
                      <a:pt x="681" y="140"/>
                    </a:cubicBezTo>
                    <a:cubicBezTo>
                      <a:pt x="681" y="140"/>
                      <a:pt x="719" y="122"/>
                      <a:pt x="766" y="132"/>
                    </a:cubicBezTo>
                    <a:cubicBezTo>
                      <a:pt x="766" y="132"/>
                      <a:pt x="702" y="166"/>
                      <a:pt x="721" y="187"/>
                    </a:cubicBezTo>
                    <a:cubicBezTo>
                      <a:pt x="721" y="187"/>
                      <a:pt x="770" y="175"/>
                      <a:pt x="819" y="191"/>
                    </a:cubicBezTo>
                    <a:cubicBezTo>
                      <a:pt x="819" y="191"/>
                      <a:pt x="759" y="223"/>
                      <a:pt x="768" y="242"/>
                    </a:cubicBezTo>
                    <a:cubicBezTo>
                      <a:pt x="768" y="242"/>
                      <a:pt x="800" y="246"/>
                      <a:pt x="844" y="256"/>
                    </a:cubicBezTo>
                    <a:cubicBezTo>
                      <a:pt x="844" y="256"/>
                      <a:pt x="800" y="263"/>
                      <a:pt x="785" y="286"/>
                    </a:cubicBezTo>
                    <a:cubicBezTo>
                      <a:pt x="785" y="286"/>
                      <a:pt x="813" y="286"/>
                      <a:pt x="849" y="322"/>
                    </a:cubicBezTo>
                    <a:cubicBezTo>
                      <a:pt x="849" y="322"/>
                      <a:pt x="791" y="325"/>
                      <a:pt x="786" y="359"/>
                    </a:cubicBezTo>
                    <a:cubicBezTo>
                      <a:pt x="786" y="359"/>
                      <a:pt x="830" y="356"/>
                      <a:pt x="870" y="403"/>
                    </a:cubicBezTo>
                    <a:cubicBezTo>
                      <a:pt x="870" y="403"/>
                      <a:pt x="798" y="389"/>
                      <a:pt x="793" y="424"/>
                    </a:cubicBezTo>
                    <a:cubicBezTo>
                      <a:pt x="832" y="424"/>
                      <a:pt x="844" y="462"/>
                      <a:pt x="844" y="470"/>
                    </a:cubicBezTo>
                    <a:close/>
                  </a:path>
                </a:pathLst>
              </a:custGeom>
              <a:solidFill>
                <a:srgbClr val="F48E0C">
                  <a:lumMod val="20000"/>
                  <a:lumOff val="8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62" name="직사각형 14">
              <a:extLst>
                <a:ext uri="{FF2B5EF4-FFF2-40B4-BE49-F238E27FC236}">
                  <a16:creationId xmlns:a16="http://schemas.microsoft.com/office/drawing/2014/main" xmlns="" id="{D0357383-4023-4764-B559-88673AB0FB4A}"/>
                </a:ext>
              </a:extLst>
            </p:cNvPr>
            <p:cNvSpPr/>
            <p:nvPr/>
          </p:nvSpPr>
          <p:spPr>
            <a:xfrm flipH="1">
              <a:off x="0" y="5472504"/>
              <a:ext cx="12192000" cy="1385496"/>
            </a:xfrm>
            <a:custGeom>
              <a:avLst/>
              <a:gdLst>
                <a:gd name="connsiteX0" fmla="*/ 0 w 12192000"/>
                <a:gd name="connsiteY0" fmla="*/ 0 h 1136469"/>
                <a:gd name="connsiteX1" fmla="*/ 12192000 w 12192000"/>
                <a:gd name="connsiteY1" fmla="*/ 0 h 1136469"/>
                <a:gd name="connsiteX2" fmla="*/ 12192000 w 12192000"/>
                <a:gd name="connsiteY2" fmla="*/ 1136469 h 1136469"/>
                <a:gd name="connsiteX3" fmla="*/ 0 w 12192000"/>
                <a:gd name="connsiteY3" fmla="*/ 1136469 h 1136469"/>
                <a:gd name="connsiteX4" fmla="*/ 0 w 12192000"/>
                <a:gd name="connsiteY4" fmla="*/ 0 h 1136469"/>
                <a:gd name="connsiteX0" fmla="*/ 0 w 12192000"/>
                <a:gd name="connsiteY0" fmla="*/ 200395 h 1336864"/>
                <a:gd name="connsiteX1" fmla="*/ 1488332 w 12192000"/>
                <a:gd name="connsiteY1" fmla="*/ 6 h 1336864"/>
                <a:gd name="connsiteX2" fmla="*/ 12192000 w 12192000"/>
                <a:gd name="connsiteY2" fmla="*/ 200395 h 1336864"/>
                <a:gd name="connsiteX3" fmla="*/ 12192000 w 12192000"/>
                <a:gd name="connsiteY3" fmla="*/ 1336864 h 1336864"/>
                <a:gd name="connsiteX4" fmla="*/ 0 w 12192000"/>
                <a:gd name="connsiteY4" fmla="*/ 1336864 h 1336864"/>
                <a:gd name="connsiteX5" fmla="*/ 0 w 12192000"/>
                <a:gd name="connsiteY5" fmla="*/ 200395 h 1336864"/>
                <a:gd name="connsiteX0" fmla="*/ 0 w 12192000"/>
                <a:gd name="connsiteY0" fmla="*/ 794367 h 1930836"/>
                <a:gd name="connsiteX1" fmla="*/ 1488332 w 12192000"/>
                <a:gd name="connsiteY1" fmla="*/ 593978 h 1930836"/>
                <a:gd name="connsiteX2" fmla="*/ 5184843 w 12192000"/>
                <a:gd name="connsiteY2" fmla="*/ 591 h 1930836"/>
                <a:gd name="connsiteX3" fmla="*/ 12192000 w 12192000"/>
                <a:gd name="connsiteY3" fmla="*/ 794367 h 1930836"/>
                <a:gd name="connsiteX4" fmla="*/ 12192000 w 12192000"/>
                <a:gd name="connsiteY4" fmla="*/ 1930836 h 1930836"/>
                <a:gd name="connsiteX5" fmla="*/ 0 w 12192000"/>
                <a:gd name="connsiteY5" fmla="*/ 1930836 h 1930836"/>
                <a:gd name="connsiteX6" fmla="*/ 0 w 12192000"/>
                <a:gd name="connsiteY6" fmla="*/ 794367 h 1930836"/>
                <a:gd name="connsiteX0" fmla="*/ 0 w 12192000"/>
                <a:gd name="connsiteY0" fmla="*/ 794367 h 1930836"/>
                <a:gd name="connsiteX1" fmla="*/ 1488332 w 12192000"/>
                <a:gd name="connsiteY1" fmla="*/ 593978 h 1930836"/>
                <a:gd name="connsiteX2" fmla="*/ 5184843 w 12192000"/>
                <a:gd name="connsiteY2" fmla="*/ 591 h 1930836"/>
                <a:gd name="connsiteX3" fmla="*/ 8365787 w 12192000"/>
                <a:gd name="connsiteY3" fmla="*/ 623161 h 1930836"/>
                <a:gd name="connsiteX4" fmla="*/ 12192000 w 12192000"/>
                <a:gd name="connsiteY4" fmla="*/ 794367 h 1930836"/>
                <a:gd name="connsiteX5" fmla="*/ 12192000 w 12192000"/>
                <a:gd name="connsiteY5" fmla="*/ 1930836 h 1930836"/>
                <a:gd name="connsiteX6" fmla="*/ 0 w 12192000"/>
                <a:gd name="connsiteY6" fmla="*/ 1930836 h 1930836"/>
                <a:gd name="connsiteX7" fmla="*/ 0 w 12192000"/>
                <a:gd name="connsiteY7" fmla="*/ 794367 h 1930836"/>
                <a:gd name="connsiteX0" fmla="*/ 0 w 12192000"/>
                <a:gd name="connsiteY0" fmla="*/ 794367 h 1930836"/>
                <a:gd name="connsiteX1" fmla="*/ 1488332 w 12192000"/>
                <a:gd name="connsiteY1" fmla="*/ 593978 h 1930836"/>
                <a:gd name="connsiteX2" fmla="*/ 5184843 w 12192000"/>
                <a:gd name="connsiteY2" fmla="*/ 591 h 1930836"/>
                <a:gd name="connsiteX3" fmla="*/ 8365787 w 12192000"/>
                <a:gd name="connsiteY3" fmla="*/ 623161 h 1930836"/>
                <a:gd name="connsiteX4" fmla="*/ 10758791 w 12192000"/>
                <a:gd name="connsiteY4" fmla="*/ 272965 h 1930836"/>
                <a:gd name="connsiteX5" fmla="*/ 12192000 w 12192000"/>
                <a:gd name="connsiteY5" fmla="*/ 794367 h 1930836"/>
                <a:gd name="connsiteX6" fmla="*/ 12192000 w 12192000"/>
                <a:gd name="connsiteY6" fmla="*/ 1930836 h 1930836"/>
                <a:gd name="connsiteX7" fmla="*/ 0 w 12192000"/>
                <a:gd name="connsiteY7" fmla="*/ 1930836 h 1930836"/>
                <a:gd name="connsiteX8" fmla="*/ 0 w 12192000"/>
                <a:gd name="connsiteY8" fmla="*/ 794367 h 1930836"/>
                <a:gd name="connsiteX0" fmla="*/ 0 w 12192000"/>
                <a:gd name="connsiteY0" fmla="*/ 794284 h 1930753"/>
                <a:gd name="connsiteX1" fmla="*/ 1527243 w 12192000"/>
                <a:gd name="connsiteY1" fmla="*/ 700899 h 1930753"/>
                <a:gd name="connsiteX2" fmla="*/ 5184843 w 12192000"/>
                <a:gd name="connsiteY2" fmla="*/ 508 h 1930753"/>
                <a:gd name="connsiteX3" fmla="*/ 8365787 w 12192000"/>
                <a:gd name="connsiteY3" fmla="*/ 623078 h 1930753"/>
                <a:gd name="connsiteX4" fmla="*/ 10758791 w 12192000"/>
                <a:gd name="connsiteY4" fmla="*/ 272882 h 1930753"/>
                <a:gd name="connsiteX5" fmla="*/ 12192000 w 12192000"/>
                <a:gd name="connsiteY5" fmla="*/ 794284 h 1930753"/>
                <a:gd name="connsiteX6" fmla="*/ 12192000 w 12192000"/>
                <a:gd name="connsiteY6" fmla="*/ 1930753 h 1930753"/>
                <a:gd name="connsiteX7" fmla="*/ 0 w 12192000"/>
                <a:gd name="connsiteY7" fmla="*/ 1930753 h 1930753"/>
                <a:gd name="connsiteX8" fmla="*/ 0 w 12192000"/>
                <a:gd name="connsiteY8" fmla="*/ 794284 h 1930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92000" h="1930753">
                  <a:moveTo>
                    <a:pt x="0" y="794284"/>
                  </a:moveTo>
                  <a:cubicBezTo>
                    <a:pt x="418289" y="795581"/>
                    <a:pt x="1108954" y="699602"/>
                    <a:pt x="1527243" y="700899"/>
                  </a:cubicBezTo>
                  <a:cubicBezTo>
                    <a:pt x="2778869" y="723597"/>
                    <a:pt x="3933217" y="-22190"/>
                    <a:pt x="5184843" y="508"/>
                  </a:cubicBezTo>
                  <a:cubicBezTo>
                    <a:pt x="6222460" y="117240"/>
                    <a:pt x="7328170" y="506346"/>
                    <a:pt x="8365787" y="623078"/>
                  </a:cubicBezTo>
                  <a:cubicBezTo>
                    <a:pt x="9247762" y="668474"/>
                    <a:pt x="9876816" y="227486"/>
                    <a:pt x="10758791" y="272882"/>
                  </a:cubicBezTo>
                  <a:lnTo>
                    <a:pt x="12192000" y="794284"/>
                  </a:lnTo>
                  <a:lnTo>
                    <a:pt x="12192000" y="1930753"/>
                  </a:lnTo>
                  <a:lnTo>
                    <a:pt x="0" y="1930753"/>
                  </a:lnTo>
                  <a:lnTo>
                    <a:pt x="0" y="794284"/>
                  </a:lnTo>
                  <a:close/>
                </a:path>
              </a:pathLst>
            </a:custGeom>
            <a:solidFill>
              <a:srgbClr val="3C3E4A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163" name="자유형: 도형 45">
              <a:extLst>
                <a:ext uri="{FF2B5EF4-FFF2-40B4-BE49-F238E27FC236}">
                  <a16:creationId xmlns:a16="http://schemas.microsoft.com/office/drawing/2014/main" xmlns="" id="{B88EE985-EA52-4FEC-922A-1B9540A40E45}"/>
                </a:ext>
              </a:extLst>
            </p:cNvPr>
            <p:cNvSpPr>
              <a:spLocks/>
            </p:cNvSpPr>
            <p:nvPr/>
          </p:nvSpPr>
          <p:spPr bwMode="auto">
            <a:xfrm rot="20979719">
              <a:off x="8130077" y="1029556"/>
              <a:ext cx="2701088" cy="5227681"/>
            </a:xfrm>
            <a:custGeom>
              <a:avLst/>
              <a:gdLst>
                <a:gd name="connsiteX0" fmla="*/ 202698 w 2322382"/>
                <a:gd name="connsiteY0" fmla="*/ 1752488 h 4494734"/>
                <a:gd name="connsiteX1" fmla="*/ 202894 w 2322382"/>
                <a:gd name="connsiteY1" fmla="*/ 1753838 h 4494734"/>
                <a:gd name="connsiteX2" fmla="*/ 202698 w 2322382"/>
                <a:gd name="connsiteY2" fmla="*/ 1754255 h 4494734"/>
                <a:gd name="connsiteX3" fmla="*/ 1327635 w 2322382"/>
                <a:gd name="connsiteY3" fmla="*/ 1083664 h 4494734"/>
                <a:gd name="connsiteX4" fmla="*/ 1308769 w 2322382"/>
                <a:gd name="connsiteY4" fmla="*/ 1102572 h 4494734"/>
                <a:gd name="connsiteX5" fmla="*/ 1295048 w 2322382"/>
                <a:gd name="connsiteY5" fmla="*/ 1121823 h 4494734"/>
                <a:gd name="connsiteX6" fmla="*/ 1281327 w 2322382"/>
                <a:gd name="connsiteY6" fmla="*/ 1212579 h 4494734"/>
                <a:gd name="connsiteX7" fmla="*/ 1289560 w 2322382"/>
                <a:gd name="connsiteY7" fmla="*/ 1240081 h 4494734"/>
                <a:gd name="connsiteX8" fmla="*/ 1314257 w 2322382"/>
                <a:gd name="connsiteY8" fmla="*/ 1264832 h 4494734"/>
                <a:gd name="connsiteX9" fmla="*/ 1344443 w 2322382"/>
                <a:gd name="connsiteY9" fmla="*/ 1259332 h 4494734"/>
                <a:gd name="connsiteX10" fmla="*/ 1435000 w 2322382"/>
                <a:gd name="connsiteY10" fmla="*/ 1237331 h 4494734"/>
                <a:gd name="connsiteX11" fmla="*/ 1503603 w 2322382"/>
                <a:gd name="connsiteY11" fmla="*/ 1212579 h 4494734"/>
                <a:gd name="connsiteX12" fmla="*/ 1506347 w 2322382"/>
                <a:gd name="connsiteY12" fmla="*/ 1198828 h 4494734"/>
                <a:gd name="connsiteX13" fmla="*/ 1500859 w 2322382"/>
                <a:gd name="connsiteY13" fmla="*/ 1190578 h 4494734"/>
                <a:gd name="connsiteX14" fmla="*/ 1454209 w 2322382"/>
                <a:gd name="connsiteY14" fmla="*/ 1157576 h 4494734"/>
                <a:gd name="connsiteX15" fmla="*/ 1352675 w 2322382"/>
                <a:gd name="connsiteY15" fmla="*/ 1091571 h 4494734"/>
                <a:gd name="connsiteX16" fmla="*/ 1327635 w 2322382"/>
                <a:gd name="connsiteY16" fmla="*/ 1083664 h 4494734"/>
                <a:gd name="connsiteX17" fmla="*/ 752333 w 2322382"/>
                <a:gd name="connsiteY17" fmla="*/ 0 h 4494734"/>
                <a:gd name="connsiteX18" fmla="*/ 777119 w 2322382"/>
                <a:gd name="connsiteY18" fmla="*/ 4130 h 4494734"/>
                <a:gd name="connsiteX19" fmla="*/ 870758 w 2322382"/>
                <a:gd name="connsiteY19" fmla="*/ 34423 h 4494734"/>
                <a:gd name="connsiteX20" fmla="*/ 914823 w 2322382"/>
                <a:gd name="connsiteY20" fmla="*/ 42684 h 4494734"/>
                <a:gd name="connsiteX21" fmla="*/ 928593 w 2322382"/>
                <a:gd name="connsiteY21" fmla="*/ 50945 h 4494734"/>
                <a:gd name="connsiteX22" fmla="*/ 961642 w 2322382"/>
                <a:gd name="connsiteY22" fmla="*/ 64715 h 4494734"/>
                <a:gd name="connsiteX23" fmla="*/ 967150 w 2322382"/>
                <a:gd name="connsiteY23" fmla="*/ 78484 h 4494734"/>
                <a:gd name="connsiteX24" fmla="*/ 980921 w 2322382"/>
                <a:gd name="connsiteY24" fmla="*/ 64715 h 4494734"/>
                <a:gd name="connsiteX25" fmla="*/ 986429 w 2322382"/>
                <a:gd name="connsiteY25" fmla="*/ 70222 h 4494734"/>
                <a:gd name="connsiteX26" fmla="*/ 989183 w 2322382"/>
                <a:gd name="connsiteY26" fmla="*/ 83991 h 4494734"/>
                <a:gd name="connsiteX27" fmla="*/ 1011216 w 2322382"/>
                <a:gd name="connsiteY27" fmla="*/ 75730 h 4494734"/>
                <a:gd name="connsiteX28" fmla="*/ 1005707 w 2322382"/>
                <a:gd name="connsiteY28" fmla="*/ 61961 h 4494734"/>
                <a:gd name="connsiteX29" fmla="*/ 1002954 w 2322382"/>
                <a:gd name="connsiteY29" fmla="*/ 45438 h 4494734"/>
                <a:gd name="connsiteX30" fmla="*/ 994691 w 2322382"/>
                <a:gd name="connsiteY30" fmla="*/ 28915 h 4494734"/>
                <a:gd name="connsiteX31" fmla="*/ 1011216 w 2322382"/>
                <a:gd name="connsiteY31" fmla="*/ 4130 h 4494734"/>
                <a:gd name="connsiteX32" fmla="*/ 1024986 w 2322382"/>
                <a:gd name="connsiteY32" fmla="*/ 12392 h 4494734"/>
                <a:gd name="connsiteX33" fmla="*/ 1041511 w 2322382"/>
                <a:gd name="connsiteY33" fmla="*/ 17900 h 4494734"/>
                <a:gd name="connsiteX34" fmla="*/ 1082822 w 2322382"/>
                <a:gd name="connsiteY34" fmla="*/ 23407 h 4494734"/>
                <a:gd name="connsiteX35" fmla="*/ 1099347 w 2322382"/>
                <a:gd name="connsiteY35" fmla="*/ 61961 h 4494734"/>
                <a:gd name="connsiteX36" fmla="*/ 1113117 w 2322382"/>
                <a:gd name="connsiteY36" fmla="*/ 177621 h 4494734"/>
                <a:gd name="connsiteX37" fmla="*/ 1102100 w 2322382"/>
                <a:gd name="connsiteY37" fmla="*/ 224436 h 4494734"/>
                <a:gd name="connsiteX38" fmla="*/ 1115871 w 2322382"/>
                <a:gd name="connsiteY38" fmla="*/ 227190 h 4494734"/>
                <a:gd name="connsiteX39" fmla="*/ 1135149 w 2322382"/>
                <a:gd name="connsiteY39" fmla="*/ 243713 h 4494734"/>
                <a:gd name="connsiteX40" fmla="*/ 1154428 w 2322382"/>
                <a:gd name="connsiteY40" fmla="*/ 249220 h 4494734"/>
                <a:gd name="connsiteX41" fmla="*/ 1140657 w 2322382"/>
                <a:gd name="connsiteY41" fmla="*/ 271251 h 4494734"/>
                <a:gd name="connsiteX42" fmla="*/ 1148920 w 2322382"/>
                <a:gd name="connsiteY42" fmla="*/ 287774 h 4494734"/>
                <a:gd name="connsiteX43" fmla="*/ 1151674 w 2322382"/>
                <a:gd name="connsiteY43" fmla="*/ 298789 h 4494734"/>
                <a:gd name="connsiteX44" fmla="*/ 1154428 w 2322382"/>
                <a:gd name="connsiteY44" fmla="*/ 359373 h 4494734"/>
                <a:gd name="connsiteX45" fmla="*/ 1157182 w 2322382"/>
                <a:gd name="connsiteY45" fmla="*/ 367635 h 4494734"/>
                <a:gd name="connsiteX46" fmla="*/ 1143412 w 2322382"/>
                <a:gd name="connsiteY46" fmla="*/ 367635 h 4494734"/>
                <a:gd name="connsiteX47" fmla="*/ 1135149 w 2322382"/>
                <a:gd name="connsiteY47" fmla="*/ 359373 h 4494734"/>
                <a:gd name="connsiteX48" fmla="*/ 1110363 w 2322382"/>
                <a:gd name="connsiteY48" fmla="*/ 356619 h 4494734"/>
                <a:gd name="connsiteX49" fmla="*/ 1102100 w 2322382"/>
                <a:gd name="connsiteY49" fmla="*/ 373142 h 4494734"/>
                <a:gd name="connsiteX50" fmla="*/ 1107608 w 2322382"/>
                <a:gd name="connsiteY50" fmla="*/ 400680 h 4494734"/>
                <a:gd name="connsiteX51" fmla="*/ 1049773 w 2322382"/>
                <a:gd name="connsiteY51" fmla="*/ 400680 h 4494734"/>
                <a:gd name="connsiteX52" fmla="*/ 1005707 w 2322382"/>
                <a:gd name="connsiteY52" fmla="*/ 422711 h 4494734"/>
                <a:gd name="connsiteX53" fmla="*/ 958889 w 2322382"/>
                <a:gd name="connsiteY53" fmla="*/ 477787 h 4494734"/>
                <a:gd name="connsiteX54" fmla="*/ 939610 w 2322382"/>
                <a:gd name="connsiteY54" fmla="*/ 513587 h 4494734"/>
                <a:gd name="connsiteX55" fmla="*/ 953380 w 2322382"/>
                <a:gd name="connsiteY55" fmla="*/ 543879 h 4494734"/>
                <a:gd name="connsiteX56" fmla="*/ 1005707 w 2322382"/>
                <a:gd name="connsiteY56" fmla="*/ 582433 h 4494734"/>
                <a:gd name="connsiteX57" fmla="*/ 1011216 w 2322382"/>
                <a:gd name="connsiteY57" fmla="*/ 604463 h 4494734"/>
                <a:gd name="connsiteX58" fmla="*/ 1024986 w 2322382"/>
                <a:gd name="connsiteY58" fmla="*/ 618232 h 4494734"/>
                <a:gd name="connsiteX59" fmla="*/ 1058035 w 2322382"/>
                <a:gd name="connsiteY59" fmla="*/ 634755 h 4494734"/>
                <a:gd name="connsiteX60" fmla="*/ 1107608 w 2322382"/>
                <a:gd name="connsiteY60" fmla="*/ 654032 h 4494734"/>
                <a:gd name="connsiteX61" fmla="*/ 1157182 w 2322382"/>
                <a:gd name="connsiteY61" fmla="*/ 665047 h 4494734"/>
                <a:gd name="connsiteX62" fmla="*/ 1248067 w 2322382"/>
                <a:gd name="connsiteY62" fmla="*/ 689832 h 4494734"/>
                <a:gd name="connsiteX63" fmla="*/ 1372000 w 2322382"/>
                <a:gd name="connsiteY63" fmla="*/ 764185 h 4494734"/>
                <a:gd name="connsiteX64" fmla="*/ 1473901 w 2322382"/>
                <a:gd name="connsiteY64" fmla="*/ 874337 h 4494734"/>
                <a:gd name="connsiteX65" fmla="*/ 1548262 w 2322382"/>
                <a:gd name="connsiteY65" fmla="*/ 954198 h 4494734"/>
                <a:gd name="connsiteX66" fmla="*/ 1677703 w 2322382"/>
                <a:gd name="connsiteY66" fmla="*/ 1050582 h 4494734"/>
                <a:gd name="connsiteX67" fmla="*/ 1694228 w 2322382"/>
                <a:gd name="connsiteY67" fmla="*/ 1067104 h 4494734"/>
                <a:gd name="connsiteX68" fmla="*/ 1774096 w 2322382"/>
                <a:gd name="connsiteY68" fmla="*/ 1180011 h 4494734"/>
                <a:gd name="connsiteX69" fmla="*/ 1782358 w 2322382"/>
                <a:gd name="connsiteY69" fmla="*/ 1193779 h 4494734"/>
                <a:gd name="connsiteX70" fmla="*/ 1801637 w 2322382"/>
                <a:gd name="connsiteY70" fmla="*/ 1254364 h 4494734"/>
                <a:gd name="connsiteX71" fmla="*/ 1801637 w 2322382"/>
                <a:gd name="connsiteY71" fmla="*/ 1270887 h 4494734"/>
                <a:gd name="connsiteX72" fmla="*/ 1749309 w 2322382"/>
                <a:gd name="connsiteY72" fmla="*/ 1339733 h 4494734"/>
                <a:gd name="connsiteX73" fmla="*/ 1683211 w 2322382"/>
                <a:gd name="connsiteY73" fmla="*/ 1353501 h 4494734"/>
                <a:gd name="connsiteX74" fmla="*/ 1614359 w 2322382"/>
                <a:gd name="connsiteY74" fmla="*/ 1372778 h 4494734"/>
                <a:gd name="connsiteX75" fmla="*/ 1570294 w 2322382"/>
                <a:gd name="connsiteY75" fmla="*/ 1381040 h 4494734"/>
                <a:gd name="connsiteX76" fmla="*/ 1498688 w 2322382"/>
                <a:gd name="connsiteY76" fmla="*/ 1386547 h 4494734"/>
                <a:gd name="connsiteX77" fmla="*/ 1468393 w 2322382"/>
                <a:gd name="connsiteY77" fmla="*/ 1394809 h 4494734"/>
                <a:gd name="connsiteX78" fmla="*/ 1440852 w 2322382"/>
                <a:gd name="connsiteY78" fmla="*/ 1400316 h 4494734"/>
                <a:gd name="connsiteX79" fmla="*/ 1432590 w 2322382"/>
                <a:gd name="connsiteY79" fmla="*/ 1400316 h 4494734"/>
                <a:gd name="connsiteX80" fmla="*/ 1305902 w 2322382"/>
                <a:gd name="connsiteY80" fmla="*/ 1405824 h 4494734"/>
                <a:gd name="connsiteX81" fmla="*/ 1311411 w 2322382"/>
                <a:gd name="connsiteY81" fmla="*/ 1477423 h 4494734"/>
                <a:gd name="connsiteX82" fmla="*/ 1322427 w 2322382"/>
                <a:gd name="connsiteY82" fmla="*/ 1526992 h 4494734"/>
                <a:gd name="connsiteX83" fmla="*/ 1347214 w 2322382"/>
                <a:gd name="connsiteY83" fmla="*/ 1617868 h 4494734"/>
                <a:gd name="connsiteX84" fmla="*/ 1377508 w 2322382"/>
                <a:gd name="connsiteY84" fmla="*/ 1711498 h 4494734"/>
                <a:gd name="connsiteX85" fmla="*/ 1394033 w 2322382"/>
                <a:gd name="connsiteY85" fmla="*/ 1758313 h 4494734"/>
                <a:gd name="connsiteX86" fmla="*/ 1432590 w 2322382"/>
                <a:gd name="connsiteY86" fmla="*/ 1843681 h 4494734"/>
                <a:gd name="connsiteX87" fmla="*/ 1471147 w 2322382"/>
                <a:gd name="connsiteY87" fmla="*/ 1942818 h 4494734"/>
                <a:gd name="connsiteX88" fmla="*/ 1476656 w 2322382"/>
                <a:gd name="connsiteY88" fmla="*/ 1984125 h 4494734"/>
                <a:gd name="connsiteX89" fmla="*/ 1493180 w 2322382"/>
                <a:gd name="connsiteY89" fmla="*/ 2011664 h 4494734"/>
                <a:gd name="connsiteX90" fmla="*/ 1506950 w 2322382"/>
                <a:gd name="connsiteY90" fmla="*/ 2077755 h 4494734"/>
                <a:gd name="connsiteX91" fmla="*/ 1517966 w 2322382"/>
                <a:gd name="connsiteY91" fmla="*/ 2157616 h 4494734"/>
                <a:gd name="connsiteX92" fmla="*/ 1539999 w 2322382"/>
                <a:gd name="connsiteY92" fmla="*/ 2237477 h 4494734"/>
                <a:gd name="connsiteX93" fmla="*/ 1559278 w 2322382"/>
                <a:gd name="connsiteY93" fmla="*/ 2309076 h 4494734"/>
                <a:gd name="connsiteX94" fmla="*/ 1570294 w 2322382"/>
                <a:gd name="connsiteY94" fmla="*/ 2366907 h 4494734"/>
                <a:gd name="connsiteX95" fmla="*/ 1584065 w 2322382"/>
                <a:gd name="connsiteY95" fmla="*/ 2424737 h 4494734"/>
                <a:gd name="connsiteX96" fmla="*/ 1567540 w 2322382"/>
                <a:gd name="connsiteY96" fmla="*/ 2446767 h 4494734"/>
                <a:gd name="connsiteX97" fmla="*/ 1490426 w 2322382"/>
                <a:gd name="connsiteY97" fmla="*/ 2452274 h 4494734"/>
                <a:gd name="connsiteX98" fmla="*/ 1427082 w 2322382"/>
                <a:gd name="connsiteY98" fmla="*/ 2460536 h 4494734"/>
                <a:gd name="connsiteX99" fmla="*/ 1366492 w 2322382"/>
                <a:gd name="connsiteY99" fmla="*/ 2466044 h 4494734"/>
                <a:gd name="connsiteX100" fmla="*/ 1349968 w 2322382"/>
                <a:gd name="connsiteY100" fmla="*/ 2488074 h 4494734"/>
                <a:gd name="connsiteX101" fmla="*/ 1319673 w 2322382"/>
                <a:gd name="connsiteY101" fmla="*/ 2576196 h 4494734"/>
                <a:gd name="connsiteX102" fmla="*/ 1275608 w 2322382"/>
                <a:gd name="connsiteY102" fmla="*/ 2713887 h 4494734"/>
                <a:gd name="connsiteX103" fmla="*/ 1256329 w 2322382"/>
                <a:gd name="connsiteY103" fmla="*/ 2804763 h 4494734"/>
                <a:gd name="connsiteX104" fmla="*/ 1248067 w 2322382"/>
                <a:gd name="connsiteY104" fmla="*/ 2832301 h 4494734"/>
                <a:gd name="connsiteX105" fmla="*/ 1253575 w 2322382"/>
                <a:gd name="connsiteY105" fmla="*/ 2873609 h 4494734"/>
                <a:gd name="connsiteX106" fmla="*/ 1275608 w 2322382"/>
                <a:gd name="connsiteY106" fmla="*/ 2950716 h 4494734"/>
                <a:gd name="connsiteX107" fmla="*/ 1294886 w 2322382"/>
                <a:gd name="connsiteY107" fmla="*/ 3022315 h 4494734"/>
                <a:gd name="connsiteX108" fmla="*/ 1352722 w 2322382"/>
                <a:gd name="connsiteY108" fmla="*/ 3121453 h 4494734"/>
                <a:gd name="connsiteX109" fmla="*/ 1413312 w 2322382"/>
                <a:gd name="connsiteY109" fmla="*/ 3148990 h 4494734"/>
                <a:gd name="connsiteX110" fmla="*/ 1471147 w 2322382"/>
                <a:gd name="connsiteY110" fmla="*/ 3162760 h 4494734"/>
                <a:gd name="connsiteX111" fmla="*/ 1539999 w 2322382"/>
                <a:gd name="connsiteY111" fmla="*/ 3182036 h 4494734"/>
                <a:gd name="connsiteX112" fmla="*/ 1655671 w 2322382"/>
                <a:gd name="connsiteY112" fmla="*/ 3237113 h 4494734"/>
                <a:gd name="connsiteX113" fmla="*/ 1672195 w 2322382"/>
                <a:gd name="connsiteY113" fmla="*/ 3250882 h 4494734"/>
                <a:gd name="connsiteX114" fmla="*/ 1741047 w 2322382"/>
                <a:gd name="connsiteY114" fmla="*/ 3319728 h 4494734"/>
                <a:gd name="connsiteX115" fmla="*/ 1831932 w 2322382"/>
                <a:gd name="connsiteY115" fmla="*/ 3391326 h 4494734"/>
                <a:gd name="connsiteX116" fmla="*/ 1898030 w 2322382"/>
                <a:gd name="connsiteY116" fmla="*/ 3443649 h 4494734"/>
                <a:gd name="connsiteX117" fmla="*/ 1997176 w 2322382"/>
                <a:gd name="connsiteY117" fmla="*/ 3515248 h 4494734"/>
                <a:gd name="connsiteX118" fmla="*/ 2002685 w 2322382"/>
                <a:gd name="connsiteY118" fmla="*/ 3518002 h 4494734"/>
                <a:gd name="connsiteX119" fmla="*/ 2043996 w 2322382"/>
                <a:gd name="connsiteY119" fmla="*/ 3526264 h 4494734"/>
                <a:gd name="connsiteX120" fmla="*/ 2060520 w 2322382"/>
                <a:gd name="connsiteY120" fmla="*/ 3520756 h 4494734"/>
                <a:gd name="connsiteX121" fmla="*/ 2099077 w 2322382"/>
                <a:gd name="connsiteY121" fmla="*/ 3512494 h 4494734"/>
                <a:gd name="connsiteX122" fmla="*/ 2167930 w 2322382"/>
                <a:gd name="connsiteY122" fmla="*/ 3506987 h 4494734"/>
                <a:gd name="connsiteX123" fmla="*/ 2181700 w 2322382"/>
                <a:gd name="connsiteY123" fmla="*/ 3506987 h 4494734"/>
                <a:gd name="connsiteX124" fmla="*/ 2203732 w 2322382"/>
                <a:gd name="connsiteY124" fmla="*/ 3506987 h 4494734"/>
                <a:gd name="connsiteX125" fmla="*/ 2211995 w 2322382"/>
                <a:gd name="connsiteY125" fmla="*/ 3504233 h 4494734"/>
                <a:gd name="connsiteX126" fmla="*/ 2242290 w 2322382"/>
                <a:gd name="connsiteY126" fmla="*/ 3512494 h 4494734"/>
                <a:gd name="connsiteX127" fmla="*/ 2272584 w 2322382"/>
                <a:gd name="connsiteY127" fmla="*/ 3506987 h 4494734"/>
                <a:gd name="connsiteX128" fmla="*/ 2313896 w 2322382"/>
                <a:gd name="connsiteY128" fmla="*/ 3537279 h 4494734"/>
                <a:gd name="connsiteX129" fmla="*/ 2311142 w 2322382"/>
                <a:gd name="connsiteY129" fmla="*/ 3553802 h 4494734"/>
                <a:gd name="connsiteX130" fmla="*/ 2311142 w 2322382"/>
                <a:gd name="connsiteY130" fmla="*/ 3564817 h 4494734"/>
                <a:gd name="connsiteX131" fmla="*/ 2322158 w 2322382"/>
                <a:gd name="connsiteY131" fmla="*/ 3600617 h 4494734"/>
                <a:gd name="connsiteX132" fmla="*/ 2322158 w 2322382"/>
                <a:gd name="connsiteY132" fmla="*/ 3669462 h 4494734"/>
                <a:gd name="connsiteX133" fmla="*/ 2313896 w 2322382"/>
                <a:gd name="connsiteY133" fmla="*/ 3730046 h 4494734"/>
                <a:gd name="connsiteX134" fmla="*/ 2297372 w 2322382"/>
                <a:gd name="connsiteY134" fmla="*/ 3763092 h 4494734"/>
                <a:gd name="connsiteX135" fmla="*/ 2286355 w 2322382"/>
                <a:gd name="connsiteY135" fmla="*/ 3782368 h 4494734"/>
                <a:gd name="connsiteX136" fmla="*/ 2275339 w 2322382"/>
                <a:gd name="connsiteY136" fmla="*/ 3820922 h 4494734"/>
                <a:gd name="connsiteX137" fmla="*/ 2289109 w 2322382"/>
                <a:gd name="connsiteY137" fmla="*/ 3853968 h 4494734"/>
                <a:gd name="connsiteX138" fmla="*/ 2294617 w 2322382"/>
                <a:gd name="connsiteY138" fmla="*/ 3862230 h 4494734"/>
                <a:gd name="connsiteX139" fmla="*/ 2300125 w 2322382"/>
                <a:gd name="connsiteY139" fmla="*/ 3936583 h 4494734"/>
                <a:gd name="connsiteX140" fmla="*/ 2300125 w 2322382"/>
                <a:gd name="connsiteY140" fmla="*/ 3947597 h 4494734"/>
                <a:gd name="connsiteX141" fmla="*/ 2294617 w 2322382"/>
                <a:gd name="connsiteY141" fmla="*/ 3983397 h 4494734"/>
                <a:gd name="connsiteX142" fmla="*/ 2278093 w 2322382"/>
                <a:gd name="connsiteY142" fmla="*/ 4046735 h 4494734"/>
                <a:gd name="connsiteX143" fmla="*/ 2267076 w 2322382"/>
                <a:gd name="connsiteY143" fmla="*/ 4082535 h 4494734"/>
                <a:gd name="connsiteX144" fmla="*/ 2256060 w 2322382"/>
                <a:gd name="connsiteY144" fmla="*/ 4112827 h 4494734"/>
                <a:gd name="connsiteX145" fmla="*/ 2239536 w 2322382"/>
                <a:gd name="connsiteY145" fmla="*/ 4140365 h 4494734"/>
                <a:gd name="connsiteX146" fmla="*/ 2187208 w 2322382"/>
                <a:gd name="connsiteY146" fmla="*/ 4187180 h 4494734"/>
                <a:gd name="connsiteX147" fmla="*/ 2145897 w 2322382"/>
                <a:gd name="connsiteY147" fmla="*/ 4192687 h 4494734"/>
                <a:gd name="connsiteX148" fmla="*/ 2079799 w 2322382"/>
                <a:gd name="connsiteY148" fmla="*/ 4159642 h 4494734"/>
                <a:gd name="connsiteX149" fmla="*/ 2074290 w 2322382"/>
                <a:gd name="connsiteY149" fmla="*/ 4107319 h 4494734"/>
                <a:gd name="connsiteX150" fmla="*/ 2093569 w 2322382"/>
                <a:gd name="connsiteY150" fmla="*/ 4054996 h 4494734"/>
                <a:gd name="connsiteX151" fmla="*/ 2093569 w 2322382"/>
                <a:gd name="connsiteY151" fmla="*/ 4013689 h 4494734"/>
                <a:gd name="connsiteX152" fmla="*/ 2066029 w 2322382"/>
                <a:gd name="connsiteY152" fmla="*/ 3942090 h 4494734"/>
                <a:gd name="connsiteX153" fmla="*/ 2041242 w 2322382"/>
                <a:gd name="connsiteY153" fmla="*/ 3903537 h 4494734"/>
                <a:gd name="connsiteX154" fmla="*/ 2027472 w 2322382"/>
                <a:gd name="connsiteY154" fmla="*/ 3903537 h 4494734"/>
                <a:gd name="connsiteX155" fmla="*/ 2005439 w 2322382"/>
                <a:gd name="connsiteY155" fmla="*/ 3895275 h 4494734"/>
                <a:gd name="connsiteX156" fmla="*/ 1983406 w 2322382"/>
                <a:gd name="connsiteY156" fmla="*/ 3856721 h 4494734"/>
                <a:gd name="connsiteX157" fmla="*/ 1972390 w 2322382"/>
                <a:gd name="connsiteY157" fmla="*/ 3851214 h 4494734"/>
                <a:gd name="connsiteX158" fmla="*/ 1944849 w 2322382"/>
                <a:gd name="connsiteY158" fmla="*/ 3853968 h 4494734"/>
                <a:gd name="connsiteX159" fmla="*/ 1922816 w 2322382"/>
                <a:gd name="connsiteY159" fmla="*/ 3831937 h 4494734"/>
                <a:gd name="connsiteX160" fmla="*/ 1947603 w 2322382"/>
                <a:gd name="connsiteY160" fmla="*/ 3809907 h 4494734"/>
                <a:gd name="connsiteX161" fmla="*/ 1953111 w 2322382"/>
                <a:gd name="connsiteY161" fmla="*/ 3801645 h 4494734"/>
                <a:gd name="connsiteX162" fmla="*/ 1955866 w 2322382"/>
                <a:gd name="connsiteY162" fmla="*/ 3752077 h 4494734"/>
                <a:gd name="connsiteX163" fmla="*/ 1953111 w 2322382"/>
                <a:gd name="connsiteY163" fmla="*/ 3735554 h 4494734"/>
                <a:gd name="connsiteX164" fmla="*/ 1928324 w 2322382"/>
                <a:gd name="connsiteY164" fmla="*/ 3710769 h 4494734"/>
                <a:gd name="connsiteX165" fmla="*/ 1815408 w 2322382"/>
                <a:gd name="connsiteY165" fmla="*/ 3630909 h 4494734"/>
                <a:gd name="connsiteX166" fmla="*/ 1699736 w 2322382"/>
                <a:gd name="connsiteY166" fmla="*/ 3573079 h 4494734"/>
                <a:gd name="connsiteX167" fmla="*/ 1625376 w 2322382"/>
                <a:gd name="connsiteY167" fmla="*/ 3542787 h 4494734"/>
                <a:gd name="connsiteX168" fmla="*/ 1575802 w 2322382"/>
                <a:gd name="connsiteY168" fmla="*/ 3523510 h 4494734"/>
                <a:gd name="connsiteX169" fmla="*/ 1528983 w 2322382"/>
                <a:gd name="connsiteY169" fmla="*/ 3504233 h 4494734"/>
                <a:gd name="connsiteX170" fmla="*/ 1465639 w 2322382"/>
                <a:gd name="connsiteY170" fmla="*/ 3471187 h 4494734"/>
                <a:gd name="connsiteX171" fmla="*/ 1438099 w 2322382"/>
                <a:gd name="connsiteY171" fmla="*/ 3471187 h 4494734"/>
                <a:gd name="connsiteX172" fmla="*/ 1405049 w 2322382"/>
                <a:gd name="connsiteY172" fmla="*/ 3471187 h 4494734"/>
                <a:gd name="connsiteX173" fmla="*/ 1256329 w 2322382"/>
                <a:gd name="connsiteY173" fmla="*/ 3424372 h 4494734"/>
                <a:gd name="connsiteX174" fmla="*/ 1212264 w 2322382"/>
                <a:gd name="connsiteY174" fmla="*/ 3407849 h 4494734"/>
                <a:gd name="connsiteX175" fmla="*/ 1151674 w 2322382"/>
                <a:gd name="connsiteY175" fmla="*/ 3383065 h 4494734"/>
                <a:gd name="connsiteX176" fmla="*/ 1110363 w 2322382"/>
                <a:gd name="connsiteY176" fmla="*/ 3355527 h 4494734"/>
                <a:gd name="connsiteX177" fmla="*/ 1058035 w 2322382"/>
                <a:gd name="connsiteY177" fmla="*/ 3292189 h 4494734"/>
                <a:gd name="connsiteX178" fmla="*/ 1019478 w 2322382"/>
                <a:gd name="connsiteY178" fmla="*/ 3212329 h 4494734"/>
                <a:gd name="connsiteX179" fmla="*/ 1000199 w 2322382"/>
                <a:gd name="connsiteY179" fmla="*/ 3179283 h 4494734"/>
                <a:gd name="connsiteX180" fmla="*/ 956134 w 2322382"/>
                <a:gd name="connsiteY180" fmla="*/ 3085653 h 4494734"/>
                <a:gd name="connsiteX181" fmla="*/ 887282 w 2322382"/>
                <a:gd name="connsiteY181" fmla="*/ 2958977 h 4494734"/>
                <a:gd name="connsiteX182" fmla="*/ 810168 w 2322382"/>
                <a:gd name="connsiteY182" fmla="*/ 3058115 h 4494734"/>
                <a:gd name="connsiteX183" fmla="*/ 771611 w 2322382"/>
                <a:gd name="connsiteY183" fmla="*/ 3121453 h 4494734"/>
                <a:gd name="connsiteX184" fmla="*/ 755086 w 2322382"/>
                <a:gd name="connsiteY184" fmla="*/ 3176529 h 4494734"/>
                <a:gd name="connsiteX185" fmla="*/ 749578 w 2322382"/>
                <a:gd name="connsiteY185" fmla="*/ 3250882 h 4494734"/>
                <a:gd name="connsiteX186" fmla="*/ 757840 w 2322382"/>
                <a:gd name="connsiteY186" fmla="*/ 3300450 h 4494734"/>
                <a:gd name="connsiteX187" fmla="*/ 763349 w 2322382"/>
                <a:gd name="connsiteY187" fmla="*/ 3347265 h 4494734"/>
                <a:gd name="connsiteX188" fmla="*/ 763349 w 2322382"/>
                <a:gd name="connsiteY188" fmla="*/ 3369296 h 4494734"/>
                <a:gd name="connsiteX189" fmla="*/ 763349 w 2322382"/>
                <a:gd name="connsiteY189" fmla="*/ 3545540 h 4494734"/>
                <a:gd name="connsiteX190" fmla="*/ 749578 w 2322382"/>
                <a:gd name="connsiteY190" fmla="*/ 3611632 h 4494734"/>
                <a:gd name="connsiteX191" fmla="*/ 708267 w 2322382"/>
                <a:gd name="connsiteY191" fmla="*/ 3743815 h 4494734"/>
                <a:gd name="connsiteX192" fmla="*/ 669710 w 2322382"/>
                <a:gd name="connsiteY192" fmla="*/ 3845707 h 4494734"/>
                <a:gd name="connsiteX193" fmla="*/ 628399 w 2322382"/>
                <a:gd name="connsiteY193" fmla="*/ 3972382 h 4494734"/>
                <a:gd name="connsiteX194" fmla="*/ 600858 w 2322382"/>
                <a:gd name="connsiteY194" fmla="*/ 4049489 h 4494734"/>
                <a:gd name="connsiteX195" fmla="*/ 600858 w 2322382"/>
                <a:gd name="connsiteY195" fmla="*/ 4063258 h 4494734"/>
                <a:gd name="connsiteX196" fmla="*/ 600858 w 2322382"/>
                <a:gd name="connsiteY196" fmla="*/ 4099058 h 4494734"/>
                <a:gd name="connsiteX197" fmla="*/ 603612 w 2322382"/>
                <a:gd name="connsiteY197" fmla="*/ 4112827 h 4494734"/>
                <a:gd name="connsiteX198" fmla="*/ 617382 w 2322382"/>
                <a:gd name="connsiteY198" fmla="*/ 4126596 h 4494734"/>
                <a:gd name="connsiteX199" fmla="*/ 621890 w 2322382"/>
                <a:gd name="connsiteY199" fmla="*/ 4136854 h 4494734"/>
                <a:gd name="connsiteX200" fmla="*/ 624225 w 2322382"/>
                <a:gd name="connsiteY200" fmla="*/ 4136808 h 4494734"/>
                <a:gd name="connsiteX201" fmla="*/ 633278 w 2322382"/>
                <a:gd name="connsiteY201" fmla="*/ 4152109 h 4494734"/>
                <a:gd name="connsiteX202" fmla="*/ 660366 w 2322382"/>
                <a:gd name="connsiteY202" fmla="*/ 4215649 h 4494734"/>
                <a:gd name="connsiteX203" fmla="*/ 664739 w 2322382"/>
                <a:gd name="connsiteY203" fmla="*/ 4228706 h 4494734"/>
                <a:gd name="connsiteX204" fmla="*/ 671735 w 2322382"/>
                <a:gd name="connsiteY204" fmla="*/ 4249597 h 4494734"/>
                <a:gd name="connsiteX205" fmla="*/ 676971 w 2322382"/>
                <a:gd name="connsiteY205" fmla="*/ 4256558 h 4494734"/>
                <a:gd name="connsiteX206" fmla="*/ 678758 w 2322382"/>
                <a:gd name="connsiteY206" fmla="*/ 4287908 h 4494734"/>
                <a:gd name="connsiteX207" fmla="*/ 693601 w 2322382"/>
                <a:gd name="connsiteY207" fmla="*/ 4314885 h 4494734"/>
                <a:gd name="connsiteX208" fmla="*/ 677996 w 2322382"/>
                <a:gd name="connsiteY208" fmla="*/ 4363678 h 4494734"/>
                <a:gd name="connsiteX209" fmla="*/ 661454 w 2322382"/>
                <a:gd name="connsiteY209" fmla="*/ 4366314 h 4494734"/>
                <a:gd name="connsiteX210" fmla="*/ 651009 w 2322382"/>
                <a:gd name="connsiteY210" fmla="*/ 4369812 h 4494734"/>
                <a:gd name="connsiteX211" fmla="*/ 620561 w 2322382"/>
                <a:gd name="connsiteY211" fmla="*/ 4391627 h 4494734"/>
                <a:gd name="connsiteX212" fmla="*/ 555280 w 2322382"/>
                <a:gd name="connsiteY212" fmla="*/ 4413490 h 4494734"/>
                <a:gd name="connsiteX213" fmla="*/ 495208 w 2322382"/>
                <a:gd name="connsiteY213" fmla="*/ 4424896 h 4494734"/>
                <a:gd name="connsiteX214" fmla="*/ 458625 w 2322382"/>
                <a:gd name="connsiteY214" fmla="*/ 4419722 h 4494734"/>
                <a:gd name="connsiteX215" fmla="*/ 436848 w 2322382"/>
                <a:gd name="connsiteY215" fmla="*/ 4415396 h 4494734"/>
                <a:gd name="connsiteX216" fmla="*/ 396792 w 2322382"/>
                <a:gd name="connsiteY216" fmla="*/ 4417194 h 4494734"/>
                <a:gd name="connsiteX217" fmla="*/ 369829 w 2322382"/>
                <a:gd name="connsiteY217" fmla="*/ 4440746 h 4494734"/>
                <a:gd name="connsiteX218" fmla="*/ 363744 w 2322382"/>
                <a:gd name="connsiteY218" fmla="*/ 4448593 h 4494734"/>
                <a:gd name="connsiteX219" fmla="*/ 294989 w 2322382"/>
                <a:gd name="connsiteY219" fmla="*/ 4477428 h 4494734"/>
                <a:gd name="connsiteX220" fmla="*/ 284545 w 2322382"/>
                <a:gd name="connsiteY220" fmla="*/ 4480926 h 4494734"/>
                <a:gd name="connsiteX221" fmla="*/ 248849 w 2322382"/>
                <a:gd name="connsiteY221" fmla="*/ 4487072 h 4494734"/>
                <a:gd name="connsiteX222" fmla="*/ 183542 w 2322382"/>
                <a:gd name="connsiteY222" fmla="*/ 4491518 h 4494734"/>
                <a:gd name="connsiteX223" fmla="*/ 146097 w 2322382"/>
                <a:gd name="connsiteY223" fmla="*/ 4492440 h 4494734"/>
                <a:gd name="connsiteX224" fmla="*/ 113875 w 2322382"/>
                <a:gd name="connsiteY224" fmla="*/ 4491614 h 4494734"/>
                <a:gd name="connsiteX225" fmla="*/ 82515 w 2322382"/>
                <a:gd name="connsiteY225" fmla="*/ 4484691 h 4494734"/>
                <a:gd name="connsiteX226" fmla="*/ 21505 w 2322382"/>
                <a:gd name="connsiteY226" fmla="*/ 4449939 h 4494734"/>
                <a:gd name="connsiteX227" fmla="*/ 3164 w 2322382"/>
                <a:gd name="connsiteY227" fmla="*/ 4412515 h 4494734"/>
                <a:gd name="connsiteX228" fmla="*/ 13508 w 2322382"/>
                <a:gd name="connsiteY228" fmla="*/ 4339344 h 4494734"/>
                <a:gd name="connsiteX229" fmla="*/ 61373 w 2322382"/>
                <a:gd name="connsiteY229" fmla="*/ 4317504 h 4494734"/>
                <a:gd name="connsiteX230" fmla="*/ 117109 w 2322382"/>
                <a:gd name="connsiteY230" fmla="*/ 4319169 h 4494734"/>
                <a:gd name="connsiteX231" fmla="*/ 156278 w 2322382"/>
                <a:gd name="connsiteY231" fmla="*/ 4306051 h 4494734"/>
                <a:gd name="connsiteX232" fmla="*/ 215425 w 2322382"/>
                <a:gd name="connsiteY232" fmla="*/ 4257199 h 4494734"/>
                <a:gd name="connsiteX233" fmla="*/ 244111 w 2322382"/>
                <a:gd name="connsiteY233" fmla="*/ 4221452 h 4494734"/>
                <a:gd name="connsiteX234" fmla="*/ 239738 w 2322382"/>
                <a:gd name="connsiteY234" fmla="*/ 4208394 h 4494734"/>
                <a:gd name="connsiteX235" fmla="*/ 239571 w 2322382"/>
                <a:gd name="connsiteY235" fmla="*/ 4207895 h 4494734"/>
                <a:gd name="connsiteX236" fmla="*/ 234316 w 2322382"/>
                <a:gd name="connsiteY236" fmla="*/ 4207895 h 4494734"/>
                <a:gd name="connsiteX237" fmla="*/ 235943 w 2322382"/>
                <a:gd name="connsiteY237" fmla="*/ 4206113 h 4494734"/>
                <a:gd name="connsiteX238" fmla="*/ 236309 w 2322382"/>
                <a:gd name="connsiteY238" fmla="*/ 4198155 h 4494734"/>
                <a:gd name="connsiteX239" fmla="*/ 235912 w 2322382"/>
                <a:gd name="connsiteY239" fmla="*/ 4196968 h 4494734"/>
                <a:gd name="connsiteX240" fmla="*/ 236424 w 2322382"/>
                <a:gd name="connsiteY240" fmla="*/ 4195639 h 4494734"/>
                <a:gd name="connsiteX241" fmla="*/ 237319 w 2322382"/>
                <a:gd name="connsiteY241" fmla="*/ 4176164 h 4494734"/>
                <a:gd name="connsiteX242" fmla="*/ 223549 w 2322382"/>
                <a:gd name="connsiteY242" fmla="*/ 4167903 h 4494734"/>
                <a:gd name="connsiteX243" fmla="*/ 212532 w 2322382"/>
                <a:gd name="connsiteY243" fmla="*/ 4145872 h 4494734"/>
                <a:gd name="connsiteX244" fmla="*/ 251090 w 2322382"/>
                <a:gd name="connsiteY244" fmla="*/ 4110073 h 4494734"/>
                <a:gd name="connsiteX245" fmla="*/ 262106 w 2322382"/>
                <a:gd name="connsiteY245" fmla="*/ 4088042 h 4494734"/>
                <a:gd name="connsiteX246" fmla="*/ 278631 w 2322382"/>
                <a:gd name="connsiteY246" fmla="*/ 4068766 h 4494734"/>
                <a:gd name="connsiteX247" fmla="*/ 292401 w 2322382"/>
                <a:gd name="connsiteY247" fmla="*/ 4071519 h 4494734"/>
                <a:gd name="connsiteX248" fmla="*/ 306172 w 2322382"/>
                <a:gd name="connsiteY248" fmla="*/ 4088042 h 4494734"/>
                <a:gd name="connsiteX249" fmla="*/ 352990 w 2322382"/>
                <a:gd name="connsiteY249" fmla="*/ 4071519 h 4494734"/>
                <a:gd name="connsiteX250" fmla="*/ 386040 w 2322382"/>
                <a:gd name="connsiteY250" fmla="*/ 4054996 h 4494734"/>
                <a:gd name="connsiteX251" fmla="*/ 424597 w 2322382"/>
                <a:gd name="connsiteY251" fmla="*/ 3966874 h 4494734"/>
                <a:gd name="connsiteX252" fmla="*/ 435613 w 2322382"/>
                <a:gd name="connsiteY252" fmla="*/ 3920060 h 4494734"/>
                <a:gd name="connsiteX253" fmla="*/ 446630 w 2322382"/>
                <a:gd name="connsiteY253" fmla="*/ 3873244 h 4494734"/>
                <a:gd name="connsiteX254" fmla="*/ 460400 w 2322382"/>
                <a:gd name="connsiteY254" fmla="*/ 3760338 h 4494734"/>
                <a:gd name="connsiteX255" fmla="*/ 465908 w 2322382"/>
                <a:gd name="connsiteY255" fmla="*/ 3666708 h 4494734"/>
                <a:gd name="connsiteX256" fmla="*/ 474170 w 2322382"/>
                <a:gd name="connsiteY256" fmla="*/ 3570324 h 4494734"/>
                <a:gd name="connsiteX257" fmla="*/ 479679 w 2322382"/>
                <a:gd name="connsiteY257" fmla="*/ 3484957 h 4494734"/>
                <a:gd name="connsiteX258" fmla="*/ 485187 w 2322382"/>
                <a:gd name="connsiteY258" fmla="*/ 3383065 h 4494734"/>
                <a:gd name="connsiteX259" fmla="*/ 490695 w 2322382"/>
                <a:gd name="connsiteY259" fmla="*/ 3369296 h 4494734"/>
                <a:gd name="connsiteX260" fmla="*/ 476924 w 2322382"/>
                <a:gd name="connsiteY260" fmla="*/ 3339004 h 4494734"/>
                <a:gd name="connsiteX261" fmla="*/ 457646 w 2322382"/>
                <a:gd name="connsiteY261" fmla="*/ 3316973 h 4494734"/>
                <a:gd name="connsiteX262" fmla="*/ 457646 w 2322382"/>
                <a:gd name="connsiteY262" fmla="*/ 3270159 h 4494734"/>
                <a:gd name="connsiteX263" fmla="*/ 446630 w 2322382"/>
                <a:gd name="connsiteY263" fmla="*/ 3184790 h 4494734"/>
                <a:gd name="connsiteX264" fmla="*/ 438367 w 2322382"/>
                <a:gd name="connsiteY264" fmla="*/ 3157252 h 4494734"/>
                <a:gd name="connsiteX265" fmla="*/ 432859 w 2322382"/>
                <a:gd name="connsiteY265" fmla="*/ 3129714 h 4494734"/>
                <a:gd name="connsiteX266" fmla="*/ 424597 w 2322382"/>
                <a:gd name="connsiteY266" fmla="*/ 3110437 h 4494734"/>
                <a:gd name="connsiteX267" fmla="*/ 435613 w 2322382"/>
                <a:gd name="connsiteY267" fmla="*/ 3033330 h 4494734"/>
                <a:gd name="connsiteX268" fmla="*/ 496203 w 2322382"/>
                <a:gd name="connsiteY268" fmla="*/ 2890132 h 4494734"/>
                <a:gd name="connsiteX269" fmla="*/ 598104 w 2322382"/>
                <a:gd name="connsiteY269" fmla="*/ 2669826 h 4494734"/>
                <a:gd name="connsiteX270" fmla="*/ 705513 w 2322382"/>
                <a:gd name="connsiteY270" fmla="*/ 2460536 h 4494734"/>
                <a:gd name="connsiteX271" fmla="*/ 713775 w 2322382"/>
                <a:gd name="connsiteY271" fmla="*/ 2446767 h 4494734"/>
                <a:gd name="connsiteX272" fmla="*/ 724791 w 2322382"/>
                <a:gd name="connsiteY272" fmla="*/ 2416475 h 4494734"/>
                <a:gd name="connsiteX273" fmla="*/ 719283 w 2322382"/>
                <a:gd name="connsiteY273" fmla="*/ 2394444 h 4494734"/>
                <a:gd name="connsiteX274" fmla="*/ 719283 w 2322382"/>
                <a:gd name="connsiteY274" fmla="*/ 2375168 h 4494734"/>
                <a:gd name="connsiteX275" fmla="*/ 741316 w 2322382"/>
                <a:gd name="connsiteY275" fmla="*/ 2306322 h 4494734"/>
                <a:gd name="connsiteX276" fmla="*/ 755086 w 2322382"/>
                <a:gd name="connsiteY276" fmla="*/ 2207185 h 4494734"/>
                <a:gd name="connsiteX277" fmla="*/ 763349 w 2322382"/>
                <a:gd name="connsiteY277" fmla="*/ 2072248 h 4494734"/>
                <a:gd name="connsiteX278" fmla="*/ 755086 w 2322382"/>
                <a:gd name="connsiteY278" fmla="*/ 2025433 h 4494734"/>
                <a:gd name="connsiteX279" fmla="*/ 755086 w 2322382"/>
                <a:gd name="connsiteY279" fmla="*/ 1975864 h 4494734"/>
                <a:gd name="connsiteX280" fmla="*/ 749578 w 2322382"/>
                <a:gd name="connsiteY280" fmla="*/ 1918034 h 4494734"/>
                <a:gd name="connsiteX281" fmla="*/ 741316 w 2322382"/>
                <a:gd name="connsiteY281" fmla="*/ 1868465 h 4494734"/>
                <a:gd name="connsiteX282" fmla="*/ 741316 w 2322382"/>
                <a:gd name="connsiteY282" fmla="*/ 1821650 h 4494734"/>
                <a:gd name="connsiteX283" fmla="*/ 730299 w 2322382"/>
                <a:gd name="connsiteY283" fmla="*/ 1755559 h 4494734"/>
                <a:gd name="connsiteX284" fmla="*/ 683481 w 2322382"/>
                <a:gd name="connsiteY284" fmla="*/ 1670190 h 4494734"/>
                <a:gd name="connsiteX285" fmla="*/ 664202 w 2322382"/>
                <a:gd name="connsiteY285" fmla="*/ 1650914 h 4494734"/>
                <a:gd name="connsiteX286" fmla="*/ 653185 w 2322382"/>
                <a:gd name="connsiteY286" fmla="*/ 1620622 h 4494734"/>
                <a:gd name="connsiteX287" fmla="*/ 639415 w 2322382"/>
                <a:gd name="connsiteY287" fmla="*/ 1609607 h 4494734"/>
                <a:gd name="connsiteX288" fmla="*/ 617382 w 2322382"/>
                <a:gd name="connsiteY288" fmla="*/ 1604098 h 4494734"/>
                <a:gd name="connsiteX289" fmla="*/ 581580 w 2322382"/>
                <a:gd name="connsiteY289" fmla="*/ 1590329 h 4494734"/>
                <a:gd name="connsiteX290" fmla="*/ 576071 w 2322382"/>
                <a:gd name="connsiteY290" fmla="*/ 1587576 h 4494734"/>
                <a:gd name="connsiteX291" fmla="*/ 540268 w 2322382"/>
                <a:gd name="connsiteY291" fmla="*/ 1560038 h 4494734"/>
                <a:gd name="connsiteX292" fmla="*/ 465908 w 2322382"/>
                <a:gd name="connsiteY292" fmla="*/ 1491192 h 4494734"/>
                <a:gd name="connsiteX293" fmla="*/ 427351 w 2322382"/>
                <a:gd name="connsiteY293" fmla="*/ 1438870 h 4494734"/>
                <a:gd name="connsiteX294" fmla="*/ 405318 w 2322382"/>
                <a:gd name="connsiteY294" fmla="*/ 1414086 h 4494734"/>
                <a:gd name="connsiteX295" fmla="*/ 388794 w 2322382"/>
                <a:gd name="connsiteY295" fmla="*/ 1386547 h 4494734"/>
                <a:gd name="connsiteX296" fmla="*/ 380532 w 2322382"/>
                <a:gd name="connsiteY296" fmla="*/ 1378286 h 4494734"/>
                <a:gd name="connsiteX297" fmla="*/ 336466 w 2322382"/>
                <a:gd name="connsiteY297" fmla="*/ 1334224 h 4494734"/>
                <a:gd name="connsiteX298" fmla="*/ 281385 w 2322382"/>
                <a:gd name="connsiteY298" fmla="*/ 1295671 h 4494734"/>
                <a:gd name="connsiteX299" fmla="*/ 270368 w 2322382"/>
                <a:gd name="connsiteY299" fmla="*/ 1279148 h 4494734"/>
                <a:gd name="connsiteX300" fmla="*/ 270368 w 2322382"/>
                <a:gd name="connsiteY300" fmla="*/ 1254364 h 4494734"/>
                <a:gd name="connsiteX301" fmla="*/ 275876 w 2322382"/>
                <a:gd name="connsiteY301" fmla="*/ 1224072 h 4494734"/>
                <a:gd name="connsiteX302" fmla="*/ 311680 w 2322382"/>
                <a:gd name="connsiteY302" fmla="*/ 1119427 h 4494734"/>
                <a:gd name="connsiteX303" fmla="*/ 325450 w 2322382"/>
                <a:gd name="connsiteY303" fmla="*/ 1089135 h 4494734"/>
                <a:gd name="connsiteX304" fmla="*/ 355745 w 2322382"/>
                <a:gd name="connsiteY304" fmla="*/ 1069858 h 4494734"/>
                <a:gd name="connsiteX305" fmla="*/ 377777 w 2322382"/>
                <a:gd name="connsiteY305" fmla="*/ 1061596 h 4494734"/>
                <a:gd name="connsiteX306" fmla="*/ 380532 w 2322382"/>
                <a:gd name="connsiteY306" fmla="*/ 1050582 h 4494734"/>
                <a:gd name="connsiteX307" fmla="*/ 399810 w 2322382"/>
                <a:gd name="connsiteY307" fmla="*/ 1047827 h 4494734"/>
                <a:gd name="connsiteX308" fmla="*/ 432859 w 2322382"/>
                <a:gd name="connsiteY308" fmla="*/ 1094643 h 4494734"/>
                <a:gd name="connsiteX309" fmla="*/ 474170 w 2322382"/>
                <a:gd name="connsiteY309" fmla="*/ 1185518 h 4494734"/>
                <a:gd name="connsiteX310" fmla="*/ 479679 w 2322382"/>
                <a:gd name="connsiteY310" fmla="*/ 1254364 h 4494734"/>
                <a:gd name="connsiteX311" fmla="*/ 485187 w 2322382"/>
                <a:gd name="connsiteY311" fmla="*/ 1287410 h 4494734"/>
                <a:gd name="connsiteX312" fmla="*/ 493449 w 2322382"/>
                <a:gd name="connsiteY312" fmla="*/ 1292917 h 4494734"/>
                <a:gd name="connsiteX313" fmla="*/ 498957 w 2322382"/>
                <a:gd name="connsiteY313" fmla="*/ 1284656 h 4494734"/>
                <a:gd name="connsiteX314" fmla="*/ 498957 w 2322382"/>
                <a:gd name="connsiteY314" fmla="*/ 1270887 h 4494734"/>
                <a:gd name="connsiteX315" fmla="*/ 507219 w 2322382"/>
                <a:gd name="connsiteY315" fmla="*/ 1135950 h 4494734"/>
                <a:gd name="connsiteX316" fmla="*/ 512727 w 2322382"/>
                <a:gd name="connsiteY316" fmla="*/ 1036812 h 4494734"/>
                <a:gd name="connsiteX317" fmla="*/ 504466 w 2322382"/>
                <a:gd name="connsiteY317" fmla="*/ 976228 h 4494734"/>
                <a:gd name="connsiteX318" fmla="*/ 512727 w 2322382"/>
                <a:gd name="connsiteY318" fmla="*/ 921152 h 4494734"/>
                <a:gd name="connsiteX319" fmla="*/ 512727 w 2322382"/>
                <a:gd name="connsiteY319" fmla="*/ 866075 h 4494734"/>
                <a:gd name="connsiteX320" fmla="*/ 537514 w 2322382"/>
                <a:gd name="connsiteY320" fmla="*/ 799984 h 4494734"/>
                <a:gd name="connsiteX321" fmla="*/ 540268 w 2322382"/>
                <a:gd name="connsiteY321" fmla="*/ 788969 h 4494734"/>
                <a:gd name="connsiteX322" fmla="*/ 540268 w 2322382"/>
                <a:gd name="connsiteY322" fmla="*/ 775199 h 4494734"/>
                <a:gd name="connsiteX323" fmla="*/ 559547 w 2322382"/>
                <a:gd name="connsiteY323" fmla="*/ 753169 h 4494734"/>
                <a:gd name="connsiteX324" fmla="*/ 554039 w 2322382"/>
                <a:gd name="connsiteY324" fmla="*/ 725630 h 4494734"/>
                <a:gd name="connsiteX325" fmla="*/ 554039 w 2322382"/>
                <a:gd name="connsiteY325" fmla="*/ 698093 h 4494734"/>
                <a:gd name="connsiteX326" fmla="*/ 567809 w 2322382"/>
                <a:gd name="connsiteY326" fmla="*/ 659539 h 4494734"/>
                <a:gd name="connsiteX327" fmla="*/ 578825 w 2322382"/>
                <a:gd name="connsiteY327" fmla="*/ 651278 h 4494734"/>
                <a:gd name="connsiteX328" fmla="*/ 592596 w 2322382"/>
                <a:gd name="connsiteY328" fmla="*/ 629247 h 4494734"/>
                <a:gd name="connsiteX329" fmla="*/ 584333 w 2322382"/>
                <a:gd name="connsiteY329" fmla="*/ 598955 h 4494734"/>
                <a:gd name="connsiteX330" fmla="*/ 570563 w 2322382"/>
                <a:gd name="connsiteY330" fmla="*/ 579678 h 4494734"/>
                <a:gd name="connsiteX331" fmla="*/ 565055 w 2322382"/>
                <a:gd name="connsiteY331" fmla="*/ 549387 h 4494734"/>
                <a:gd name="connsiteX332" fmla="*/ 559547 w 2322382"/>
                <a:gd name="connsiteY332" fmla="*/ 532864 h 4494734"/>
                <a:gd name="connsiteX333" fmla="*/ 545776 w 2322382"/>
                <a:gd name="connsiteY333" fmla="*/ 499818 h 4494734"/>
                <a:gd name="connsiteX334" fmla="*/ 529252 w 2322382"/>
                <a:gd name="connsiteY334" fmla="*/ 475034 h 4494734"/>
                <a:gd name="connsiteX335" fmla="*/ 515482 w 2322382"/>
                <a:gd name="connsiteY335" fmla="*/ 417203 h 4494734"/>
                <a:gd name="connsiteX336" fmla="*/ 526498 w 2322382"/>
                <a:gd name="connsiteY336" fmla="*/ 381403 h 4494734"/>
                <a:gd name="connsiteX337" fmla="*/ 523744 w 2322382"/>
                <a:gd name="connsiteY337" fmla="*/ 375896 h 4494734"/>
                <a:gd name="connsiteX338" fmla="*/ 512727 w 2322382"/>
                <a:gd name="connsiteY338" fmla="*/ 362127 h 4494734"/>
                <a:gd name="connsiteX339" fmla="*/ 509974 w 2322382"/>
                <a:gd name="connsiteY339" fmla="*/ 356619 h 4494734"/>
                <a:gd name="connsiteX340" fmla="*/ 493449 w 2322382"/>
                <a:gd name="connsiteY340" fmla="*/ 304297 h 4494734"/>
                <a:gd name="connsiteX341" fmla="*/ 485187 w 2322382"/>
                <a:gd name="connsiteY341" fmla="*/ 257482 h 4494734"/>
                <a:gd name="connsiteX342" fmla="*/ 504466 w 2322382"/>
                <a:gd name="connsiteY342" fmla="*/ 191390 h 4494734"/>
                <a:gd name="connsiteX343" fmla="*/ 512727 w 2322382"/>
                <a:gd name="connsiteY343" fmla="*/ 141821 h 4494734"/>
                <a:gd name="connsiteX344" fmla="*/ 529252 w 2322382"/>
                <a:gd name="connsiteY344" fmla="*/ 97761 h 4494734"/>
                <a:gd name="connsiteX345" fmla="*/ 647677 w 2322382"/>
                <a:gd name="connsiteY345" fmla="*/ 17900 h 4494734"/>
                <a:gd name="connsiteX346" fmla="*/ 727546 w 2322382"/>
                <a:gd name="connsiteY346" fmla="*/ 4130 h 4494734"/>
                <a:gd name="connsiteX347" fmla="*/ 752333 w 2322382"/>
                <a:gd name="connsiteY347" fmla="*/ 0 h 4494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</a:cxnLst>
              <a:rect l="l" t="t" r="r" b="b"/>
              <a:pathLst>
                <a:path w="2322382" h="4494734">
                  <a:moveTo>
                    <a:pt x="202698" y="1752488"/>
                  </a:moveTo>
                  <a:lnTo>
                    <a:pt x="202894" y="1753838"/>
                  </a:lnTo>
                  <a:lnTo>
                    <a:pt x="202698" y="1754255"/>
                  </a:lnTo>
                  <a:close/>
                  <a:moveTo>
                    <a:pt x="1327635" y="1083664"/>
                  </a:moveTo>
                  <a:cubicBezTo>
                    <a:pt x="1321118" y="1085383"/>
                    <a:pt x="1315629" y="1091571"/>
                    <a:pt x="1308769" y="1102572"/>
                  </a:cubicBezTo>
                  <a:cubicBezTo>
                    <a:pt x="1306025" y="1110822"/>
                    <a:pt x="1297792" y="1113573"/>
                    <a:pt x="1295048" y="1121823"/>
                  </a:cubicBezTo>
                  <a:cubicBezTo>
                    <a:pt x="1292304" y="1152075"/>
                    <a:pt x="1281327" y="1182327"/>
                    <a:pt x="1281327" y="1212579"/>
                  </a:cubicBezTo>
                  <a:cubicBezTo>
                    <a:pt x="1281327" y="1223580"/>
                    <a:pt x="1289560" y="1229080"/>
                    <a:pt x="1289560" y="1240081"/>
                  </a:cubicBezTo>
                  <a:cubicBezTo>
                    <a:pt x="1289560" y="1262082"/>
                    <a:pt x="1292304" y="1264832"/>
                    <a:pt x="1314257" y="1264832"/>
                  </a:cubicBezTo>
                  <a:cubicBezTo>
                    <a:pt x="1325234" y="1267583"/>
                    <a:pt x="1333467" y="1259332"/>
                    <a:pt x="1344443" y="1259332"/>
                  </a:cubicBezTo>
                  <a:cubicBezTo>
                    <a:pt x="1374628" y="1256582"/>
                    <a:pt x="1404814" y="1245581"/>
                    <a:pt x="1435000" y="1237331"/>
                  </a:cubicBezTo>
                  <a:cubicBezTo>
                    <a:pt x="1456953" y="1229080"/>
                    <a:pt x="1481650" y="1223580"/>
                    <a:pt x="1503603" y="1212579"/>
                  </a:cubicBezTo>
                  <a:cubicBezTo>
                    <a:pt x="1511836" y="1207079"/>
                    <a:pt x="1511836" y="1204329"/>
                    <a:pt x="1506347" y="1198828"/>
                  </a:cubicBezTo>
                  <a:cubicBezTo>
                    <a:pt x="1506347" y="1196078"/>
                    <a:pt x="1503603" y="1193328"/>
                    <a:pt x="1500859" y="1190578"/>
                  </a:cubicBezTo>
                  <a:cubicBezTo>
                    <a:pt x="1487139" y="1176827"/>
                    <a:pt x="1467930" y="1168576"/>
                    <a:pt x="1454209" y="1157576"/>
                  </a:cubicBezTo>
                  <a:cubicBezTo>
                    <a:pt x="1421279" y="1132824"/>
                    <a:pt x="1388349" y="1110822"/>
                    <a:pt x="1352675" y="1091571"/>
                  </a:cubicBezTo>
                  <a:cubicBezTo>
                    <a:pt x="1341699" y="1084696"/>
                    <a:pt x="1334152" y="1081945"/>
                    <a:pt x="1327635" y="1083664"/>
                  </a:cubicBezTo>
                  <a:close/>
                  <a:moveTo>
                    <a:pt x="752333" y="0"/>
                  </a:moveTo>
                  <a:cubicBezTo>
                    <a:pt x="760595" y="0"/>
                    <a:pt x="768857" y="1377"/>
                    <a:pt x="777119" y="4130"/>
                  </a:cubicBezTo>
                  <a:cubicBezTo>
                    <a:pt x="810168" y="4130"/>
                    <a:pt x="843217" y="15146"/>
                    <a:pt x="870758" y="34423"/>
                  </a:cubicBezTo>
                  <a:cubicBezTo>
                    <a:pt x="876266" y="39930"/>
                    <a:pt x="898299" y="42684"/>
                    <a:pt x="914823" y="42684"/>
                  </a:cubicBezTo>
                  <a:cubicBezTo>
                    <a:pt x="923085" y="45438"/>
                    <a:pt x="925840" y="48192"/>
                    <a:pt x="928593" y="50945"/>
                  </a:cubicBezTo>
                  <a:cubicBezTo>
                    <a:pt x="939610" y="56453"/>
                    <a:pt x="945118" y="70222"/>
                    <a:pt x="961642" y="64715"/>
                  </a:cubicBezTo>
                  <a:cubicBezTo>
                    <a:pt x="967150" y="64715"/>
                    <a:pt x="961642" y="75730"/>
                    <a:pt x="967150" y="78484"/>
                  </a:cubicBezTo>
                  <a:cubicBezTo>
                    <a:pt x="972659" y="72976"/>
                    <a:pt x="978167" y="70222"/>
                    <a:pt x="980921" y="64715"/>
                  </a:cubicBezTo>
                  <a:cubicBezTo>
                    <a:pt x="983675" y="67468"/>
                    <a:pt x="983675" y="67468"/>
                    <a:pt x="986429" y="70222"/>
                  </a:cubicBezTo>
                  <a:cubicBezTo>
                    <a:pt x="986429" y="75730"/>
                    <a:pt x="980921" y="83991"/>
                    <a:pt x="989183" y="83991"/>
                  </a:cubicBezTo>
                  <a:cubicBezTo>
                    <a:pt x="997446" y="86745"/>
                    <a:pt x="1005707" y="83991"/>
                    <a:pt x="1011216" y="75730"/>
                  </a:cubicBezTo>
                  <a:cubicBezTo>
                    <a:pt x="1013970" y="70222"/>
                    <a:pt x="1011216" y="67468"/>
                    <a:pt x="1005707" y="61961"/>
                  </a:cubicBezTo>
                  <a:cubicBezTo>
                    <a:pt x="1000199" y="59207"/>
                    <a:pt x="1002954" y="53699"/>
                    <a:pt x="1002954" y="45438"/>
                  </a:cubicBezTo>
                  <a:cubicBezTo>
                    <a:pt x="1002954" y="39930"/>
                    <a:pt x="997446" y="34423"/>
                    <a:pt x="994691" y="28915"/>
                  </a:cubicBezTo>
                  <a:cubicBezTo>
                    <a:pt x="991937" y="23407"/>
                    <a:pt x="1005707" y="4130"/>
                    <a:pt x="1011216" y="4130"/>
                  </a:cubicBezTo>
                  <a:cubicBezTo>
                    <a:pt x="1019478" y="4130"/>
                    <a:pt x="1022232" y="9638"/>
                    <a:pt x="1024986" y="12392"/>
                  </a:cubicBezTo>
                  <a:cubicBezTo>
                    <a:pt x="1027740" y="26161"/>
                    <a:pt x="1030494" y="26161"/>
                    <a:pt x="1041511" y="17900"/>
                  </a:cubicBezTo>
                  <a:cubicBezTo>
                    <a:pt x="1058035" y="4130"/>
                    <a:pt x="1069051" y="6885"/>
                    <a:pt x="1082822" y="23407"/>
                  </a:cubicBezTo>
                  <a:cubicBezTo>
                    <a:pt x="1091084" y="34423"/>
                    <a:pt x="1088330" y="50945"/>
                    <a:pt x="1099347" y="61961"/>
                  </a:cubicBezTo>
                  <a:cubicBezTo>
                    <a:pt x="1104855" y="100514"/>
                    <a:pt x="1118625" y="136314"/>
                    <a:pt x="1113117" y="177621"/>
                  </a:cubicBezTo>
                  <a:cubicBezTo>
                    <a:pt x="1110363" y="194144"/>
                    <a:pt x="1104855" y="207913"/>
                    <a:pt x="1102100" y="224436"/>
                  </a:cubicBezTo>
                  <a:cubicBezTo>
                    <a:pt x="1104855" y="227190"/>
                    <a:pt x="1113117" y="227190"/>
                    <a:pt x="1115871" y="227190"/>
                  </a:cubicBezTo>
                  <a:cubicBezTo>
                    <a:pt x="1124133" y="227190"/>
                    <a:pt x="1124133" y="227190"/>
                    <a:pt x="1135149" y="243713"/>
                  </a:cubicBezTo>
                  <a:cubicBezTo>
                    <a:pt x="1137904" y="251974"/>
                    <a:pt x="1146165" y="243713"/>
                    <a:pt x="1154428" y="249220"/>
                  </a:cubicBezTo>
                  <a:cubicBezTo>
                    <a:pt x="1148920" y="257482"/>
                    <a:pt x="1143412" y="262990"/>
                    <a:pt x="1140657" y="271251"/>
                  </a:cubicBezTo>
                  <a:cubicBezTo>
                    <a:pt x="1140657" y="276759"/>
                    <a:pt x="1135149" y="285020"/>
                    <a:pt x="1148920" y="287774"/>
                  </a:cubicBezTo>
                  <a:cubicBezTo>
                    <a:pt x="1157182" y="287774"/>
                    <a:pt x="1154428" y="293281"/>
                    <a:pt x="1151674" y="298789"/>
                  </a:cubicBezTo>
                  <a:cubicBezTo>
                    <a:pt x="1140657" y="318066"/>
                    <a:pt x="1146165" y="340096"/>
                    <a:pt x="1154428" y="359373"/>
                  </a:cubicBezTo>
                  <a:cubicBezTo>
                    <a:pt x="1154428" y="362127"/>
                    <a:pt x="1162690" y="362127"/>
                    <a:pt x="1157182" y="367635"/>
                  </a:cubicBezTo>
                  <a:cubicBezTo>
                    <a:pt x="1154428" y="370389"/>
                    <a:pt x="1148920" y="370389"/>
                    <a:pt x="1143412" y="367635"/>
                  </a:cubicBezTo>
                  <a:cubicBezTo>
                    <a:pt x="1140657" y="367635"/>
                    <a:pt x="1137904" y="362127"/>
                    <a:pt x="1135149" y="359373"/>
                  </a:cubicBezTo>
                  <a:cubicBezTo>
                    <a:pt x="1126887" y="351112"/>
                    <a:pt x="1118625" y="353866"/>
                    <a:pt x="1110363" y="356619"/>
                  </a:cubicBezTo>
                  <a:cubicBezTo>
                    <a:pt x="1104855" y="356619"/>
                    <a:pt x="1093838" y="364880"/>
                    <a:pt x="1102100" y="373142"/>
                  </a:cubicBezTo>
                  <a:cubicBezTo>
                    <a:pt x="1110363" y="381403"/>
                    <a:pt x="1104855" y="389665"/>
                    <a:pt x="1107608" y="400680"/>
                  </a:cubicBezTo>
                  <a:cubicBezTo>
                    <a:pt x="1088330" y="400680"/>
                    <a:pt x="1069051" y="400680"/>
                    <a:pt x="1049773" y="400680"/>
                  </a:cubicBezTo>
                  <a:cubicBezTo>
                    <a:pt x="1036003" y="403434"/>
                    <a:pt x="1019478" y="414449"/>
                    <a:pt x="1005707" y="422711"/>
                  </a:cubicBezTo>
                  <a:cubicBezTo>
                    <a:pt x="983675" y="436480"/>
                    <a:pt x="972659" y="458511"/>
                    <a:pt x="958889" y="477787"/>
                  </a:cubicBezTo>
                  <a:cubicBezTo>
                    <a:pt x="950626" y="488802"/>
                    <a:pt x="950626" y="505325"/>
                    <a:pt x="939610" y="513587"/>
                  </a:cubicBezTo>
                  <a:cubicBezTo>
                    <a:pt x="931348" y="519094"/>
                    <a:pt x="945118" y="543879"/>
                    <a:pt x="953380" y="543879"/>
                  </a:cubicBezTo>
                  <a:cubicBezTo>
                    <a:pt x="983675" y="538371"/>
                    <a:pt x="994691" y="560402"/>
                    <a:pt x="1005707" y="582433"/>
                  </a:cubicBezTo>
                  <a:cubicBezTo>
                    <a:pt x="1008462" y="587940"/>
                    <a:pt x="1011216" y="596201"/>
                    <a:pt x="1011216" y="604463"/>
                  </a:cubicBezTo>
                  <a:cubicBezTo>
                    <a:pt x="1011216" y="615478"/>
                    <a:pt x="1013970" y="618232"/>
                    <a:pt x="1024986" y="618232"/>
                  </a:cubicBezTo>
                  <a:cubicBezTo>
                    <a:pt x="1036003" y="620986"/>
                    <a:pt x="1044265" y="634755"/>
                    <a:pt x="1058035" y="634755"/>
                  </a:cubicBezTo>
                  <a:cubicBezTo>
                    <a:pt x="1071806" y="648524"/>
                    <a:pt x="1091084" y="648524"/>
                    <a:pt x="1107608" y="654032"/>
                  </a:cubicBezTo>
                  <a:cubicBezTo>
                    <a:pt x="1121379" y="662293"/>
                    <a:pt x="1140657" y="665047"/>
                    <a:pt x="1157182" y="665047"/>
                  </a:cubicBezTo>
                  <a:cubicBezTo>
                    <a:pt x="1187477" y="667801"/>
                    <a:pt x="1220526" y="676062"/>
                    <a:pt x="1248067" y="689832"/>
                  </a:cubicBezTo>
                  <a:cubicBezTo>
                    <a:pt x="1292132" y="709108"/>
                    <a:pt x="1333443" y="736646"/>
                    <a:pt x="1372000" y="764185"/>
                  </a:cubicBezTo>
                  <a:cubicBezTo>
                    <a:pt x="1413312" y="794476"/>
                    <a:pt x="1443607" y="833029"/>
                    <a:pt x="1473901" y="874337"/>
                  </a:cubicBezTo>
                  <a:cubicBezTo>
                    <a:pt x="1498688" y="901875"/>
                    <a:pt x="1517966" y="932167"/>
                    <a:pt x="1548262" y="954198"/>
                  </a:cubicBezTo>
                  <a:cubicBezTo>
                    <a:pt x="1592327" y="984490"/>
                    <a:pt x="1628130" y="1025797"/>
                    <a:pt x="1677703" y="1050582"/>
                  </a:cubicBezTo>
                  <a:cubicBezTo>
                    <a:pt x="1683211" y="1053335"/>
                    <a:pt x="1688720" y="1061596"/>
                    <a:pt x="1694228" y="1067104"/>
                  </a:cubicBezTo>
                  <a:cubicBezTo>
                    <a:pt x="1724523" y="1102904"/>
                    <a:pt x="1754817" y="1138703"/>
                    <a:pt x="1774096" y="1180011"/>
                  </a:cubicBezTo>
                  <a:cubicBezTo>
                    <a:pt x="1776850" y="1185518"/>
                    <a:pt x="1779604" y="1193779"/>
                    <a:pt x="1782358" y="1193779"/>
                  </a:cubicBezTo>
                  <a:cubicBezTo>
                    <a:pt x="1804391" y="1210303"/>
                    <a:pt x="1801637" y="1232334"/>
                    <a:pt x="1801637" y="1254364"/>
                  </a:cubicBezTo>
                  <a:cubicBezTo>
                    <a:pt x="1801637" y="1259871"/>
                    <a:pt x="1801637" y="1265379"/>
                    <a:pt x="1801637" y="1270887"/>
                  </a:cubicBezTo>
                  <a:cubicBezTo>
                    <a:pt x="1801637" y="1306687"/>
                    <a:pt x="1785112" y="1334224"/>
                    <a:pt x="1749309" y="1339733"/>
                  </a:cubicBezTo>
                  <a:cubicBezTo>
                    <a:pt x="1727277" y="1342486"/>
                    <a:pt x="1705244" y="1350747"/>
                    <a:pt x="1683211" y="1353501"/>
                  </a:cubicBezTo>
                  <a:cubicBezTo>
                    <a:pt x="1661179" y="1359009"/>
                    <a:pt x="1636392" y="1361763"/>
                    <a:pt x="1614359" y="1372778"/>
                  </a:cubicBezTo>
                  <a:cubicBezTo>
                    <a:pt x="1603343" y="1378286"/>
                    <a:pt x="1584065" y="1370024"/>
                    <a:pt x="1570294" y="1381040"/>
                  </a:cubicBezTo>
                  <a:cubicBezTo>
                    <a:pt x="1548262" y="1375532"/>
                    <a:pt x="1523475" y="1392055"/>
                    <a:pt x="1498688" y="1386547"/>
                  </a:cubicBezTo>
                  <a:cubicBezTo>
                    <a:pt x="1487672" y="1383793"/>
                    <a:pt x="1479409" y="1394809"/>
                    <a:pt x="1468393" y="1394809"/>
                  </a:cubicBezTo>
                  <a:cubicBezTo>
                    <a:pt x="1460131" y="1394809"/>
                    <a:pt x="1449115" y="1389301"/>
                    <a:pt x="1440852" y="1400316"/>
                  </a:cubicBezTo>
                  <a:cubicBezTo>
                    <a:pt x="1440852" y="1400316"/>
                    <a:pt x="1435344" y="1400316"/>
                    <a:pt x="1432590" y="1400316"/>
                  </a:cubicBezTo>
                  <a:cubicBezTo>
                    <a:pt x="1388525" y="1397563"/>
                    <a:pt x="1347214" y="1414086"/>
                    <a:pt x="1305902" y="1405824"/>
                  </a:cubicBezTo>
                  <a:cubicBezTo>
                    <a:pt x="1294886" y="1430609"/>
                    <a:pt x="1305902" y="1455393"/>
                    <a:pt x="1311411" y="1477423"/>
                  </a:cubicBezTo>
                  <a:cubicBezTo>
                    <a:pt x="1314165" y="1493946"/>
                    <a:pt x="1316919" y="1510469"/>
                    <a:pt x="1322427" y="1526992"/>
                  </a:cubicBezTo>
                  <a:cubicBezTo>
                    <a:pt x="1330689" y="1554530"/>
                    <a:pt x="1336198" y="1587576"/>
                    <a:pt x="1347214" y="1617868"/>
                  </a:cubicBezTo>
                  <a:cubicBezTo>
                    <a:pt x="1355476" y="1648160"/>
                    <a:pt x="1363738" y="1681205"/>
                    <a:pt x="1377508" y="1711498"/>
                  </a:cubicBezTo>
                  <a:cubicBezTo>
                    <a:pt x="1383016" y="1728021"/>
                    <a:pt x="1388525" y="1744543"/>
                    <a:pt x="1394033" y="1758313"/>
                  </a:cubicBezTo>
                  <a:cubicBezTo>
                    <a:pt x="1407803" y="1788605"/>
                    <a:pt x="1421574" y="1816143"/>
                    <a:pt x="1432590" y="1843681"/>
                  </a:cubicBezTo>
                  <a:cubicBezTo>
                    <a:pt x="1446360" y="1876726"/>
                    <a:pt x="1460131" y="1909772"/>
                    <a:pt x="1471147" y="1942818"/>
                  </a:cubicBezTo>
                  <a:cubicBezTo>
                    <a:pt x="1473901" y="1956588"/>
                    <a:pt x="1473901" y="1970357"/>
                    <a:pt x="1476656" y="1984125"/>
                  </a:cubicBezTo>
                  <a:cubicBezTo>
                    <a:pt x="1479409" y="1995141"/>
                    <a:pt x="1490426" y="2000648"/>
                    <a:pt x="1493180" y="2011664"/>
                  </a:cubicBezTo>
                  <a:cubicBezTo>
                    <a:pt x="1495934" y="2033694"/>
                    <a:pt x="1498688" y="2055725"/>
                    <a:pt x="1506950" y="2077755"/>
                  </a:cubicBezTo>
                  <a:cubicBezTo>
                    <a:pt x="1515213" y="2102540"/>
                    <a:pt x="1509705" y="2130078"/>
                    <a:pt x="1517966" y="2157616"/>
                  </a:cubicBezTo>
                  <a:cubicBezTo>
                    <a:pt x="1526229" y="2182400"/>
                    <a:pt x="1534491" y="2209939"/>
                    <a:pt x="1539999" y="2237477"/>
                  </a:cubicBezTo>
                  <a:cubicBezTo>
                    <a:pt x="1545508" y="2262261"/>
                    <a:pt x="1551016" y="2284292"/>
                    <a:pt x="1559278" y="2309076"/>
                  </a:cubicBezTo>
                  <a:cubicBezTo>
                    <a:pt x="1564786" y="2325599"/>
                    <a:pt x="1564786" y="2347629"/>
                    <a:pt x="1570294" y="2366907"/>
                  </a:cubicBezTo>
                  <a:cubicBezTo>
                    <a:pt x="1578557" y="2386183"/>
                    <a:pt x="1578557" y="2405460"/>
                    <a:pt x="1584065" y="2424737"/>
                  </a:cubicBezTo>
                  <a:cubicBezTo>
                    <a:pt x="1589573" y="2435751"/>
                    <a:pt x="1581310" y="2446767"/>
                    <a:pt x="1567540" y="2446767"/>
                  </a:cubicBezTo>
                  <a:cubicBezTo>
                    <a:pt x="1539999" y="2446767"/>
                    <a:pt x="1515213" y="2457783"/>
                    <a:pt x="1490426" y="2452274"/>
                  </a:cubicBezTo>
                  <a:cubicBezTo>
                    <a:pt x="1471147" y="2466044"/>
                    <a:pt x="1449115" y="2457783"/>
                    <a:pt x="1427082" y="2460536"/>
                  </a:cubicBezTo>
                  <a:cubicBezTo>
                    <a:pt x="1421574" y="2460536"/>
                    <a:pt x="1369246" y="2463290"/>
                    <a:pt x="1366492" y="2466044"/>
                  </a:cubicBezTo>
                  <a:cubicBezTo>
                    <a:pt x="1360984" y="2474305"/>
                    <a:pt x="1352722" y="2477059"/>
                    <a:pt x="1349968" y="2488074"/>
                  </a:cubicBezTo>
                  <a:cubicBezTo>
                    <a:pt x="1344459" y="2518366"/>
                    <a:pt x="1325181" y="2545904"/>
                    <a:pt x="1319673" y="2576196"/>
                  </a:cubicBezTo>
                  <a:cubicBezTo>
                    <a:pt x="1308657" y="2623011"/>
                    <a:pt x="1289378" y="2667072"/>
                    <a:pt x="1275608" y="2713887"/>
                  </a:cubicBezTo>
                  <a:cubicBezTo>
                    <a:pt x="1267345" y="2744179"/>
                    <a:pt x="1253575" y="2771717"/>
                    <a:pt x="1256329" y="2804763"/>
                  </a:cubicBezTo>
                  <a:cubicBezTo>
                    <a:pt x="1245313" y="2813024"/>
                    <a:pt x="1248067" y="2824040"/>
                    <a:pt x="1248067" y="2832301"/>
                  </a:cubicBezTo>
                  <a:cubicBezTo>
                    <a:pt x="1248067" y="2846070"/>
                    <a:pt x="1248067" y="2859840"/>
                    <a:pt x="1253575" y="2873609"/>
                  </a:cubicBezTo>
                  <a:cubicBezTo>
                    <a:pt x="1264591" y="2898393"/>
                    <a:pt x="1267345" y="2925932"/>
                    <a:pt x="1275608" y="2950716"/>
                  </a:cubicBezTo>
                  <a:cubicBezTo>
                    <a:pt x="1281116" y="2975500"/>
                    <a:pt x="1297641" y="2997531"/>
                    <a:pt x="1294886" y="3022315"/>
                  </a:cubicBezTo>
                  <a:cubicBezTo>
                    <a:pt x="1311411" y="3055361"/>
                    <a:pt x="1319673" y="3093914"/>
                    <a:pt x="1352722" y="3121453"/>
                  </a:cubicBezTo>
                  <a:cubicBezTo>
                    <a:pt x="1369246" y="3135221"/>
                    <a:pt x="1388525" y="3146237"/>
                    <a:pt x="1413312" y="3148990"/>
                  </a:cubicBezTo>
                  <a:cubicBezTo>
                    <a:pt x="1432590" y="3148990"/>
                    <a:pt x="1451869" y="3157252"/>
                    <a:pt x="1471147" y="3162760"/>
                  </a:cubicBezTo>
                  <a:cubicBezTo>
                    <a:pt x="1493180" y="3168267"/>
                    <a:pt x="1517966" y="3173775"/>
                    <a:pt x="1539999" y="3182036"/>
                  </a:cubicBezTo>
                  <a:cubicBezTo>
                    <a:pt x="1581310" y="3195806"/>
                    <a:pt x="1619867" y="3215082"/>
                    <a:pt x="1655671" y="3237113"/>
                  </a:cubicBezTo>
                  <a:cubicBezTo>
                    <a:pt x="1661179" y="3239866"/>
                    <a:pt x="1666687" y="3245374"/>
                    <a:pt x="1672195" y="3250882"/>
                  </a:cubicBezTo>
                  <a:cubicBezTo>
                    <a:pt x="1696982" y="3275666"/>
                    <a:pt x="1719015" y="3297696"/>
                    <a:pt x="1741047" y="3319728"/>
                  </a:cubicBezTo>
                  <a:cubicBezTo>
                    <a:pt x="1768588" y="3347265"/>
                    <a:pt x="1798882" y="3369296"/>
                    <a:pt x="1831932" y="3391326"/>
                  </a:cubicBezTo>
                  <a:cubicBezTo>
                    <a:pt x="1853965" y="3407849"/>
                    <a:pt x="1875997" y="3424372"/>
                    <a:pt x="1898030" y="3443649"/>
                  </a:cubicBezTo>
                  <a:cubicBezTo>
                    <a:pt x="1931079" y="3468434"/>
                    <a:pt x="1964128" y="3493218"/>
                    <a:pt x="1997176" y="3515248"/>
                  </a:cubicBezTo>
                  <a:cubicBezTo>
                    <a:pt x="1999931" y="3518002"/>
                    <a:pt x="2002685" y="3520756"/>
                    <a:pt x="2002685" y="3518002"/>
                  </a:cubicBezTo>
                  <a:cubicBezTo>
                    <a:pt x="2019209" y="3506987"/>
                    <a:pt x="2030225" y="3520756"/>
                    <a:pt x="2043996" y="3526264"/>
                  </a:cubicBezTo>
                  <a:cubicBezTo>
                    <a:pt x="2049504" y="3529017"/>
                    <a:pt x="2055012" y="3526264"/>
                    <a:pt x="2060520" y="3520756"/>
                  </a:cubicBezTo>
                  <a:cubicBezTo>
                    <a:pt x="2071537" y="3512494"/>
                    <a:pt x="2085307" y="3512494"/>
                    <a:pt x="2099077" y="3512494"/>
                  </a:cubicBezTo>
                  <a:cubicBezTo>
                    <a:pt x="2121110" y="3512494"/>
                    <a:pt x="2145897" y="3515248"/>
                    <a:pt x="2167930" y="3506987"/>
                  </a:cubicBezTo>
                  <a:cubicBezTo>
                    <a:pt x="2173438" y="3504233"/>
                    <a:pt x="2181700" y="3504233"/>
                    <a:pt x="2181700" y="3506987"/>
                  </a:cubicBezTo>
                  <a:cubicBezTo>
                    <a:pt x="2189962" y="3515248"/>
                    <a:pt x="2195470" y="3512494"/>
                    <a:pt x="2203732" y="3506987"/>
                  </a:cubicBezTo>
                  <a:cubicBezTo>
                    <a:pt x="2206487" y="3504233"/>
                    <a:pt x="2209240" y="3506987"/>
                    <a:pt x="2211995" y="3504233"/>
                  </a:cubicBezTo>
                  <a:cubicBezTo>
                    <a:pt x="2223011" y="3501479"/>
                    <a:pt x="2231274" y="3518002"/>
                    <a:pt x="2242290" y="3512494"/>
                  </a:cubicBezTo>
                  <a:cubicBezTo>
                    <a:pt x="2250552" y="3504233"/>
                    <a:pt x="2261568" y="3504233"/>
                    <a:pt x="2272584" y="3506987"/>
                  </a:cubicBezTo>
                  <a:cubicBezTo>
                    <a:pt x="2286355" y="3506987"/>
                    <a:pt x="2311142" y="3523510"/>
                    <a:pt x="2313896" y="3537279"/>
                  </a:cubicBezTo>
                  <a:cubicBezTo>
                    <a:pt x="2316650" y="3542787"/>
                    <a:pt x="2316650" y="3548294"/>
                    <a:pt x="2311142" y="3553802"/>
                  </a:cubicBezTo>
                  <a:cubicBezTo>
                    <a:pt x="2305633" y="3556556"/>
                    <a:pt x="2305633" y="3562063"/>
                    <a:pt x="2311142" y="3564817"/>
                  </a:cubicBezTo>
                  <a:cubicBezTo>
                    <a:pt x="2324912" y="3573079"/>
                    <a:pt x="2322158" y="3586847"/>
                    <a:pt x="2322158" y="3600617"/>
                  </a:cubicBezTo>
                  <a:cubicBezTo>
                    <a:pt x="2322158" y="3622647"/>
                    <a:pt x="2319404" y="3644678"/>
                    <a:pt x="2322158" y="3669462"/>
                  </a:cubicBezTo>
                  <a:cubicBezTo>
                    <a:pt x="2322158" y="3688739"/>
                    <a:pt x="2311142" y="3708015"/>
                    <a:pt x="2313896" y="3730046"/>
                  </a:cubicBezTo>
                  <a:cubicBezTo>
                    <a:pt x="2313896" y="3741061"/>
                    <a:pt x="2302880" y="3752077"/>
                    <a:pt x="2297372" y="3763092"/>
                  </a:cubicBezTo>
                  <a:cubicBezTo>
                    <a:pt x="2291863" y="3768599"/>
                    <a:pt x="2289109" y="3774107"/>
                    <a:pt x="2286355" y="3782368"/>
                  </a:cubicBezTo>
                  <a:cubicBezTo>
                    <a:pt x="2278093" y="3793384"/>
                    <a:pt x="2267076" y="3807153"/>
                    <a:pt x="2275339" y="3820922"/>
                  </a:cubicBezTo>
                  <a:cubicBezTo>
                    <a:pt x="2283601" y="3831937"/>
                    <a:pt x="2272584" y="3848460"/>
                    <a:pt x="2289109" y="3853968"/>
                  </a:cubicBezTo>
                  <a:cubicBezTo>
                    <a:pt x="2291863" y="3856721"/>
                    <a:pt x="2294617" y="3859475"/>
                    <a:pt x="2294617" y="3862230"/>
                  </a:cubicBezTo>
                  <a:cubicBezTo>
                    <a:pt x="2294617" y="3887014"/>
                    <a:pt x="2305633" y="3911798"/>
                    <a:pt x="2300125" y="3936583"/>
                  </a:cubicBezTo>
                  <a:cubicBezTo>
                    <a:pt x="2300125" y="3942090"/>
                    <a:pt x="2302880" y="3947597"/>
                    <a:pt x="2300125" y="3947597"/>
                  </a:cubicBezTo>
                  <a:cubicBezTo>
                    <a:pt x="2280847" y="3955859"/>
                    <a:pt x="2297372" y="3972382"/>
                    <a:pt x="2294617" y="3983397"/>
                  </a:cubicBezTo>
                  <a:cubicBezTo>
                    <a:pt x="2286355" y="4005428"/>
                    <a:pt x="2294617" y="4027459"/>
                    <a:pt x="2278093" y="4046735"/>
                  </a:cubicBezTo>
                  <a:cubicBezTo>
                    <a:pt x="2269831" y="4054996"/>
                    <a:pt x="2269831" y="4071519"/>
                    <a:pt x="2267076" y="4082535"/>
                  </a:cubicBezTo>
                  <a:cubicBezTo>
                    <a:pt x="2267076" y="4093550"/>
                    <a:pt x="2261568" y="4104565"/>
                    <a:pt x="2256060" y="4112827"/>
                  </a:cubicBezTo>
                  <a:cubicBezTo>
                    <a:pt x="2250552" y="4121088"/>
                    <a:pt x="2245044" y="4129349"/>
                    <a:pt x="2239536" y="4140365"/>
                  </a:cubicBezTo>
                  <a:cubicBezTo>
                    <a:pt x="2228519" y="4162395"/>
                    <a:pt x="2206487" y="4173411"/>
                    <a:pt x="2187208" y="4187180"/>
                  </a:cubicBezTo>
                  <a:cubicBezTo>
                    <a:pt x="2176191" y="4195441"/>
                    <a:pt x="2159667" y="4195441"/>
                    <a:pt x="2145897" y="4192687"/>
                  </a:cubicBezTo>
                  <a:cubicBezTo>
                    <a:pt x="2121110" y="4189934"/>
                    <a:pt x="2096324" y="4181672"/>
                    <a:pt x="2079799" y="4159642"/>
                  </a:cubicBezTo>
                  <a:cubicBezTo>
                    <a:pt x="2068782" y="4143119"/>
                    <a:pt x="2068782" y="4123842"/>
                    <a:pt x="2074290" y="4107319"/>
                  </a:cubicBezTo>
                  <a:cubicBezTo>
                    <a:pt x="2079799" y="4088042"/>
                    <a:pt x="2088061" y="4071519"/>
                    <a:pt x="2093569" y="4054996"/>
                  </a:cubicBezTo>
                  <a:cubicBezTo>
                    <a:pt x="2099077" y="4038473"/>
                    <a:pt x="2099077" y="4027459"/>
                    <a:pt x="2093569" y="4013689"/>
                  </a:cubicBezTo>
                  <a:cubicBezTo>
                    <a:pt x="2079799" y="3991659"/>
                    <a:pt x="2071537" y="3966874"/>
                    <a:pt x="2066029" y="3942090"/>
                  </a:cubicBezTo>
                  <a:cubicBezTo>
                    <a:pt x="2060520" y="3925567"/>
                    <a:pt x="2052258" y="3914552"/>
                    <a:pt x="2041242" y="3903537"/>
                  </a:cubicBezTo>
                  <a:cubicBezTo>
                    <a:pt x="2035733" y="3895275"/>
                    <a:pt x="2032980" y="3900783"/>
                    <a:pt x="2027472" y="3903537"/>
                  </a:cubicBezTo>
                  <a:cubicBezTo>
                    <a:pt x="2019209" y="3906290"/>
                    <a:pt x="2010947" y="3903537"/>
                    <a:pt x="2005439" y="3895275"/>
                  </a:cubicBezTo>
                  <a:cubicBezTo>
                    <a:pt x="1999931" y="3884260"/>
                    <a:pt x="1988915" y="3870491"/>
                    <a:pt x="1983406" y="3856721"/>
                  </a:cubicBezTo>
                  <a:cubicBezTo>
                    <a:pt x="1980652" y="3848460"/>
                    <a:pt x="1977898" y="3848460"/>
                    <a:pt x="1972390" y="3851214"/>
                  </a:cubicBezTo>
                  <a:cubicBezTo>
                    <a:pt x="1961374" y="3859475"/>
                    <a:pt x="1953111" y="3859475"/>
                    <a:pt x="1944849" y="3853968"/>
                  </a:cubicBezTo>
                  <a:cubicBezTo>
                    <a:pt x="1933832" y="3848460"/>
                    <a:pt x="1920062" y="3845707"/>
                    <a:pt x="1922816" y="3831937"/>
                  </a:cubicBezTo>
                  <a:cubicBezTo>
                    <a:pt x="1925571" y="3818168"/>
                    <a:pt x="1933832" y="3812661"/>
                    <a:pt x="1947603" y="3809907"/>
                  </a:cubicBezTo>
                  <a:cubicBezTo>
                    <a:pt x="1950358" y="3807153"/>
                    <a:pt x="1958619" y="3812661"/>
                    <a:pt x="1953111" y="3801645"/>
                  </a:cubicBezTo>
                  <a:cubicBezTo>
                    <a:pt x="1944849" y="3785122"/>
                    <a:pt x="1933832" y="3768599"/>
                    <a:pt x="1955866" y="3752077"/>
                  </a:cubicBezTo>
                  <a:cubicBezTo>
                    <a:pt x="1958619" y="3749323"/>
                    <a:pt x="1958619" y="3741061"/>
                    <a:pt x="1953111" y="3735554"/>
                  </a:cubicBezTo>
                  <a:cubicBezTo>
                    <a:pt x="1944849" y="3727292"/>
                    <a:pt x="1939341" y="3719031"/>
                    <a:pt x="1928324" y="3710769"/>
                  </a:cubicBezTo>
                  <a:cubicBezTo>
                    <a:pt x="1889767" y="3685985"/>
                    <a:pt x="1853965" y="3655693"/>
                    <a:pt x="1815408" y="3630909"/>
                  </a:cubicBezTo>
                  <a:cubicBezTo>
                    <a:pt x="1779604" y="3606124"/>
                    <a:pt x="1741047" y="3586847"/>
                    <a:pt x="1699736" y="3573079"/>
                  </a:cubicBezTo>
                  <a:cubicBezTo>
                    <a:pt x="1674949" y="3564817"/>
                    <a:pt x="1650163" y="3551048"/>
                    <a:pt x="1625376" y="3542787"/>
                  </a:cubicBezTo>
                  <a:cubicBezTo>
                    <a:pt x="1608851" y="3534525"/>
                    <a:pt x="1592327" y="3529017"/>
                    <a:pt x="1575802" y="3523510"/>
                  </a:cubicBezTo>
                  <a:cubicBezTo>
                    <a:pt x="1559278" y="3520756"/>
                    <a:pt x="1545508" y="3509741"/>
                    <a:pt x="1528983" y="3504233"/>
                  </a:cubicBezTo>
                  <a:cubicBezTo>
                    <a:pt x="1506950" y="3498725"/>
                    <a:pt x="1487672" y="3482203"/>
                    <a:pt x="1465639" y="3471187"/>
                  </a:cubicBezTo>
                  <a:cubicBezTo>
                    <a:pt x="1457377" y="3465680"/>
                    <a:pt x="1446360" y="3462925"/>
                    <a:pt x="1438099" y="3471187"/>
                  </a:cubicBezTo>
                  <a:cubicBezTo>
                    <a:pt x="1427082" y="3479448"/>
                    <a:pt x="1416066" y="3482203"/>
                    <a:pt x="1405049" y="3471187"/>
                  </a:cubicBezTo>
                  <a:cubicBezTo>
                    <a:pt x="1355476" y="3460172"/>
                    <a:pt x="1305902" y="3438141"/>
                    <a:pt x="1256329" y="3424372"/>
                  </a:cubicBezTo>
                  <a:cubicBezTo>
                    <a:pt x="1242558" y="3418865"/>
                    <a:pt x="1228788" y="3413357"/>
                    <a:pt x="1212264" y="3407849"/>
                  </a:cubicBezTo>
                  <a:cubicBezTo>
                    <a:pt x="1192985" y="3399588"/>
                    <a:pt x="1176461" y="3385819"/>
                    <a:pt x="1151674" y="3383065"/>
                  </a:cubicBezTo>
                  <a:cubicBezTo>
                    <a:pt x="1132395" y="3383065"/>
                    <a:pt x="1126887" y="3361035"/>
                    <a:pt x="1110363" y="3355527"/>
                  </a:cubicBezTo>
                  <a:cubicBezTo>
                    <a:pt x="1091084" y="3336250"/>
                    <a:pt x="1069051" y="3319728"/>
                    <a:pt x="1058035" y="3292189"/>
                  </a:cubicBezTo>
                  <a:cubicBezTo>
                    <a:pt x="1047019" y="3264651"/>
                    <a:pt x="1030494" y="3239866"/>
                    <a:pt x="1019478" y="3212329"/>
                  </a:cubicBezTo>
                  <a:cubicBezTo>
                    <a:pt x="1013970" y="3201313"/>
                    <a:pt x="1005707" y="3190298"/>
                    <a:pt x="1000199" y="3179283"/>
                  </a:cubicBezTo>
                  <a:cubicBezTo>
                    <a:pt x="983675" y="3148990"/>
                    <a:pt x="972659" y="3115945"/>
                    <a:pt x="956134" y="3085653"/>
                  </a:cubicBezTo>
                  <a:cubicBezTo>
                    <a:pt x="936856" y="3041592"/>
                    <a:pt x="917577" y="2997531"/>
                    <a:pt x="887282" y="2958977"/>
                  </a:cubicBezTo>
                  <a:cubicBezTo>
                    <a:pt x="856988" y="2989269"/>
                    <a:pt x="834955" y="3025069"/>
                    <a:pt x="810168" y="3058115"/>
                  </a:cubicBezTo>
                  <a:cubicBezTo>
                    <a:pt x="796398" y="3077391"/>
                    <a:pt x="782627" y="3096668"/>
                    <a:pt x="771611" y="3121453"/>
                  </a:cubicBezTo>
                  <a:cubicBezTo>
                    <a:pt x="766103" y="3137975"/>
                    <a:pt x="760595" y="3157252"/>
                    <a:pt x="755086" y="3176529"/>
                  </a:cubicBezTo>
                  <a:cubicBezTo>
                    <a:pt x="749578" y="3201313"/>
                    <a:pt x="752332" y="3226097"/>
                    <a:pt x="749578" y="3250882"/>
                  </a:cubicBezTo>
                  <a:cubicBezTo>
                    <a:pt x="746824" y="3270159"/>
                    <a:pt x="757840" y="3283928"/>
                    <a:pt x="757840" y="3300450"/>
                  </a:cubicBezTo>
                  <a:cubicBezTo>
                    <a:pt x="755086" y="3316973"/>
                    <a:pt x="749578" y="3333496"/>
                    <a:pt x="763349" y="3347265"/>
                  </a:cubicBezTo>
                  <a:cubicBezTo>
                    <a:pt x="766103" y="3352773"/>
                    <a:pt x="763349" y="3361035"/>
                    <a:pt x="763349" y="3369296"/>
                  </a:cubicBezTo>
                  <a:cubicBezTo>
                    <a:pt x="763349" y="3427126"/>
                    <a:pt x="763349" y="3487710"/>
                    <a:pt x="763349" y="3545540"/>
                  </a:cubicBezTo>
                  <a:cubicBezTo>
                    <a:pt x="763349" y="3570324"/>
                    <a:pt x="755086" y="3589601"/>
                    <a:pt x="749578" y="3611632"/>
                  </a:cubicBezTo>
                  <a:cubicBezTo>
                    <a:pt x="738562" y="3655693"/>
                    <a:pt x="724791" y="3699754"/>
                    <a:pt x="708267" y="3743815"/>
                  </a:cubicBezTo>
                  <a:cubicBezTo>
                    <a:pt x="694497" y="3776861"/>
                    <a:pt x="680726" y="3812661"/>
                    <a:pt x="669710" y="3845707"/>
                  </a:cubicBezTo>
                  <a:cubicBezTo>
                    <a:pt x="655940" y="3887014"/>
                    <a:pt x="633907" y="3928321"/>
                    <a:pt x="628399" y="3972382"/>
                  </a:cubicBezTo>
                  <a:cubicBezTo>
                    <a:pt x="609120" y="3994413"/>
                    <a:pt x="620137" y="4027459"/>
                    <a:pt x="600858" y="4049489"/>
                  </a:cubicBezTo>
                  <a:cubicBezTo>
                    <a:pt x="598104" y="4052243"/>
                    <a:pt x="598104" y="4060504"/>
                    <a:pt x="600858" y="4063258"/>
                  </a:cubicBezTo>
                  <a:cubicBezTo>
                    <a:pt x="611874" y="4074273"/>
                    <a:pt x="609120" y="4085289"/>
                    <a:pt x="600858" y="4099058"/>
                  </a:cubicBezTo>
                  <a:cubicBezTo>
                    <a:pt x="598104" y="4101812"/>
                    <a:pt x="598104" y="4112827"/>
                    <a:pt x="603612" y="4112827"/>
                  </a:cubicBezTo>
                  <a:cubicBezTo>
                    <a:pt x="617382" y="4110073"/>
                    <a:pt x="614628" y="4123842"/>
                    <a:pt x="617382" y="4126596"/>
                  </a:cubicBezTo>
                  <a:lnTo>
                    <a:pt x="621890" y="4136854"/>
                  </a:lnTo>
                  <a:lnTo>
                    <a:pt x="624225" y="4136808"/>
                  </a:lnTo>
                  <a:lnTo>
                    <a:pt x="633278" y="4152109"/>
                  </a:lnTo>
                  <a:cubicBezTo>
                    <a:pt x="640275" y="4173001"/>
                    <a:pt x="645535" y="4197380"/>
                    <a:pt x="660366" y="4215649"/>
                  </a:cubicBezTo>
                  <a:cubicBezTo>
                    <a:pt x="664726" y="4219997"/>
                    <a:pt x="667350" y="4227831"/>
                    <a:pt x="664739" y="4228706"/>
                  </a:cubicBezTo>
                  <a:cubicBezTo>
                    <a:pt x="659529" y="4239163"/>
                    <a:pt x="663890" y="4243512"/>
                    <a:pt x="671735" y="4249597"/>
                  </a:cubicBezTo>
                  <a:cubicBezTo>
                    <a:pt x="675222" y="4251335"/>
                    <a:pt x="673484" y="4254820"/>
                    <a:pt x="676971" y="4256558"/>
                  </a:cubicBezTo>
                  <a:cubicBezTo>
                    <a:pt x="683081" y="4266129"/>
                    <a:pt x="670037" y="4279212"/>
                    <a:pt x="678758" y="4287908"/>
                  </a:cubicBezTo>
                  <a:cubicBezTo>
                    <a:pt x="689215" y="4293119"/>
                    <a:pt x="692714" y="4303565"/>
                    <a:pt x="693601" y="4314885"/>
                  </a:cubicBezTo>
                  <a:cubicBezTo>
                    <a:pt x="697974" y="4327943"/>
                    <a:pt x="690178" y="4356694"/>
                    <a:pt x="677996" y="4363678"/>
                  </a:cubicBezTo>
                  <a:cubicBezTo>
                    <a:pt x="673648" y="4368039"/>
                    <a:pt x="668426" y="4369788"/>
                    <a:pt x="661454" y="4366314"/>
                  </a:cubicBezTo>
                  <a:cubicBezTo>
                    <a:pt x="657093" y="4361965"/>
                    <a:pt x="651871" y="4363714"/>
                    <a:pt x="651009" y="4369812"/>
                  </a:cubicBezTo>
                  <a:cubicBezTo>
                    <a:pt x="647548" y="4385493"/>
                    <a:pt x="633618" y="4387254"/>
                    <a:pt x="620561" y="4391627"/>
                  </a:cubicBezTo>
                  <a:cubicBezTo>
                    <a:pt x="599671" y="4398623"/>
                    <a:pt x="577906" y="4403008"/>
                    <a:pt x="555280" y="4413490"/>
                  </a:cubicBezTo>
                  <a:cubicBezTo>
                    <a:pt x="537001" y="4419612"/>
                    <a:pt x="515224" y="4415288"/>
                    <a:pt x="495208" y="4424896"/>
                  </a:cubicBezTo>
                  <a:cubicBezTo>
                    <a:pt x="484763" y="4428394"/>
                    <a:pt x="470819" y="4421446"/>
                    <a:pt x="458625" y="4419722"/>
                  </a:cubicBezTo>
                  <a:cubicBezTo>
                    <a:pt x="451654" y="4416247"/>
                    <a:pt x="445556" y="4415384"/>
                    <a:pt x="436848" y="4415396"/>
                  </a:cubicBezTo>
                  <a:cubicBezTo>
                    <a:pt x="423779" y="4411060"/>
                    <a:pt x="407224" y="4404986"/>
                    <a:pt x="396792" y="4417194"/>
                  </a:cubicBezTo>
                  <a:cubicBezTo>
                    <a:pt x="388971" y="4428527"/>
                    <a:pt x="369804" y="4423327"/>
                    <a:pt x="369829" y="4440746"/>
                  </a:cubicBezTo>
                  <a:cubicBezTo>
                    <a:pt x="368093" y="4444232"/>
                    <a:pt x="366357" y="4447718"/>
                    <a:pt x="363744" y="4448593"/>
                  </a:cubicBezTo>
                  <a:cubicBezTo>
                    <a:pt x="340243" y="4456463"/>
                    <a:pt x="320240" y="4474780"/>
                    <a:pt x="294989" y="4477428"/>
                  </a:cubicBezTo>
                  <a:cubicBezTo>
                    <a:pt x="289767" y="4479177"/>
                    <a:pt x="285420" y="4483538"/>
                    <a:pt x="284545" y="4480926"/>
                  </a:cubicBezTo>
                  <a:cubicBezTo>
                    <a:pt x="270589" y="4465269"/>
                    <a:pt x="260169" y="4486186"/>
                    <a:pt x="248849" y="4487072"/>
                  </a:cubicBezTo>
                  <a:cubicBezTo>
                    <a:pt x="225335" y="4486234"/>
                    <a:pt x="207068" y="4501065"/>
                    <a:pt x="183542" y="4491518"/>
                  </a:cubicBezTo>
                  <a:cubicBezTo>
                    <a:pt x="173085" y="4486307"/>
                    <a:pt x="157418" y="4491554"/>
                    <a:pt x="146097" y="4492440"/>
                  </a:cubicBezTo>
                  <a:cubicBezTo>
                    <a:pt x="135652" y="4495938"/>
                    <a:pt x="123458" y="4494213"/>
                    <a:pt x="113875" y="4491614"/>
                  </a:cubicBezTo>
                  <a:cubicBezTo>
                    <a:pt x="104292" y="4489015"/>
                    <a:pt x="94710" y="4486415"/>
                    <a:pt x="82515" y="4484691"/>
                  </a:cubicBezTo>
                  <a:cubicBezTo>
                    <a:pt x="58126" y="4481240"/>
                    <a:pt x="40684" y="4463847"/>
                    <a:pt x="21505" y="4449939"/>
                  </a:cubicBezTo>
                  <a:cubicBezTo>
                    <a:pt x="10173" y="4442115"/>
                    <a:pt x="4926" y="4426447"/>
                    <a:pt x="3164" y="4412515"/>
                  </a:cubicBezTo>
                  <a:cubicBezTo>
                    <a:pt x="-2097" y="4388137"/>
                    <a:pt x="-2134" y="4362010"/>
                    <a:pt x="13508" y="4339344"/>
                  </a:cubicBezTo>
                  <a:cubicBezTo>
                    <a:pt x="25677" y="4323650"/>
                    <a:pt x="43956" y="4317529"/>
                    <a:pt x="61373" y="4317504"/>
                  </a:cubicBezTo>
                  <a:cubicBezTo>
                    <a:pt x="81401" y="4316606"/>
                    <a:pt x="99693" y="4319193"/>
                    <a:pt x="117109" y="4319169"/>
                  </a:cubicBezTo>
                  <a:cubicBezTo>
                    <a:pt x="134526" y="4319145"/>
                    <a:pt x="144970" y="4315647"/>
                    <a:pt x="156278" y="4306051"/>
                  </a:cubicBezTo>
                  <a:cubicBezTo>
                    <a:pt x="172795" y="4285998"/>
                    <a:pt x="193673" y="4270292"/>
                    <a:pt x="215425" y="4257199"/>
                  </a:cubicBezTo>
                  <a:cubicBezTo>
                    <a:pt x="229343" y="4246728"/>
                    <a:pt x="237164" y="4235395"/>
                    <a:pt x="244111" y="4221452"/>
                  </a:cubicBezTo>
                  <a:cubicBezTo>
                    <a:pt x="250196" y="4213604"/>
                    <a:pt x="244098" y="4212743"/>
                    <a:pt x="239738" y="4208394"/>
                  </a:cubicBezTo>
                  <a:lnTo>
                    <a:pt x="239571" y="4207895"/>
                  </a:lnTo>
                  <a:lnTo>
                    <a:pt x="234316" y="4207895"/>
                  </a:lnTo>
                  <a:lnTo>
                    <a:pt x="235943" y="4206113"/>
                  </a:lnTo>
                  <a:lnTo>
                    <a:pt x="236309" y="4198155"/>
                  </a:lnTo>
                  <a:lnTo>
                    <a:pt x="235912" y="4196968"/>
                  </a:lnTo>
                  <a:lnTo>
                    <a:pt x="236424" y="4195639"/>
                  </a:lnTo>
                  <a:lnTo>
                    <a:pt x="237319" y="4176164"/>
                  </a:lnTo>
                  <a:cubicBezTo>
                    <a:pt x="234566" y="4167903"/>
                    <a:pt x="231811" y="4167903"/>
                    <a:pt x="223549" y="4167903"/>
                  </a:cubicBezTo>
                  <a:cubicBezTo>
                    <a:pt x="207024" y="4165149"/>
                    <a:pt x="207024" y="4162395"/>
                    <a:pt x="212532" y="4145872"/>
                  </a:cubicBezTo>
                  <a:cubicBezTo>
                    <a:pt x="220795" y="4129349"/>
                    <a:pt x="231811" y="4115581"/>
                    <a:pt x="251090" y="4110073"/>
                  </a:cubicBezTo>
                  <a:cubicBezTo>
                    <a:pt x="262106" y="4104565"/>
                    <a:pt x="264860" y="4099058"/>
                    <a:pt x="262106" y="4088042"/>
                  </a:cubicBezTo>
                  <a:cubicBezTo>
                    <a:pt x="259352" y="4074273"/>
                    <a:pt x="270368" y="4074273"/>
                    <a:pt x="278631" y="4068766"/>
                  </a:cubicBezTo>
                  <a:cubicBezTo>
                    <a:pt x="284139" y="4063258"/>
                    <a:pt x="286893" y="4066012"/>
                    <a:pt x="292401" y="4071519"/>
                  </a:cubicBezTo>
                  <a:cubicBezTo>
                    <a:pt x="295155" y="4077027"/>
                    <a:pt x="300663" y="4082535"/>
                    <a:pt x="306172" y="4088042"/>
                  </a:cubicBezTo>
                  <a:cubicBezTo>
                    <a:pt x="322696" y="4079781"/>
                    <a:pt x="336466" y="4068766"/>
                    <a:pt x="352990" y="4071519"/>
                  </a:cubicBezTo>
                  <a:cubicBezTo>
                    <a:pt x="369516" y="4077027"/>
                    <a:pt x="377777" y="4066012"/>
                    <a:pt x="386040" y="4054996"/>
                  </a:cubicBezTo>
                  <a:cubicBezTo>
                    <a:pt x="405318" y="4027459"/>
                    <a:pt x="413581" y="3994413"/>
                    <a:pt x="424597" y="3966874"/>
                  </a:cubicBezTo>
                  <a:cubicBezTo>
                    <a:pt x="430105" y="3950352"/>
                    <a:pt x="432859" y="3936583"/>
                    <a:pt x="435613" y="3920060"/>
                  </a:cubicBezTo>
                  <a:cubicBezTo>
                    <a:pt x="441122" y="3906290"/>
                    <a:pt x="443875" y="3889767"/>
                    <a:pt x="446630" y="3873244"/>
                  </a:cubicBezTo>
                  <a:cubicBezTo>
                    <a:pt x="452138" y="3834691"/>
                    <a:pt x="454892" y="3798891"/>
                    <a:pt x="460400" y="3760338"/>
                  </a:cubicBezTo>
                  <a:cubicBezTo>
                    <a:pt x="465908" y="3730046"/>
                    <a:pt x="460400" y="3697000"/>
                    <a:pt x="465908" y="3666708"/>
                  </a:cubicBezTo>
                  <a:cubicBezTo>
                    <a:pt x="471416" y="3633662"/>
                    <a:pt x="468662" y="3600617"/>
                    <a:pt x="474170" y="3570324"/>
                  </a:cubicBezTo>
                  <a:cubicBezTo>
                    <a:pt x="479679" y="3542787"/>
                    <a:pt x="474170" y="3512494"/>
                    <a:pt x="479679" y="3484957"/>
                  </a:cubicBezTo>
                  <a:cubicBezTo>
                    <a:pt x="487940" y="3451911"/>
                    <a:pt x="485187" y="3418865"/>
                    <a:pt x="485187" y="3383065"/>
                  </a:cubicBezTo>
                  <a:cubicBezTo>
                    <a:pt x="485187" y="3377558"/>
                    <a:pt x="487940" y="3374804"/>
                    <a:pt x="490695" y="3369296"/>
                  </a:cubicBezTo>
                  <a:cubicBezTo>
                    <a:pt x="496203" y="3352773"/>
                    <a:pt x="490695" y="3339004"/>
                    <a:pt x="476924" y="3339004"/>
                  </a:cubicBezTo>
                  <a:cubicBezTo>
                    <a:pt x="460400" y="3336250"/>
                    <a:pt x="457646" y="3330742"/>
                    <a:pt x="457646" y="3316973"/>
                  </a:cubicBezTo>
                  <a:cubicBezTo>
                    <a:pt x="460400" y="3303205"/>
                    <a:pt x="457646" y="3286682"/>
                    <a:pt x="457646" y="3270159"/>
                  </a:cubicBezTo>
                  <a:cubicBezTo>
                    <a:pt x="460400" y="3242620"/>
                    <a:pt x="449383" y="3215082"/>
                    <a:pt x="446630" y="3184790"/>
                  </a:cubicBezTo>
                  <a:cubicBezTo>
                    <a:pt x="435613" y="3179283"/>
                    <a:pt x="443875" y="3165513"/>
                    <a:pt x="438367" y="3157252"/>
                  </a:cubicBezTo>
                  <a:cubicBezTo>
                    <a:pt x="430105" y="3148990"/>
                    <a:pt x="432859" y="3140729"/>
                    <a:pt x="432859" y="3129714"/>
                  </a:cubicBezTo>
                  <a:cubicBezTo>
                    <a:pt x="432859" y="3121453"/>
                    <a:pt x="427351" y="3115945"/>
                    <a:pt x="424597" y="3110437"/>
                  </a:cubicBezTo>
                  <a:cubicBezTo>
                    <a:pt x="421843" y="3082899"/>
                    <a:pt x="424597" y="3058115"/>
                    <a:pt x="435613" y="3033330"/>
                  </a:cubicBezTo>
                  <a:cubicBezTo>
                    <a:pt x="457646" y="2986515"/>
                    <a:pt x="479679" y="2936946"/>
                    <a:pt x="496203" y="2890132"/>
                  </a:cubicBezTo>
                  <a:cubicBezTo>
                    <a:pt x="526498" y="2813024"/>
                    <a:pt x="559547" y="2738671"/>
                    <a:pt x="598104" y="2669826"/>
                  </a:cubicBezTo>
                  <a:cubicBezTo>
                    <a:pt x="636661" y="2600981"/>
                    <a:pt x="669710" y="2529382"/>
                    <a:pt x="705513" y="2460536"/>
                  </a:cubicBezTo>
                  <a:cubicBezTo>
                    <a:pt x="708267" y="2455028"/>
                    <a:pt x="708267" y="2449521"/>
                    <a:pt x="713775" y="2446767"/>
                  </a:cubicBezTo>
                  <a:cubicBezTo>
                    <a:pt x="724791" y="2441260"/>
                    <a:pt x="719283" y="2427490"/>
                    <a:pt x="724791" y="2416475"/>
                  </a:cubicBezTo>
                  <a:cubicBezTo>
                    <a:pt x="727546" y="2413721"/>
                    <a:pt x="724791" y="2399952"/>
                    <a:pt x="719283" y="2394444"/>
                  </a:cubicBezTo>
                  <a:cubicBezTo>
                    <a:pt x="716529" y="2386183"/>
                    <a:pt x="716529" y="2383429"/>
                    <a:pt x="719283" y="2375168"/>
                  </a:cubicBezTo>
                  <a:cubicBezTo>
                    <a:pt x="733054" y="2355891"/>
                    <a:pt x="735808" y="2331107"/>
                    <a:pt x="741316" y="2306322"/>
                  </a:cubicBezTo>
                  <a:cubicBezTo>
                    <a:pt x="749578" y="2276030"/>
                    <a:pt x="760595" y="2242985"/>
                    <a:pt x="755086" y="2207185"/>
                  </a:cubicBezTo>
                  <a:cubicBezTo>
                    <a:pt x="768857" y="2163124"/>
                    <a:pt x="757840" y="2119063"/>
                    <a:pt x="763349" y="2072248"/>
                  </a:cubicBezTo>
                  <a:cubicBezTo>
                    <a:pt x="763349" y="2055725"/>
                    <a:pt x="752332" y="2041955"/>
                    <a:pt x="755086" y="2025433"/>
                  </a:cubicBezTo>
                  <a:cubicBezTo>
                    <a:pt x="757840" y="2008910"/>
                    <a:pt x="760595" y="1989634"/>
                    <a:pt x="755086" y="1975864"/>
                  </a:cubicBezTo>
                  <a:cubicBezTo>
                    <a:pt x="746824" y="1956588"/>
                    <a:pt x="749578" y="1937311"/>
                    <a:pt x="749578" y="1918034"/>
                  </a:cubicBezTo>
                  <a:cubicBezTo>
                    <a:pt x="749578" y="1898758"/>
                    <a:pt x="738562" y="1884988"/>
                    <a:pt x="741316" y="1868465"/>
                  </a:cubicBezTo>
                  <a:cubicBezTo>
                    <a:pt x="744070" y="1854696"/>
                    <a:pt x="746824" y="1835419"/>
                    <a:pt x="741316" y="1821650"/>
                  </a:cubicBezTo>
                  <a:cubicBezTo>
                    <a:pt x="730299" y="1799620"/>
                    <a:pt x="738562" y="1777589"/>
                    <a:pt x="730299" y="1755559"/>
                  </a:cubicBezTo>
                  <a:cubicBezTo>
                    <a:pt x="719283" y="1725267"/>
                    <a:pt x="708267" y="1694975"/>
                    <a:pt x="683481" y="1670190"/>
                  </a:cubicBezTo>
                  <a:cubicBezTo>
                    <a:pt x="677972" y="1664683"/>
                    <a:pt x="672464" y="1656421"/>
                    <a:pt x="664202" y="1650914"/>
                  </a:cubicBezTo>
                  <a:cubicBezTo>
                    <a:pt x="655940" y="1642652"/>
                    <a:pt x="653185" y="1634391"/>
                    <a:pt x="653185" y="1620622"/>
                  </a:cubicBezTo>
                  <a:cubicBezTo>
                    <a:pt x="655940" y="1609607"/>
                    <a:pt x="653185" y="1609607"/>
                    <a:pt x="639415" y="1609607"/>
                  </a:cubicBezTo>
                  <a:cubicBezTo>
                    <a:pt x="633907" y="1609607"/>
                    <a:pt x="625645" y="1609607"/>
                    <a:pt x="617382" y="1604098"/>
                  </a:cubicBezTo>
                  <a:cubicBezTo>
                    <a:pt x="606366" y="1598591"/>
                    <a:pt x="595350" y="1587576"/>
                    <a:pt x="581580" y="1590329"/>
                  </a:cubicBezTo>
                  <a:cubicBezTo>
                    <a:pt x="578825" y="1590329"/>
                    <a:pt x="576071" y="1587576"/>
                    <a:pt x="576071" y="1587576"/>
                  </a:cubicBezTo>
                  <a:cubicBezTo>
                    <a:pt x="573317" y="1568299"/>
                    <a:pt x="551284" y="1568299"/>
                    <a:pt x="540268" y="1560038"/>
                  </a:cubicBezTo>
                  <a:cubicBezTo>
                    <a:pt x="515482" y="1535253"/>
                    <a:pt x="487940" y="1518731"/>
                    <a:pt x="465908" y="1491192"/>
                  </a:cubicBezTo>
                  <a:cubicBezTo>
                    <a:pt x="452138" y="1474669"/>
                    <a:pt x="441122" y="1455393"/>
                    <a:pt x="427351" y="1438870"/>
                  </a:cubicBezTo>
                  <a:cubicBezTo>
                    <a:pt x="419089" y="1430609"/>
                    <a:pt x="413581" y="1419593"/>
                    <a:pt x="405318" y="1414086"/>
                  </a:cubicBezTo>
                  <a:cubicBezTo>
                    <a:pt x="397056" y="1405824"/>
                    <a:pt x="397056" y="1392055"/>
                    <a:pt x="388794" y="1386547"/>
                  </a:cubicBezTo>
                  <a:cubicBezTo>
                    <a:pt x="386040" y="1383793"/>
                    <a:pt x="380532" y="1383793"/>
                    <a:pt x="380532" y="1378286"/>
                  </a:cubicBezTo>
                  <a:cubicBezTo>
                    <a:pt x="375024" y="1356255"/>
                    <a:pt x="355745" y="1347994"/>
                    <a:pt x="336466" y="1334224"/>
                  </a:cubicBezTo>
                  <a:cubicBezTo>
                    <a:pt x="317188" y="1323210"/>
                    <a:pt x="300663" y="1309440"/>
                    <a:pt x="281385" y="1295671"/>
                  </a:cubicBezTo>
                  <a:cubicBezTo>
                    <a:pt x="278631" y="1290164"/>
                    <a:pt x="273123" y="1287410"/>
                    <a:pt x="270368" y="1279148"/>
                  </a:cubicBezTo>
                  <a:cubicBezTo>
                    <a:pt x="267615" y="1270887"/>
                    <a:pt x="259352" y="1265379"/>
                    <a:pt x="270368" y="1254364"/>
                  </a:cubicBezTo>
                  <a:cubicBezTo>
                    <a:pt x="275876" y="1248857"/>
                    <a:pt x="278631" y="1235087"/>
                    <a:pt x="275876" y="1224072"/>
                  </a:cubicBezTo>
                  <a:cubicBezTo>
                    <a:pt x="275876" y="1185518"/>
                    <a:pt x="284139" y="1149719"/>
                    <a:pt x="311680" y="1119427"/>
                  </a:cubicBezTo>
                  <a:cubicBezTo>
                    <a:pt x="308925" y="1105658"/>
                    <a:pt x="325450" y="1102904"/>
                    <a:pt x="325450" y="1089135"/>
                  </a:cubicBezTo>
                  <a:cubicBezTo>
                    <a:pt x="325450" y="1075366"/>
                    <a:pt x="341974" y="1064350"/>
                    <a:pt x="355745" y="1069858"/>
                  </a:cubicBezTo>
                  <a:cubicBezTo>
                    <a:pt x="369516" y="1075366"/>
                    <a:pt x="372269" y="1067104"/>
                    <a:pt x="377777" y="1061596"/>
                  </a:cubicBezTo>
                  <a:cubicBezTo>
                    <a:pt x="377777" y="1058843"/>
                    <a:pt x="380532" y="1053335"/>
                    <a:pt x="380532" y="1050582"/>
                  </a:cubicBezTo>
                  <a:cubicBezTo>
                    <a:pt x="386040" y="1039566"/>
                    <a:pt x="394302" y="1039566"/>
                    <a:pt x="399810" y="1047827"/>
                  </a:cubicBezTo>
                  <a:cubicBezTo>
                    <a:pt x="410826" y="1064350"/>
                    <a:pt x="424597" y="1078120"/>
                    <a:pt x="432859" y="1094643"/>
                  </a:cubicBezTo>
                  <a:cubicBezTo>
                    <a:pt x="449383" y="1124935"/>
                    <a:pt x="463154" y="1155226"/>
                    <a:pt x="474170" y="1185518"/>
                  </a:cubicBezTo>
                  <a:cubicBezTo>
                    <a:pt x="479679" y="1210303"/>
                    <a:pt x="476924" y="1232334"/>
                    <a:pt x="479679" y="1254364"/>
                  </a:cubicBezTo>
                  <a:cubicBezTo>
                    <a:pt x="479679" y="1265379"/>
                    <a:pt x="479679" y="1276394"/>
                    <a:pt x="485187" y="1287410"/>
                  </a:cubicBezTo>
                  <a:cubicBezTo>
                    <a:pt x="487940" y="1290164"/>
                    <a:pt x="490695" y="1292917"/>
                    <a:pt x="493449" y="1292917"/>
                  </a:cubicBezTo>
                  <a:cubicBezTo>
                    <a:pt x="498957" y="1292917"/>
                    <a:pt x="498957" y="1290164"/>
                    <a:pt x="498957" y="1284656"/>
                  </a:cubicBezTo>
                  <a:cubicBezTo>
                    <a:pt x="498957" y="1281902"/>
                    <a:pt x="498957" y="1276394"/>
                    <a:pt x="498957" y="1270887"/>
                  </a:cubicBezTo>
                  <a:cubicBezTo>
                    <a:pt x="493449" y="1226825"/>
                    <a:pt x="509974" y="1182765"/>
                    <a:pt x="507219" y="1135950"/>
                  </a:cubicBezTo>
                  <a:cubicBezTo>
                    <a:pt x="518236" y="1102904"/>
                    <a:pt x="512727" y="1069858"/>
                    <a:pt x="512727" y="1036812"/>
                  </a:cubicBezTo>
                  <a:cubicBezTo>
                    <a:pt x="512727" y="1017536"/>
                    <a:pt x="504466" y="998259"/>
                    <a:pt x="504466" y="976228"/>
                  </a:cubicBezTo>
                  <a:cubicBezTo>
                    <a:pt x="507219" y="956951"/>
                    <a:pt x="515482" y="940428"/>
                    <a:pt x="512727" y="921152"/>
                  </a:cubicBezTo>
                  <a:cubicBezTo>
                    <a:pt x="509974" y="901875"/>
                    <a:pt x="509974" y="882598"/>
                    <a:pt x="512727" y="866075"/>
                  </a:cubicBezTo>
                  <a:cubicBezTo>
                    <a:pt x="520990" y="844045"/>
                    <a:pt x="515482" y="816507"/>
                    <a:pt x="537514" y="799984"/>
                  </a:cubicBezTo>
                  <a:cubicBezTo>
                    <a:pt x="540268" y="797230"/>
                    <a:pt x="540268" y="791722"/>
                    <a:pt x="540268" y="788969"/>
                  </a:cubicBezTo>
                  <a:cubicBezTo>
                    <a:pt x="540268" y="783461"/>
                    <a:pt x="540268" y="777953"/>
                    <a:pt x="540268" y="775199"/>
                  </a:cubicBezTo>
                  <a:cubicBezTo>
                    <a:pt x="545776" y="766938"/>
                    <a:pt x="562301" y="761430"/>
                    <a:pt x="559547" y="753169"/>
                  </a:cubicBezTo>
                  <a:cubicBezTo>
                    <a:pt x="556793" y="744908"/>
                    <a:pt x="554039" y="733892"/>
                    <a:pt x="554039" y="725630"/>
                  </a:cubicBezTo>
                  <a:cubicBezTo>
                    <a:pt x="554039" y="717369"/>
                    <a:pt x="554039" y="706354"/>
                    <a:pt x="554039" y="698093"/>
                  </a:cubicBezTo>
                  <a:cubicBezTo>
                    <a:pt x="551284" y="684323"/>
                    <a:pt x="556793" y="670554"/>
                    <a:pt x="567809" y="659539"/>
                  </a:cubicBezTo>
                  <a:cubicBezTo>
                    <a:pt x="570563" y="656786"/>
                    <a:pt x="576071" y="654032"/>
                    <a:pt x="578825" y="651278"/>
                  </a:cubicBezTo>
                  <a:cubicBezTo>
                    <a:pt x="581580" y="643016"/>
                    <a:pt x="595350" y="640263"/>
                    <a:pt x="592596" y="629247"/>
                  </a:cubicBezTo>
                  <a:cubicBezTo>
                    <a:pt x="592596" y="618232"/>
                    <a:pt x="589841" y="607217"/>
                    <a:pt x="584333" y="598955"/>
                  </a:cubicBezTo>
                  <a:cubicBezTo>
                    <a:pt x="578825" y="590694"/>
                    <a:pt x="576071" y="585186"/>
                    <a:pt x="570563" y="579678"/>
                  </a:cubicBezTo>
                  <a:cubicBezTo>
                    <a:pt x="565055" y="568663"/>
                    <a:pt x="554039" y="563155"/>
                    <a:pt x="565055" y="549387"/>
                  </a:cubicBezTo>
                  <a:cubicBezTo>
                    <a:pt x="565055" y="546633"/>
                    <a:pt x="562301" y="535617"/>
                    <a:pt x="559547" y="532864"/>
                  </a:cubicBezTo>
                  <a:cubicBezTo>
                    <a:pt x="545776" y="524602"/>
                    <a:pt x="545776" y="513587"/>
                    <a:pt x="545776" y="499818"/>
                  </a:cubicBezTo>
                  <a:cubicBezTo>
                    <a:pt x="548531" y="486049"/>
                    <a:pt x="543023" y="480541"/>
                    <a:pt x="529252" y="475034"/>
                  </a:cubicBezTo>
                  <a:cubicBezTo>
                    <a:pt x="498957" y="461265"/>
                    <a:pt x="498957" y="447495"/>
                    <a:pt x="515482" y="417203"/>
                  </a:cubicBezTo>
                  <a:cubicBezTo>
                    <a:pt x="520990" y="406188"/>
                    <a:pt x="515482" y="392419"/>
                    <a:pt x="526498" y="381403"/>
                  </a:cubicBezTo>
                  <a:cubicBezTo>
                    <a:pt x="526498" y="381403"/>
                    <a:pt x="523744" y="375896"/>
                    <a:pt x="523744" y="375896"/>
                  </a:cubicBezTo>
                  <a:cubicBezTo>
                    <a:pt x="512727" y="375896"/>
                    <a:pt x="512727" y="370389"/>
                    <a:pt x="512727" y="362127"/>
                  </a:cubicBezTo>
                  <a:cubicBezTo>
                    <a:pt x="512727" y="359373"/>
                    <a:pt x="512727" y="356619"/>
                    <a:pt x="509974" y="356619"/>
                  </a:cubicBezTo>
                  <a:cubicBezTo>
                    <a:pt x="487940" y="342850"/>
                    <a:pt x="493449" y="323573"/>
                    <a:pt x="493449" y="304297"/>
                  </a:cubicBezTo>
                  <a:cubicBezTo>
                    <a:pt x="490695" y="290527"/>
                    <a:pt x="498957" y="271251"/>
                    <a:pt x="485187" y="257482"/>
                  </a:cubicBezTo>
                  <a:cubicBezTo>
                    <a:pt x="496203" y="235451"/>
                    <a:pt x="490695" y="210667"/>
                    <a:pt x="504466" y="191390"/>
                  </a:cubicBezTo>
                  <a:cubicBezTo>
                    <a:pt x="515482" y="177621"/>
                    <a:pt x="529252" y="161098"/>
                    <a:pt x="512727" y="141821"/>
                  </a:cubicBezTo>
                  <a:cubicBezTo>
                    <a:pt x="518236" y="128052"/>
                    <a:pt x="520990" y="111529"/>
                    <a:pt x="529252" y="97761"/>
                  </a:cubicBezTo>
                  <a:cubicBezTo>
                    <a:pt x="554039" y="53699"/>
                    <a:pt x="600858" y="34423"/>
                    <a:pt x="647677" y="17900"/>
                  </a:cubicBezTo>
                  <a:cubicBezTo>
                    <a:pt x="672464" y="9638"/>
                    <a:pt x="700005" y="-1377"/>
                    <a:pt x="727546" y="4130"/>
                  </a:cubicBezTo>
                  <a:cubicBezTo>
                    <a:pt x="735808" y="1377"/>
                    <a:pt x="744070" y="0"/>
                    <a:pt x="752333" y="0"/>
                  </a:cubicBezTo>
                  <a:close/>
                </a:path>
              </a:pathLst>
            </a:custGeom>
            <a:solidFill>
              <a:srgbClr val="F48E0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" name="مستطيل 3"/>
          <p:cNvSpPr/>
          <p:nvPr/>
        </p:nvSpPr>
        <p:spPr>
          <a:xfrm>
            <a:off x="5182820" y="398369"/>
            <a:ext cx="31208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 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7" name="Rectangle 45">
            <a:extLst>
              <a:ext uri="{FF2B5EF4-FFF2-40B4-BE49-F238E27FC236}">
                <a16:creationId xmlns:a16="http://schemas.microsoft.com/office/drawing/2014/main" xmlns="" id="{ABE2BB1D-ACCA-40D5-BCEC-77025574DD45}"/>
              </a:ext>
            </a:extLst>
          </p:cNvPr>
          <p:cNvSpPr/>
          <p:nvPr/>
        </p:nvSpPr>
        <p:spPr>
          <a:xfrm>
            <a:off x="134058" y="1435343"/>
            <a:ext cx="49489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Conservative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kern="0" noProof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for mild ischemia &amp; unfit patient </a:t>
            </a:r>
            <a:r>
              <a:rPr kumimoji="0" lang="en-US" altLang="ko-KR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 </a:t>
            </a:r>
            <a:endParaRPr kumimoji="0" lang="ko-KR" altLang="en-US" sz="2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661885" y="2266340"/>
            <a:ext cx="360470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Stop smoking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Mild exercises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Correct anemia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Control DM, HTN , etc.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Care of feet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Medications , </a:t>
            </a:r>
            <a:r>
              <a:rPr lang="en-US" dirty="0" err="1" smtClean="0"/>
              <a:t>eg</a:t>
            </a:r>
            <a:r>
              <a:rPr lang="en-US" dirty="0" smtClean="0"/>
              <a:t>: aspirin , </a:t>
            </a:r>
            <a:r>
              <a:rPr lang="en-US" dirty="0" err="1" smtClean="0"/>
              <a:t>trental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54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ARTERIAL DISEASES</a:t>
            </a:r>
          </a:p>
        </p:txBody>
      </p:sp>
      <p:grpSp>
        <p:nvGrpSpPr>
          <p:cNvPr id="14" name="Group 5"/>
          <p:cNvGrpSpPr/>
          <p:nvPr/>
        </p:nvGrpSpPr>
        <p:grpSpPr>
          <a:xfrm>
            <a:off x="2243158" y="1655520"/>
            <a:ext cx="5688351" cy="863358"/>
            <a:chOff x="803640" y="3362835"/>
            <a:chExt cx="2059657" cy="863358"/>
          </a:xfrm>
        </p:grpSpPr>
        <p:sp>
          <p:nvSpPr>
            <p:cNvPr id="15" name="TextBox 6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due to trauma, atherosclerosis, </a:t>
              </a:r>
              <a:r>
                <a:rPr lang="en-US" dirty="0" smtClean="0"/>
                <a:t>emboli and vasospasm . </a:t>
              </a:r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7"/>
            <p:cNvSpPr txBox="1"/>
            <p:nvPr/>
          </p:nvSpPr>
          <p:spPr>
            <a:xfrm>
              <a:off x="803640" y="3362835"/>
              <a:ext cx="20596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Stenosis</a:t>
              </a:r>
              <a:endPara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8"/>
          <p:cNvGrpSpPr/>
          <p:nvPr/>
        </p:nvGrpSpPr>
        <p:grpSpPr>
          <a:xfrm>
            <a:off x="2243160" y="2571750"/>
            <a:ext cx="3550480" cy="586359"/>
            <a:chOff x="803640" y="3362835"/>
            <a:chExt cx="2059657" cy="586359"/>
          </a:xfrm>
        </p:grpSpPr>
        <p:sp>
          <p:nvSpPr>
            <p:cNvPr id="18" name="TextBox 9"/>
            <p:cNvSpPr txBox="1"/>
            <p:nvPr/>
          </p:nvSpPr>
          <p:spPr>
            <a:xfrm>
              <a:off x="803640" y="3579862"/>
              <a:ext cx="20596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>
                  <a:cs typeface="Arial" pitchFamily="34" charset="0"/>
                </a:rPr>
                <a:t>aneurysms..    </a:t>
              </a:r>
              <a:endParaRPr lang="ko-KR" altLang="en-US" dirty="0">
                <a:cs typeface="Arial" pitchFamily="34" charset="0"/>
              </a:endParaRPr>
            </a:p>
          </p:txBody>
        </p:sp>
        <p:sp>
          <p:nvSpPr>
            <p:cNvPr id="19" name="TextBox 10"/>
            <p:cNvSpPr txBox="1"/>
            <p:nvPr/>
          </p:nvSpPr>
          <p:spPr>
            <a:xfrm>
              <a:off x="803640" y="3362835"/>
              <a:ext cx="20596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Dilatations</a:t>
              </a:r>
              <a:endParaRPr lang="ko-KR" altLang="en-US" b="1" dirty="0">
                <a:cs typeface="Arial" pitchFamily="34" charset="0"/>
              </a:endParaRPr>
            </a:p>
          </p:txBody>
        </p:sp>
      </p:grpSp>
      <p:grpSp>
        <p:nvGrpSpPr>
          <p:cNvPr id="20" name="Group 11"/>
          <p:cNvGrpSpPr/>
          <p:nvPr/>
        </p:nvGrpSpPr>
        <p:grpSpPr>
          <a:xfrm>
            <a:off x="2243160" y="3512441"/>
            <a:ext cx="3550480" cy="586359"/>
            <a:chOff x="803640" y="3362835"/>
            <a:chExt cx="2059657" cy="586359"/>
          </a:xfrm>
        </p:grpSpPr>
        <p:sp>
          <p:nvSpPr>
            <p:cNvPr id="21" name="TextBox 12"/>
            <p:cNvSpPr txBox="1"/>
            <p:nvPr/>
          </p:nvSpPr>
          <p:spPr>
            <a:xfrm>
              <a:off x="803640" y="3579862"/>
              <a:ext cx="20596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>
                  <a:cs typeface="Arial" pitchFamily="34" charset="0"/>
                </a:rPr>
                <a:t>Arteritis.</a:t>
              </a:r>
              <a:endParaRPr lang="ko-KR" altLang="en-US" dirty="0">
                <a:cs typeface="Arial" pitchFamily="34" charset="0"/>
              </a:endParaRPr>
            </a:p>
          </p:txBody>
        </p:sp>
        <p:sp>
          <p:nvSpPr>
            <p:cNvPr id="22" name="TextBox 13"/>
            <p:cNvSpPr txBox="1"/>
            <p:nvPr/>
          </p:nvSpPr>
          <p:spPr>
            <a:xfrm>
              <a:off x="803640" y="3362835"/>
              <a:ext cx="20596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 smtClean="0">
                  <a:cs typeface="Arial" pitchFamily="34" charset="0"/>
                </a:rPr>
                <a:t>Inflammation </a:t>
              </a:r>
              <a:endParaRPr lang="ko-KR" altLang="en-US" b="1" dirty="0">
                <a:cs typeface="Arial" pitchFamily="34" charset="0"/>
              </a:endParaRPr>
            </a:p>
          </p:txBody>
        </p:sp>
      </p:grpSp>
      <p:sp>
        <p:nvSpPr>
          <p:cNvPr id="25" name="TextBox 16"/>
          <p:cNvSpPr txBox="1"/>
          <p:nvPr/>
        </p:nvSpPr>
        <p:spPr>
          <a:xfrm>
            <a:off x="2243160" y="4492993"/>
            <a:ext cx="355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Small vessel abnormalities.</a:t>
            </a:r>
            <a:endParaRPr lang="en-US" dirty="0"/>
          </a:p>
        </p:txBody>
      </p:sp>
      <p:sp>
        <p:nvSpPr>
          <p:cNvPr id="26" name="Oval 17"/>
          <p:cNvSpPr/>
          <p:nvPr/>
        </p:nvSpPr>
        <p:spPr>
          <a:xfrm>
            <a:off x="1617176" y="3524118"/>
            <a:ext cx="485364" cy="485364"/>
          </a:xfrm>
          <a:prstGeom prst="ellipse">
            <a:avLst/>
          </a:prstGeom>
          <a:solidFill>
            <a:schemeClr val="accent3"/>
          </a:solidFill>
          <a:ln>
            <a:noFill/>
          </a:ln>
          <a:scene3d>
            <a:camera prst="orthographicFront"/>
            <a:lightRig rig="brightRoom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ko-KR" altLang="en-US" b="1" cap="all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7" name="Oval 18"/>
          <p:cNvSpPr/>
          <p:nvPr/>
        </p:nvSpPr>
        <p:spPr>
          <a:xfrm>
            <a:off x="1617176" y="1706352"/>
            <a:ext cx="485364" cy="485364"/>
          </a:xfrm>
          <a:prstGeom prst="ellipse">
            <a:avLst/>
          </a:prstGeom>
          <a:solidFill>
            <a:schemeClr val="accent1"/>
          </a:solidFill>
          <a:ln>
            <a:noFill/>
          </a:ln>
          <a:scene3d>
            <a:camera prst="orthographicFront"/>
            <a:lightRig rig="brightRoom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ko-KR" altLang="en-US" b="1" cap="all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8" name="Oval 19"/>
          <p:cNvSpPr/>
          <p:nvPr/>
        </p:nvSpPr>
        <p:spPr>
          <a:xfrm>
            <a:off x="1617176" y="4433002"/>
            <a:ext cx="485364" cy="485364"/>
          </a:xfrm>
          <a:prstGeom prst="ellipse">
            <a:avLst/>
          </a:prstGeom>
          <a:solidFill>
            <a:schemeClr val="accent4"/>
          </a:solidFill>
          <a:ln>
            <a:noFill/>
          </a:ln>
          <a:scene3d>
            <a:camera prst="orthographicFront"/>
            <a:lightRig rig="brightRoom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ko-KR" altLang="en-US" b="1" cap="all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9" name="Oval 20"/>
          <p:cNvSpPr/>
          <p:nvPr/>
        </p:nvSpPr>
        <p:spPr>
          <a:xfrm>
            <a:off x="1617176" y="2615235"/>
            <a:ext cx="485364" cy="485364"/>
          </a:xfrm>
          <a:prstGeom prst="ellipse">
            <a:avLst/>
          </a:prstGeom>
          <a:solidFill>
            <a:schemeClr val="accent2"/>
          </a:solidFill>
          <a:ln>
            <a:noFill/>
          </a:ln>
          <a:scene3d>
            <a:camera prst="orthographicFront"/>
            <a:lightRig rig="brightRoom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ko-KR" altLang="en-US" b="1" cap="all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0" name="TextBox 21"/>
          <p:cNvSpPr txBox="1"/>
          <p:nvPr/>
        </p:nvSpPr>
        <p:spPr>
          <a:xfrm>
            <a:off x="1592017" y="1760083"/>
            <a:ext cx="548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1" name="TextBox 22"/>
          <p:cNvSpPr txBox="1"/>
          <p:nvPr/>
        </p:nvSpPr>
        <p:spPr>
          <a:xfrm>
            <a:off x="1585547" y="2673251"/>
            <a:ext cx="548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" name="TextBox 23"/>
          <p:cNvSpPr txBox="1"/>
          <p:nvPr/>
        </p:nvSpPr>
        <p:spPr>
          <a:xfrm>
            <a:off x="1579077" y="3586419"/>
            <a:ext cx="548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1601182" y="4499587"/>
            <a:ext cx="548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7">
            <a:extLst>
              <a:ext uri="{FF2B5EF4-FFF2-40B4-BE49-F238E27FC236}">
                <a16:creationId xmlns:a16="http://schemas.microsoft.com/office/drawing/2014/main" xmlns="" id="{9BF46D9E-FB12-40CF-AFF0-B07394D59289}"/>
              </a:ext>
            </a:extLst>
          </p:cNvPr>
          <p:cNvGrpSpPr/>
          <p:nvPr/>
        </p:nvGrpSpPr>
        <p:grpSpPr>
          <a:xfrm>
            <a:off x="944868" y="2419045"/>
            <a:ext cx="2710902" cy="2438302"/>
            <a:chOff x="539552" y="2689294"/>
            <a:chExt cx="2286678" cy="1998504"/>
          </a:xfrm>
        </p:grpSpPr>
        <p:pic>
          <p:nvPicPr>
            <p:cNvPr id="14" name="그림 12">
              <a:extLst>
                <a:ext uri="{FF2B5EF4-FFF2-40B4-BE49-F238E27FC236}">
                  <a16:creationId xmlns:a16="http://schemas.microsoft.com/office/drawing/2014/main" xmlns="" id="{86D54805-CADD-4715-BFD5-AE01ECF4D3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552" y="2689294"/>
              <a:ext cx="2286678" cy="1998504"/>
            </a:xfrm>
            <a:prstGeom prst="rect">
              <a:avLst/>
            </a:prstGeom>
          </p:spPr>
        </p:pic>
        <p:sp>
          <p:nvSpPr>
            <p:cNvPr id="15" name="Rectangle 4">
              <a:extLst>
                <a:ext uri="{FF2B5EF4-FFF2-40B4-BE49-F238E27FC236}">
                  <a16:creationId xmlns:a16="http://schemas.microsoft.com/office/drawing/2014/main" xmlns="" id="{24B024DD-9AAA-4F99-881A-3A7AEC39D3F1}"/>
                </a:ext>
              </a:extLst>
            </p:cNvPr>
            <p:cNvSpPr/>
            <p:nvPr/>
          </p:nvSpPr>
          <p:spPr>
            <a:xfrm>
              <a:off x="642040" y="2773308"/>
              <a:ext cx="2088232" cy="1296144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Right Triangle 6">
              <a:extLst>
                <a:ext uri="{FF2B5EF4-FFF2-40B4-BE49-F238E27FC236}">
                  <a16:creationId xmlns:a16="http://schemas.microsoft.com/office/drawing/2014/main" xmlns="" id="{2E2D716D-F283-4E3C-AD31-DB891230D379}"/>
                </a:ext>
              </a:extLst>
            </p:cNvPr>
            <p:cNvSpPr/>
            <p:nvPr/>
          </p:nvSpPr>
          <p:spPr>
            <a:xfrm rot="5400000">
              <a:off x="1042276" y="2381456"/>
              <a:ext cx="1296144" cy="2079848"/>
            </a:xfrm>
            <a:custGeom>
              <a:avLst/>
              <a:gdLst>
                <a:gd name="connsiteX0" fmla="*/ 0 w 1296144"/>
                <a:gd name="connsiteY0" fmla="*/ 2079848 h 2079848"/>
                <a:gd name="connsiteX1" fmla="*/ 0 w 1296144"/>
                <a:gd name="connsiteY1" fmla="*/ 0 h 2079848"/>
                <a:gd name="connsiteX2" fmla="*/ 1296144 w 1296144"/>
                <a:gd name="connsiteY2" fmla="*/ 2079848 h 2079848"/>
                <a:gd name="connsiteX3" fmla="*/ 0 w 1296144"/>
                <a:gd name="connsiteY3" fmla="*/ 2079848 h 2079848"/>
                <a:gd name="connsiteX0" fmla="*/ 0 w 1296144"/>
                <a:gd name="connsiteY0" fmla="*/ 2079848 h 2079848"/>
                <a:gd name="connsiteX1" fmla="*/ 0 w 1296144"/>
                <a:gd name="connsiteY1" fmla="*/ 0 h 2079848"/>
                <a:gd name="connsiteX2" fmla="*/ 1296144 w 1296144"/>
                <a:gd name="connsiteY2" fmla="*/ 2079848 h 2079848"/>
                <a:gd name="connsiteX3" fmla="*/ 0 w 1296144"/>
                <a:gd name="connsiteY3" fmla="*/ 2079848 h 2079848"/>
                <a:gd name="connsiteX0" fmla="*/ 0 w 1296144"/>
                <a:gd name="connsiteY0" fmla="*/ 2079848 h 2079848"/>
                <a:gd name="connsiteX1" fmla="*/ 0 w 1296144"/>
                <a:gd name="connsiteY1" fmla="*/ 0 h 2079848"/>
                <a:gd name="connsiteX2" fmla="*/ 1296144 w 1296144"/>
                <a:gd name="connsiteY2" fmla="*/ 2079848 h 2079848"/>
                <a:gd name="connsiteX3" fmla="*/ 0 w 1296144"/>
                <a:gd name="connsiteY3" fmla="*/ 2079848 h 2079848"/>
                <a:gd name="connsiteX0" fmla="*/ 0 w 1296144"/>
                <a:gd name="connsiteY0" fmla="*/ 2079848 h 2079848"/>
                <a:gd name="connsiteX1" fmla="*/ 0 w 1296144"/>
                <a:gd name="connsiteY1" fmla="*/ 0 h 2079848"/>
                <a:gd name="connsiteX2" fmla="*/ 1296144 w 1296144"/>
                <a:gd name="connsiteY2" fmla="*/ 2079848 h 2079848"/>
                <a:gd name="connsiteX3" fmla="*/ 0 w 1296144"/>
                <a:gd name="connsiteY3" fmla="*/ 2079848 h 207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96144" h="2079848">
                  <a:moveTo>
                    <a:pt x="0" y="2079848"/>
                  </a:moveTo>
                  <a:lnTo>
                    <a:pt x="0" y="0"/>
                  </a:lnTo>
                  <a:cubicBezTo>
                    <a:pt x="317748" y="1272403"/>
                    <a:pt x="650736" y="1782805"/>
                    <a:pt x="1296144" y="2079848"/>
                  </a:cubicBezTo>
                  <a:lnTo>
                    <a:pt x="0" y="2079848"/>
                  </a:lnTo>
                  <a:close/>
                </a:path>
              </a:pathLst>
            </a:cu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7" name="Group 7">
            <a:extLst>
              <a:ext uri="{FF2B5EF4-FFF2-40B4-BE49-F238E27FC236}">
                <a16:creationId xmlns:a16="http://schemas.microsoft.com/office/drawing/2014/main" xmlns="" id="{9BF46D9E-FB12-40CF-AFF0-B07394D59289}"/>
              </a:ext>
            </a:extLst>
          </p:cNvPr>
          <p:cNvGrpSpPr/>
          <p:nvPr/>
        </p:nvGrpSpPr>
        <p:grpSpPr>
          <a:xfrm>
            <a:off x="5831428" y="1502815"/>
            <a:ext cx="3169017" cy="2848123"/>
            <a:chOff x="539552" y="2689294"/>
            <a:chExt cx="2286678" cy="1998504"/>
          </a:xfrm>
        </p:grpSpPr>
        <p:pic>
          <p:nvPicPr>
            <p:cNvPr id="18" name="그림 12">
              <a:extLst>
                <a:ext uri="{FF2B5EF4-FFF2-40B4-BE49-F238E27FC236}">
                  <a16:creationId xmlns:a16="http://schemas.microsoft.com/office/drawing/2014/main" xmlns="" id="{86D54805-CADD-4715-BFD5-AE01ECF4D3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552" y="2689294"/>
              <a:ext cx="2286678" cy="1998504"/>
            </a:xfrm>
            <a:prstGeom prst="rect">
              <a:avLst/>
            </a:prstGeom>
          </p:spPr>
        </p:pic>
        <p:sp>
          <p:nvSpPr>
            <p:cNvPr id="19" name="Rectangle 4">
              <a:extLst>
                <a:ext uri="{FF2B5EF4-FFF2-40B4-BE49-F238E27FC236}">
                  <a16:creationId xmlns:a16="http://schemas.microsoft.com/office/drawing/2014/main" xmlns="" id="{24B024DD-9AAA-4F99-881A-3A7AEC39D3F1}"/>
                </a:ext>
              </a:extLst>
            </p:cNvPr>
            <p:cNvSpPr/>
            <p:nvPr/>
          </p:nvSpPr>
          <p:spPr>
            <a:xfrm>
              <a:off x="642040" y="2773308"/>
              <a:ext cx="2088232" cy="1296144"/>
            </a:xfrm>
            <a:prstGeom prst="rect">
              <a:avLst/>
            </a:prstGeom>
            <a:blipFill>
              <a:blip r:embed="rId5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Right Triangle 6">
              <a:extLst>
                <a:ext uri="{FF2B5EF4-FFF2-40B4-BE49-F238E27FC236}">
                  <a16:creationId xmlns:a16="http://schemas.microsoft.com/office/drawing/2014/main" xmlns="" id="{2E2D716D-F283-4E3C-AD31-DB891230D379}"/>
                </a:ext>
              </a:extLst>
            </p:cNvPr>
            <p:cNvSpPr/>
            <p:nvPr/>
          </p:nvSpPr>
          <p:spPr>
            <a:xfrm rot="5400000">
              <a:off x="1042276" y="2381456"/>
              <a:ext cx="1296144" cy="2079848"/>
            </a:xfrm>
            <a:custGeom>
              <a:avLst/>
              <a:gdLst>
                <a:gd name="connsiteX0" fmla="*/ 0 w 1296144"/>
                <a:gd name="connsiteY0" fmla="*/ 2079848 h 2079848"/>
                <a:gd name="connsiteX1" fmla="*/ 0 w 1296144"/>
                <a:gd name="connsiteY1" fmla="*/ 0 h 2079848"/>
                <a:gd name="connsiteX2" fmla="*/ 1296144 w 1296144"/>
                <a:gd name="connsiteY2" fmla="*/ 2079848 h 2079848"/>
                <a:gd name="connsiteX3" fmla="*/ 0 w 1296144"/>
                <a:gd name="connsiteY3" fmla="*/ 2079848 h 2079848"/>
                <a:gd name="connsiteX0" fmla="*/ 0 w 1296144"/>
                <a:gd name="connsiteY0" fmla="*/ 2079848 h 2079848"/>
                <a:gd name="connsiteX1" fmla="*/ 0 w 1296144"/>
                <a:gd name="connsiteY1" fmla="*/ 0 h 2079848"/>
                <a:gd name="connsiteX2" fmla="*/ 1296144 w 1296144"/>
                <a:gd name="connsiteY2" fmla="*/ 2079848 h 2079848"/>
                <a:gd name="connsiteX3" fmla="*/ 0 w 1296144"/>
                <a:gd name="connsiteY3" fmla="*/ 2079848 h 2079848"/>
                <a:gd name="connsiteX0" fmla="*/ 0 w 1296144"/>
                <a:gd name="connsiteY0" fmla="*/ 2079848 h 2079848"/>
                <a:gd name="connsiteX1" fmla="*/ 0 w 1296144"/>
                <a:gd name="connsiteY1" fmla="*/ 0 h 2079848"/>
                <a:gd name="connsiteX2" fmla="*/ 1296144 w 1296144"/>
                <a:gd name="connsiteY2" fmla="*/ 2079848 h 2079848"/>
                <a:gd name="connsiteX3" fmla="*/ 0 w 1296144"/>
                <a:gd name="connsiteY3" fmla="*/ 2079848 h 2079848"/>
                <a:gd name="connsiteX0" fmla="*/ 0 w 1296144"/>
                <a:gd name="connsiteY0" fmla="*/ 2079848 h 2079848"/>
                <a:gd name="connsiteX1" fmla="*/ 0 w 1296144"/>
                <a:gd name="connsiteY1" fmla="*/ 0 h 2079848"/>
                <a:gd name="connsiteX2" fmla="*/ 1296144 w 1296144"/>
                <a:gd name="connsiteY2" fmla="*/ 2079848 h 2079848"/>
                <a:gd name="connsiteX3" fmla="*/ 0 w 1296144"/>
                <a:gd name="connsiteY3" fmla="*/ 2079848 h 207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96144" h="2079848">
                  <a:moveTo>
                    <a:pt x="0" y="2079848"/>
                  </a:moveTo>
                  <a:lnTo>
                    <a:pt x="0" y="0"/>
                  </a:lnTo>
                  <a:cubicBezTo>
                    <a:pt x="317748" y="1272403"/>
                    <a:pt x="650736" y="1782805"/>
                    <a:pt x="1296144" y="2079848"/>
                  </a:cubicBezTo>
                  <a:lnTo>
                    <a:pt x="0" y="2079848"/>
                  </a:lnTo>
                  <a:close/>
                </a:path>
              </a:pathLst>
            </a:cu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5" name="Rectangle 47">
            <a:extLst>
              <a:ext uri="{FF2B5EF4-FFF2-40B4-BE49-F238E27FC236}">
                <a16:creationId xmlns:a16="http://schemas.microsoft.com/office/drawing/2014/main" xmlns="" id="{8DCBBA42-2DD0-47C2-846C-FE50D1FDB231}"/>
              </a:ext>
            </a:extLst>
          </p:cNvPr>
          <p:cNvSpPr/>
          <p:nvPr/>
        </p:nvSpPr>
        <p:spPr>
          <a:xfrm>
            <a:off x="-9150" y="1403382"/>
            <a:ext cx="49243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Endovascular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kern="0" noProof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for localized obstruction &lt; 10cm in large or medium sized arteries </a:t>
            </a:r>
          </a:p>
        </p:txBody>
      </p:sp>
      <p:sp>
        <p:nvSpPr>
          <p:cNvPr id="26" name="مربع نص 25"/>
          <p:cNvSpPr txBox="1"/>
          <p:nvPr/>
        </p:nvSpPr>
        <p:spPr>
          <a:xfrm>
            <a:off x="296260" y="4709620"/>
            <a:ext cx="42757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ko-KR" sz="1400" b="1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Percutaneous </a:t>
            </a:r>
            <a:r>
              <a:rPr lang="en-US" altLang="ko-KR" sz="1400" b="1" kern="0" dirty="0" err="1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Transluminal</a:t>
            </a:r>
            <a:r>
              <a:rPr lang="en-US" altLang="ko-KR" sz="1400" b="1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  balloon Angioplasty ( PTA )</a:t>
            </a:r>
          </a:p>
          <a:p>
            <a:endParaRPr lang="en-US" sz="1400" b="1" dirty="0"/>
          </a:p>
        </p:txBody>
      </p:sp>
      <p:sp>
        <p:nvSpPr>
          <p:cNvPr id="27" name="مستطيل 26"/>
          <p:cNvSpPr/>
          <p:nvPr/>
        </p:nvSpPr>
        <p:spPr>
          <a:xfrm>
            <a:off x="6709870" y="3487980"/>
            <a:ext cx="1452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Arterial stent</a:t>
            </a:r>
            <a:endParaRPr lang="en-US" b="1" dirty="0"/>
          </a:p>
        </p:txBody>
      </p:sp>
      <p:sp>
        <p:nvSpPr>
          <p:cNvPr id="28" name="مستطيل 27"/>
          <p:cNvSpPr/>
          <p:nvPr/>
        </p:nvSpPr>
        <p:spPr>
          <a:xfrm>
            <a:off x="5182820" y="398369"/>
            <a:ext cx="31208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 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6346659" y="4340288"/>
            <a:ext cx="18902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Laser angioplasty </a:t>
            </a: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905606" y="2398603"/>
            <a:ext cx="2247008" cy="267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009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مستطيل 26"/>
          <p:cNvSpPr/>
          <p:nvPr/>
        </p:nvSpPr>
        <p:spPr>
          <a:xfrm>
            <a:off x="3044950" y="281175"/>
            <a:ext cx="2888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450" y="1304441"/>
            <a:ext cx="2963585" cy="3793389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5182820" y="398369"/>
            <a:ext cx="31208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 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823310" y="1960930"/>
            <a:ext cx="3720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sz="2400" dirty="0" err="1" smtClean="0"/>
              <a:t>Thromboendarterctomy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8" name="Rectangle 46">
            <a:extLst>
              <a:ext uri="{FF2B5EF4-FFF2-40B4-BE49-F238E27FC236}">
                <a16:creationId xmlns:a16="http://schemas.microsoft.com/office/drawing/2014/main" xmlns="" id="{0C4813DF-994C-4911-93FC-A7946CEF9E48}"/>
              </a:ext>
            </a:extLst>
          </p:cNvPr>
          <p:cNvSpPr/>
          <p:nvPr/>
        </p:nvSpPr>
        <p:spPr>
          <a:xfrm>
            <a:off x="1965995" y="1197405"/>
            <a:ext cx="19951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Surgery </a:t>
            </a:r>
            <a:endParaRPr kumimoji="0" lang="ko-KR" altLang="en-US" sz="4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86977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مستطيل 26"/>
          <p:cNvSpPr/>
          <p:nvPr/>
        </p:nvSpPr>
        <p:spPr>
          <a:xfrm>
            <a:off x="3044950" y="281175"/>
            <a:ext cx="2888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5182820" y="398369"/>
            <a:ext cx="31208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 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823310" y="1960930"/>
            <a:ext cx="24881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B.  Arterial bypass </a:t>
            </a:r>
            <a:endParaRPr lang="en-US" sz="2400" dirty="0"/>
          </a:p>
        </p:txBody>
      </p:sp>
      <p:sp>
        <p:nvSpPr>
          <p:cNvPr id="8" name="Rectangle 46">
            <a:extLst>
              <a:ext uri="{FF2B5EF4-FFF2-40B4-BE49-F238E27FC236}">
                <a16:creationId xmlns:a16="http://schemas.microsoft.com/office/drawing/2014/main" xmlns="" id="{0C4813DF-994C-4911-93FC-A7946CEF9E48}"/>
              </a:ext>
            </a:extLst>
          </p:cNvPr>
          <p:cNvSpPr/>
          <p:nvPr/>
        </p:nvSpPr>
        <p:spPr>
          <a:xfrm>
            <a:off x="1965995" y="1197405"/>
            <a:ext cx="19951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Surgery </a:t>
            </a:r>
            <a:endParaRPr kumimoji="0" lang="ko-KR" altLang="en-US" sz="4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60930"/>
            <a:ext cx="3739642" cy="2808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339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755" y="2941095"/>
            <a:ext cx="2743810" cy="2073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4950" y="1683198"/>
            <a:ext cx="3022447" cy="3331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83" y="433880"/>
            <a:ext cx="2763362" cy="4569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مستطيل 9"/>
          <p:cNvSpPr/>
          <p:nvPr/>
        </p:nvSpPr>
        <p:spPr>
          <a:xfrm>
            <a:off x="5182820" y="398369"/>
            <a:ext cx="31208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 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132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مستطيل 26"/>
          <p:cNvSpPr/>
          <p:nvPr/>
        </p:nvSpPr>
        <p:spPr>
          <a:xfrm>
            <a:off x="3044950" y="281175"/>
            <a:ext cx="2888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5182820" y="398369"/>
            <a:ext cx="31208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 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823310" y="1960930"/>
            <a:ext cx="36155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C.  Lumbar </a:t>
            </a:r>
            <a:r>
              <a:rPr lang="en-US" sz="2400" dirty="0" err="1" smtClean="0"/>
              <a:t>sympathectomy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8" name="Rectangle 46">
            <a:extLst>
              <a:ext uri="{FF2B5EF4-FFF2-40B4-BE49-F238E27FC236}">
                <a16:creationId xmlns:a16="http://schemas.microsoft.com/office/drawing/2014/main" xmlns="" id="{0C4813DF-994C-4911-93FC-A7946CEF9E48}"/>
              </a:ext>
            </a:extLst>
          </p:cNvPr>
          <p:cNvSpPr/>
          <p:nvPr/>
        </p:nvSpPr>
        <p:spPr>
          <a:xfrm>
            <a:off x="1965995" y="1197405"/>
            <a:ext cx="19951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Surgery </a:t>
            </a:r>
            <a:endParaRPr kumimoji="0" lang="ko-KR" altLang="en-US" sz="4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770" y="2422594"/>
            <a:ext cx="4849068" cy="261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75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مستطيل 26"/>
          <p:cNvSpPr/>
          <p:nvPr/>
        </p:nvSpPr>
        <p:spPr>
          <a:xfrm>
            <a:off x="3044950" y="281175"/>
            <a:ext cx="2888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5182820" y="398369"/>
            <a:ext cx="31208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 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823310" y="1960930"/>
            <a:ext cx="21192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C.  Amputation </a:t>
            </a:r>
            <a:endParaRPr lang="en-US" sz="2400" dirty="0"/>
          </a:p>
        </p:txBody>
      </p:sp>
      <p:sp>
        <p:nvSpPr>
          <p:cNvPr id="8" name="Rectangle 46">
            <a:extLst>
              <a:ext uri="{FF2B5EF4-FFF2-40B4-BE49-F238E27FC236}">
                <a16:creationId xmlns:a16="http://schemas.microsoft.com/office/drawing/2014/main" xmlns="" id="{0C4813DF-994C-4911-93FC-A7946CEF9E48}"/>
              </a:ext>
            </a:extLst>
          </p:cNvPr>
          <p:cNvSpPr/>
          <p:nvPr/>
        </p:nvSpPr>
        <p:spPr>
          <a:xfrm>
            <a:off x="1965995" y="1197405"/>
            <a:ext cx="19951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Surgery </a:t>
            </a:r>
            <a:endParaRPr kumimoji="0" lang="ko-KR" altLang="en-US" sz="4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340" y="1350110"/>
            <a:ext cx="2266055" cy="364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53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271962" y="2146300"/>
            <a:ext cx="4872038" cy="526319"/>
          </a:xfrm>
        </p:spPr>
        <p:txBody>
          <a:bodyPr>
            <a:noAutofit/>
          </a:bodyPr>
          <a:lstStyle/>
          <a:p>
            <a:r>
              <a:rPr lang="en-US" sz="8000" dirty="0" smtClean="0"/>
              <a:t>Break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99522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ARTERIAL DISEASES</a:t>
            </a:r>
          </a:p>
        </p:txBody>
      </p:sp>
      <p:grpSp>
        <p:nvGrpSpPr>
          <p:cNvPr id="14" name="Group 5"/>
          <p:cNvGrpSpPr/>
          <p:nvPr/>
        </p:nvGrpSpPr>
        <p:grpSpPr>
          <a:xfrm>
            <a:off x="2243158" y="1655520"/>
            <a:ext cx="5688351" cy="863358"/>
            <a:chOff x="803640" y="3362835"/>
            <a:chExt cx="2059657" cy="863358"/>
          </a:xfrm>
        </p:grpSpPr>
        <p:sp>
          <p:nvSpPr>
            <p:cNvPr id="15" name="TextBox 6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due to trauma, atherosclerosis, </a:t>
              </a:r>
              <a:r>
                <a:rPr lang="en-US" dirty="0" smtClean="0"/>
                <a:t>emboli and vasospasm . </a:t>
              </a:r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7"/>
            <p:cNvSpPr txBox="1"/>
            <p:nvPr/>
          </p:nvSpPr>
          <p:spPr>
            <a:xfrm>
              <a:off x="803640" y="3362835"/>
              <a:ext cx="20596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Stenosis</a:t>
              </a:r>
              <a:endPara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8"/>
          <p:cNvGrpSpPr/>
          <p:nvPr/>
        </p:nvGrpSpPr>
        <p:grpSpPr>
          <a:xfrm>
            <a:off x="2243160" y="2571750"/>
            <a:ext cx="3550480" cy="586359"/>
            <a:chOff x="803640" y="3362835"/>
            <a:chExt cx="2059657" cy="586359"/>
          </a:xfrm>
        </p:grpSpPr>
        <p:sp>
          <p:nvSpPr>
            <p:cNvPr id="18" name="TextBox 9"/>
            <p:cNvSpPr txBox="1"/>
            <p:nvPr/>
          </p:nvSpPr>
          <p:spPr>
            <a:xfrm>
              <a:off x="803640" y="3579862"/>
              <a:ext cx="20596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>
                  <a:cs typeface="Arial" pitchFamily="34" charset="0"/>
                </a:rPr>
                <a:t>aneurysms..    </a:t>
              </a:r>
              <a:endParaRPr lang="ko-KR" altLang="en-US" dirty="0">
                <a:cs typeface="Arial" pitchFamily="34" charset="0"/>
              </a:endParaRPr>
            </a:p>
          </p:txBody>
        </p:sp>
        <p:sp>
          <p:nvSpPr>
            <p:cNvPr id="19" name="TextBox 10"/>
            <p:cNvSpPr txBox="1"/>
            <p:nvPr/>
          </p:nvSpPr>
          <p:spPr>
            <a:xfrm>
              <a:off x="803640" y="3362835"/>
              <a:ext cx="20596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Dilatations</a:t>
              </a:r>
              <a:endParaRPr lang="ko-KR" altLang="en-US" b="1" dirty="0">
                <a:cs typeface="Arial" pitchFamily="34" charset="0"/>
              </a:endParaRPr>
            </a:p>
          </p:txBody>
        </p:sp>
      </p:grpSp>
      <p:grpSp>
        <p:nvGrpSpPr>
          <p:cNvPr id="20" name="Group 11"/>
          <p:cNvGrpSpPr/>
          <p:nvPr/>
        </p:nvGrpSpPr>
        <p:grpSpPr>
          <a:xfrm>
            <a:off x="2243160" y="3512441"/>
            <a:ext cx="3550480" cy="586359"/>
            <a:chOff x="803640" y="3362835"/>
            <a:chExt cx="2059657" cy="586359"/>
          </a:xfrm>
        </p:grpSpPr>
        <p:sp>
          <p:nvSpPr>
            <p:cNvPr id="21" name="TextBox 12"/>
            <p:cNvSpPr txBox="1"/>
            <p:nvPr/>
          </p:nvSpPr>
          <p:spPr>
            <a:xfrm>
              <a:off x="803640" y="3579862"/>
              <a:ext cx="20596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>
                  <a:cs typeface="Arial" pitchFamily="34" charset="0"/>
                </a:rPr>
                <a:t>Arteritis.</a:t>
              </a:r>
              <a:endParaRPr lang="ko-KR" altLang="en-US" dirty="0">
                <a:cs typeface="Arial" pitchFamily="34" charset="0"/>
              </a:endParaRPr>
            </a:p>
          </p:txBody>
        </p:sp>
        <p:sp>
          <p:nvSpPr>
            <p:cNvPr id="22" name="TextBox 13"/>
            <p:cNvSpPr txBox="1"/>
            <p:nvPr/>
          </p:nvSpPr>
          <p:spPr>
            <a:xfrm>
              <a:off x="803640" y="3362835"/>
              <a:ext cx="20596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 smtClean="0">
                  <a:cs typeface="Arial" pitchFamily="34" charset="0"/>
                </a:rPr>
                <a:t>Inflammation </a:t>
              </a:r>
              <a:endParaRPr lang="ko-KR" altLang="en-US" b="1" dirty="0">
                <a:cs typeface="Arial" pitchFamily="34" charset="0"/>
              </a:endParaRPr>
            </a:p>
          </p:txBody>
        </p:sp>
      </p:grpSp>
      <p:sp>
        <p:nvSpPr>
          <p:cNvPr id="25" name="TextBox 16"/>
          <p:cNvSpPr txBox="1"/>
          <p:nvPr/>
        </p:nvSpPr>
        <p:spPr>
          <a:xfrm>
            <a:off x="2243160" y="4492993"/>
            <a:ext cx="355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Small vessel abnormalities.</a:t>
            </a:r>
            <a:endParaRPr lang="en-US" dirty="0"/>
          </a:p>
        </p:txBody>
      </p:sp>
      <p:sp>
        <p:nvSpPr>
          <p:cNvPr id="26" name="Oval 17"/>
          <p:cNvSpPr/>
          <p:nvPr/>
        </p:nvSpPr>
        <p:spPr>
          <a:xfrm>
            <a:off x="1617176" y="3524118"/>
            <a:ext cx="485364" cy="485364"/>
          </a:xfrm>
          <a:prstGeom prst="ellipse">
            <a:avLst/>
          </a:prstGeom>
          <a:solidFill>
            <a:schemeClr val="accent3"/>
          </a:solidFill>
          <a:ln>
            <a:noFill/>
          </a:ln>
          <a:scene3d>
            <a:camera prst="orthographicFront"/>
            <a:lightRig rig="brightRoom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ko-KR" altLang="en-US" b="1" cap="all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7" name="Oval 18"/>
          <p:cNvSpPr/>
          <p:nvPr/>
        </p:nvSpPr>
        <p:spPr>
          <a:xfrm>
            <a:off x="1617176" y="1706352"/>
            <a:ext cx="485364" cy="485364"/>
          </a:xfrm>
          <a:prstGeom prst="ellipse">
            <a:avLst/>
          </a:prstGeom>
          <a:solidFill>
            <a:schemeClr val="accent1"/>
          </a:solidFill>
          <a:ln>
            <a:noFill/>
          </a:ln>
          <a:scene3d>
            <a:camera prst="orthographicFront"/>
            <a:lightRig rig="brightRoom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ko-KR" altLang="en-US" b="1" cap="all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8" name="Oval 19"/>
          <p:cNvSpPr/>
          <p:nvPr/>
        </p:nvSpPr>
        <p:spPr>
          <a:xfrm>
            <a:off x="1617176" y="4433002"/>
            <a:ext cx="485364" cy="485364"/>
          </a:xfrm>
          <a:prstGeom prst="ellipse">
            <a:avLst/>
          </a:prstGeom>
          <a:solidFill>
            <a:schemeClr val="accent4"/>
          </a:solidFill>
          <a:ln>
            <a:noFill/>
          </a:ln>
          <a:scene3d>
            <a:camera prst="orthographicFront"/>
            <a:lightRig rig="brightRoom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ko-KR" altLang="en-US" b="1" cap="all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9" name="Oval 20"/>
          <p:cNvSpPr/>
          <p:nvPr/>
        </p:nvSpPr>
        <p:spPr>
          <a:xfrm>
            <a:off x="1617176" y="2615235"/>
            <a:ext cx="485364" cy="485364"/>
          </a:xfrm>
          <a:prstGeom prst="ellipse">
            <a:avLst/>
          </a:prstGeom>
          <a:solidFill>
            <a:schemeClr val="accent2"/>
          </a:solidFill>
          <a:ln>
            <a:noFill/>
          </a:ln>
          <a:scene3d>
            <a:camera prst="orthographicFront"/>
            <a:lightRig rig="brightRoom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ko-KR" altLang="en-US" b="1" cap="all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0" name="TextBox 21"/>
          <p:cNvSpPr txBox="1"/>
          <p:nvPr/>
        </p:nvSpPr>
        <p:spPr>
          <a:xfrm>
            <a:off x="1592017" y="1760083"/>
            <a:ext cx="548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1" name="TextBox 22"/>
          <p:cNvSpPr txBox="1"/>
          <p:nvPr/>
        </p:nvSpPr>
        <p:spPr>
          <a:xfrm>
            <a:off x="1585547" y="2673251"/>
            <a:ext cx="548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" name="TextBox 23"/>
          <p:cNvSpPr txBox="1"/>
          <p:nvPr/>
        </p:nvSpPr>
        <p:spPr>
          <a:xfrm>
            <a:off x="1579077" y="3586419"/>
            <a:ext cx="548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1601182" y="4499587"/>
            <a:ext cx="548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64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مستطيل 26"/>
          <p:cNvSpPr/>
          <p:nvPr/>
        </p:nvSpPr>
        <p:spPr>
          <a:xfrm>
            <a:off x="3044950" y="281175"/>
            <a:ext cx="2888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3807688" y="128470"/>
            <a:ext cx="37402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ANEURYSMS</a:t>
            </a:r>
            <a:endParaRPr lang="ko-KR" alt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128720" y="2075758"/>
            <a:ext cx="656174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TimesNewRomanPSMT"/>
              </a:rPr>
              <a:t>It is an abnormal permanent dilatation of </a:t>
            </a:r>
            <a:r>
              <a:rPr lang="en-US" sz="2800" dirty="0" err="1">
                <a:latin typeface="TimesNewRomanPSMT"/>
              </a:rPr>
              <a:t>localised</a:t>
            </a:r>
            <a:r>
              <a:rPr lang="en-US" sz="2800" dirty="0">
                <a:latin typeface="TimesNewRomanPSMT"/>
              </a:rPr>
              <a:t> </a:t>
            </a:r>
            <a:r>
              <a:rPr lang="en-US" sz="2800" dirty="0" smtClean="0">
                <a:latin typeface="TimesNewRomanPSMT"/>
              </a:rPr>
              <a:t>segment of </a:t>
            </a:r>
            <a:r>
              <a:rPr lang="en-US" sz="2800" dirty="0">
                <a:latin typeface="TimesNewRomanPSMT"/>
              </a:rPr>
              <a:t>arterial system</a:t>
            </a:r>
            <a:r>
              <a:rPr lang="en-US" sz="2800" dirty="0" smtClean="0">
                <a:latin typeface="TimesNewRomanPSMT"/>
              </a:rPr>
              <a:t>.</a:t>
            </a:r>
          </a:p>
          <a:p>
            <a:endParaRPr lang="en-US" sz="2800" dirty="0">
              <a:latin typeface="TimesNewRomanPSMT"/>
            </a:endParaRPr>
          </a:p>
          <a:p>
            <a:r>
              <a:rPr lang="en-US" sz="2800" dirty="0"/>
              <a:t>Diameter will be 50% more than expected</a:t>
            </a:r>
          </a:p>
          <a:p>
            <a:r>
              <a:rPr lang="en-US" sz="2800" dirty="0"/>
              <a:t>normal diameter of that artery in aneurysm.</a:t>
            </a:r>
          </a:p>
        </p:txBody>
      </p:sp>
    </p:spTree>
    <p:extLst>
      <p:ext uri="{BB962C8B-B14F-4D97-AF65-F5344CB8AC3E}">
        <p14:creationId xmlns:p14="http://schemas.microsoft.com/office/powerpoint/2010/main" val="366090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030115" y="281175"/>
            <a:ext cx="37402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ANEURYSMS</a:t>
            </a:r>
            <a:endParaRPr lang="ko-KR" alt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338906" y="1467304"/>
            <a:ext cx="29128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Classifications </a:t>
            </a:r>
            <a:endParaRPr lang="en-US" sz="3600" dirty="0"/>
          </a:p>
        </p:txBody>
      </p:sp>
      <p:grpSp>
        <p:nvGrpSpPr>
          <p:cNvPr id="4" name="그룹 2">
            <a:extLst>
              <a:ext uri="{FF2B5EF4-FFF2-40B4-BE49-F238E27FC236}">
                <a16:creationId xmlns:a16="http://schemas.microsoft.com/office/drawing/2014/main" xmlns="" id="{93697F21-7AD4-4C61-B5D4-35991A6C05DC}"/>
              </a:ext>
            </a:extLst>
          </p:cNvPr>
          <p:cNvGrpSpPr/>
          <p:nvPr/>
        </p:nvGrpSpPr>
        <p:grpSpPr>
          <a:xfrm>
            <a:off x="3141150" y="2326527"/>
            <a:ext cx="2730441" cy="2215344"/>
            <a:chOff x="4406922" y="1835575"/>
            <a:chExt cx="3374514" cy="3074347"/>
          </a:xfrm>
        </p:grpSpPr>
        <p:sp>
          <p:nvSpPr>
            <p:cNvPr id="5" name="Freeform 20">
              <a:extLst>
                <a:ext uri="{FF2B5EF4-FFF2-40B4-BE49-F238E27FC236}">
                  <a16:creationId xmlns:a16="http://schemas.microsoft.com/office/drawing/2014/main" xmlns="" id="{1AA7CB1A-0497-4A8F-A23C-04793D259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3191" y="1879651"/>
              <a:ext cx="2340560" cy="1687967"/>
            </a:xfrm>
            <a:custGeom>
              <a:avLst/>
              <a:gdLst>
                <a:gd name="connsiteX0" fmla="*/ 1634846 w 2138022"/>
                <a:gd name="connsiteY0" fmla="*/ 2638954 h 2647376"/>
                <a:gd name="connsiteX1" fmla="*/ 1636616 w 2138022"/>
                <a:gd name="connsiteY1" fmla="*/ 2641686 h 2647376"/>
                <a:gd name="connsiteX2" fmla="*/ 1631537 w 2138022"/>
                <a:gd name="connsiteY2" fmla="*/ 2647376 h 2647376"/>
                <a:gd name="connsiteX3" fmla="*/ 1634846 w 2138022"/>
                <a:gd name="connsiteY3" fmla="*/ 2638954 h 2647376"/>
                <a:gd name="connsiteX4" fmla="*/ 191284 w 2138022"/>
                <a:gd name="connsiteY4" fmla="*/ 0 h 2647376"/>
                <a:gd name="connsiteX5" fmla="*/ 1429002 w 2138022"/>
                <a:gd name="connsiteY5" fmla="*/ 0 h 2647376"/>
                <a:gd name="connsiteX6" fmla="*/ 1680296 w 2138022"/>
                <a:gd name="connsiteY6" fmla="*/ 146243 h 2647376"/>
                <a:gd name="connsiteX7" fmla="*/ 2138022 w 2138022"/>
                <a:gd name="connsiteY7" fmla="*/ 939458 h 2647376"/>
                <a:gd name="connsiteX8" fmla="*/ 1207798 w 2138022"/>
                <a:gd name="connsiteY8" fmla="*/ 1541901 h 2647376"/>
                <a:gd name="connsiteX9" fmla="*/ 491337 w 2138022"/>
                <a:gd name="connsiteY9" fmla="*/ 299986 h 2647376"/>
                <a:gd name="connsiteX10" fmla="*/ 0 w 2138022"/>
                <a:gd name="connsiteY10" fmla="*/ 74996 h 2647376"/>
                <a:gd name="connsiteX11" fmla="*/ 191284 w 2138022"/>
                <a:gd name="connsiteY11" fmla="*/ 0 h 2647376"/>
                <a:gd name="connsiteX0" fmla="*/ 1631537 w 2138022"/>
                <a:gd name="connsiteY0" fmla="*/ 2647376 h 2647376"/>
                <a:gd name="connsiteX1" fmla="*/ 1636616 w 2138022"/>
                <a:gd name="connsiteY1" fmla="*/ 2641686 h 2647376"/>
                <a:gd name="connsiteX2" fmla="*/ 1631537 w 2138022"/>
                <a:gd name="connsiteY2" fmla="*/ 2647376 h 2647376"/>
                <a:gd name="connsiteX3" fmla="*/ 191284 w 2138022"/>
                <a:gd name="connsiteY3" fmla="*/ 0 h 2647376"/>
                <a:gd name="connsiteX4" fmla="*/ 1429002 w 2138022"/>
                <a:gd name="connsiteY4" fmla="*/ 0 h 2647376"/>
                <a:gd name="connsiteX5" fmla="*/ 1680296 w 2138022"/>
                <a:gd name="connsiteY5" fmla="*/ 146243 h 2647376"/>
                <a:gd name="connsiteX6" fmla="*/ 2138022 w 2138022"/>
                <a:gd name="connsiteY6" fmla="*/ 939458 h 2647376"/>
                <a:gd name="connsiteX7" fmla="*/ 1207798 w 2138022"/>
                <a:gd name="connsiteY7" fmla="*/ 1541901 h 2647376"/>
                <a:gd name="connsiteX8" fmla="*/ 491337 w 2138022"/>
                <a:gd name="connsiteY8" fmla="*/ 299986 h 2647376"/>
                <a:gd name="connsiteX9" fmla="*/ 0 w 2138022"/>
                <a:gd name="connsiteY9" fmla="*/ 74996 h 2647376"/>
                <a:gd name="connsiteX10" fmla="*/ 191284 w 2138022"/>
                <a:gd name="connsiteY10" fmla="*/ 0 h 2647376"/>
                <a:gd name="connsiteX0" fmla="*/ 191284 w 2138022"/>
                <a:gd name="connsiteY0" fmla="*/ 0 h 1541901"/>
                <a:gd name="connsiteX1" fmla="*/ 1429002 w 2138022"/>
                <a:gd name="connsiteY1" fmla="*/ 0 h 1541901"/>
                <a:gd name="connsiteX2" fmla="*/ 1680296 w 2138022"/>
                <a:gd name="connsiteY2" fmla="*/ 146243 h 1541901"/>
                <a:gd name="connsiteX3" fmla="*/ 2138022 w 2138022"/>
                <a:gd name="connsiteY3" fmla="*/ 939458 h 1541901"/>
                <a:gd name="connsiteX4" fmla="*/ 1207798 w 2138022"/>
                <a:gd name="connsiteY4" fmla="*/ 1541901 h 1541901"/>
                <a:gd name="connsiteX5" fmla="*/ 491337 w 2138022"/>
                <a:gd name="connsiteY5" fmla="*/ 299986 h 1541901"/>
                <a:gd name="connsiteX6" fmla="*/ 0 w 2138022"/>
                <a:gd name="connsiteY6" fmla="*/ 74996 h 1541901"/>
                <a:gd name="connsiteX7" fmla="*/ 191284 w 2138022"/>
                <a:gd name="connsiteY7" fmla="*/ 0 h 1541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38022" h="1541901">
                  <a:moveTo>
                    <a:pt x="191284" y="0"/>
                  </a:moveTo>
                  <a:lnTo>
                    <a:pt x="1429002" y="0"/>
                  </a:lnTo>
                  <a:cubicBezTo>
                    <a:pt x="1522768" y="0"/>
                    <a:pt x="1635288" y="67497"/>
                    <a:pt x="1680296" y="146243"/>
                  </a:cubicBezTo>
                  <a:lnTo>
                    <a:pt x="2138022" y="939458"/>
                  </a:lnTo>
                  <a:lnTo>
                    <a:pt x="1207798" y="1541901"/>
                  </a:lnTo>
                  <a:lnTo>
                    <a:pt x="491337" y="299986"/>
                  </a:lnTo>
                  <a:cubicBezTo>
                    <a:pt x="360063" y="71247"/>
                    <a:pt x="168780" y="-3750"/>
                    <a:pt x="0" y="74996"/>
                  </a:cubicBezTo>
                  <a:cubicBezTo>
                    <a:pt x="56260" y="29999"/>
                    <a:pt x="127523" y="0"/>
                    <a:pt x="19128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59000">
                  <a:schemeClr val="accent4">
                    <a:lumMod val="98000"/>
                  </a:schemeClr>
                </a:gs>
                <a:gs pos="88000">
                  <a:schemeClr val="accent4">
                    <a:lumMod val="35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" name="Freeform 74">
              <a:extLst>
                <a:ext uri="{FF2B5EF4-FFF2-40B4-BE49-F238E27FC236}">
                  <a16:creationId xmlns:a16="http://schemas.microsoft.com/office/drawing/2014/main" xmlns="" id="{568B06F3-D1F1-464D-A7D4-81AB69EA5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8400" y="3682379"/>
              <a:ext cx="1310149" cy="1227543"/>
            </a:xfrm>
            <a:custGeom>
              <a:avLst/>
              <a:gdLst>
                <a:gd name="connsiteX0" fmla="*/ 0 w 1196777"/>
                <a:gd name="connsiteY0" fmla="*/ 5276 h 1121319"/>
                <a:gd name="connsiteX1" fmla="*/ 308095 w 1196777"/>
                <a:gd name="connsiteY1" fmla="*/ 15507 h 1121319"/>
                <a:gd name="connsiteX2" fmla="*/ 560126 w 1196777"/>
                <a:gd name="connsiteY2" fmla="*/ 176723 h 1121319"/>
                <a:gd name="connsiteX3" fmla="*/ 1065618 w 1196777"/>
                <a:gd name="connsiteY3" fmla="*/ 176723 h 1121319"/>
                <a:gd name="connsiteX4" fmla="*/ 1196777 w 1196777"/>
                <a:gd name="connsiteY4" fmla="*/ 165439 h 1121319"/>
                <a:gd name="connsiteX5" fmla="*/ 731862 w 1196777"/>
                <a:gd name="connsiteY5" fmla="*/ 975149 h 1121319"/>
                <a:gd name="connsiteX6" fmla="*/ 476687 w 1196777"/>
                <a:gd name="connsiteY6" fmla="*/ 1121319 h 1121319"/>
                <a:gd name="connsiteX7" fmla="*/ 28575 w 1196777"/>
                <a:gd name="connsiteY7" fmla="*/ 1121319 h 1121319"/>
                <a:gd name="connsiteX8" fmla="*/ 0 w 1196777"/>
                <a:gd name="connsiteY8" fmla="*/ 5276 h 1121319"/>
                <a:gd name="connsiteX0" fmla="*/ 0 w 1196777"/>
                <a:gd name="connsiteY0" fmla="*/ 5276 h 1121319"/>
                <a:gd name="connsiteX1" fmla="*/ 498595 w 1196777"/>
                <a:gd name="connsiteY1" fmla="*/ 15507 h 1121319"/>
                <a:gd name="connsiteX2" fmla="*/ 560126 w 1196777"/>
                <a:gd name="connsiteY2" fmla="*/ 176723 h 1121319"/>
                <a:gd name="connsiteX3" fmla="*/ 1065618 w 1196777"/>
                <a:gd name="connsiteY3" fmla="*/ 176723 h 1121319"/>
                <a:gd name="connsiteX4" fmla="*/ 1196777 w 1196777"/>
                <a:gd name="connsiteY4" fmla="*/ 165439 h 1121319"/>
                <a:gd name="connsiteX5" fmla="*/ 731862 w 1196777"/>
                <a:gd name="connsiteY5" fmla="*/ 975149 h 1121319"/>
                <a:gd name="connsiteX6" fmla="*/ 476687 w 1196777"/>
                <a:gd name="connsiteY6" fmla="*/ 1121319 h 1121319"/>
                <a:gd name="connsiteX7" fmla="*/ 28575 w 1196777"/>
                <a:gd name="connsiteY7" fmla="*/ 1121319 h 1121319"/>
                <a:gd name="connsiteX8" fmla="*/ 0 w 1196777"/>
                <a:gd name="connsiteY8" fmla="*/ 5276 h 1121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6777" h="1121319">
                  <a:moveTo>
                    <a:pt x="0" y="5276"/>
                  </a:moveTo>
                  <a:cubicBezTo>
                    <a:pt x="119762" y="6915"/>
                    <a:pt x="405241" y="-13067"/>
                    <a:pt x="498595" y="15507"/>
                  </a:cubicBezTo>
                  <a:cubicBezTo>
                    <a:pt x="591949" y="44081"/>
                    <a:pt x="465622" y="149854"/>
                    <a:pt x="560126" y="176723"/>
                  </a:cubicBezTo>
                  <a:cubicBezTo>
                    <a:pt x="654630" y="203592"/>
                    <a:pt x="897121" y="176723"/>
                    <a:pt x="1065618" y="176723"/>
                  </a:cubicBezTo>
                  <a:cubicBezTo>
                    <a:pt x="1171631" y="174907"/>
                    <a:pt x="1155629" y="172962"/>
                    <a:pt x="1196777" y="165439"/>
                  </a:cubicBezTo>
                  <a:lnTo>
                    <a:pt x="731862" y="975149"/>
                  </a:lnTo>
                  <a:cubicBezTo>
                    <a:pt x="682999" y="1057637"/>
                    <a:pt x="570413" y="1121319"/>
                    <a:pt x="476687" y="1121319"/>
                  </a:cubicBezTo>
                  <a:lnTo>
                    <a:pt x="28575" y="1121319"/>
                  </a:lnTo>
                  <a:cubicBezTo>
                    <a:pt x="28575" y="749305"/>
                    <a:pt x="0" y="377290"/>
                    <a:pt x="0" y="527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30000">
                  <a:schemeClr val="accent3"/>
                </a:gs>
                <a:gs pos="62000">
                  <a:schemeClr val="accent3">
                    <a:lumMod val="57000"/>
                  </a:schemeClr>
                </a:gs>
              </a:gsLst>
              <a:lin ang="204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7" name="Freeform 12">
              <a:extLst>
                <a:ext uri="{FF2B5EF4-FFF2-40B4-BE49-F238E27FC236}">
                  <a16:creationId xmlns:a16="http://schemas.microsoft.com/office/drawing/2014/main" xmlns="" id="{C2FE9861-F7E6-4162-8707-FD0343E7E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922" y="1835575"/>
              <a:ext cx="2598140" cy="2900532"/>
            </a:xfrm>
            <a:custGeom>
              <a:avLst/>
              <a:gdLst>
                <a:gd name="T0" fmla="*/ 13 w 630"/>
                <a:gd name="T1" fmla="*/ 406 h 704"/>
                <a:gd name="T2" fmla="*/ 177 w 630"/>
                <a:gd name="T3" fmla="*/ 692 h 704"/>
                <a:gd name="T4" fmla="*/ 186 w 630"/>
                <a:gd name="T5" fmla="*/ 704 h 704"/>
                <a:gd name="T6" fmla="*/ 199 w 630"/>
                <a:gd name="T7" fmla="*/ 591 h 704"/>
                <a:gd name="T8" fmla="*/ 492 w 630"/>
                <a:gd name="T9" fmla="*/ 83 h 704"/>
                <a:gd name="T10" fmla="*/ 630 w 630"/>
                <a:gd name="T11" fmla="*/ 27 h 704"/>
                <a:gd name="T12" fmla="*/ 575 w 630"/>
                <a:gd name="T13" fmla="*/ 3 h 704"/>
                <a:gd name="T14" fmla="*/ 245 w 630"/>
                <a:gd name="T15" fmla="*/ 3 h 704"/>
                <a:gd name="T16" fmla="*/ 177 w 630"/>
                <a:gd name="T17" fmla="*/ 43 h 704"/>
                <a:gd name="T18" fmla="*/ 13 w 630"/>
                <a:gd name="T19" fmla="*/ 328 h 704"/>
                <a:gd name="T20" fmla="*/ 13 w 630"/>
                <a:gd name="T21" fmla="*/ 406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0" h="704">
                  <a:moveTo>
                    <a:pt x="13" y="406"/>
                  </a:moveTo>
                  <a:cubicBezTo>
                    <a:pt x="177" y="692"/>
                    <a:pt x="177" y="692"/>
                    <a:pt x="177" y="692"/>
                  </a:cubicBezTo>
                  <a:cubicBezTo>
                    <a:pt x="180" y="696"/>
                    <a:pt x="183" y="700"/>
                    <a:pt x="186" y="704"/>
                  </a:cubicBezTo>
                  <a:cubicBezTo>
                    <a:pt x="171" y="674"/>
                    <a:pt x="174" y="634"/>
                    <a:pt x="199" y="591"/>
                  </a:cubicBezTo>
                  <a:cubicBezTo>
                    <a:pt x="492" y="83"/>
                    <a:pt x="492" y="83"/>
                    <a:pt x="492" y="83"/>
                  </a:cubicBezTo>
                  <a:cubicBezTo>
                    <a:pt x="529" y="19"/>
                    <a:pt x="583" y="0"/>
                    <a:pt x="630" y="27"/>
                  </a:cubicBezTo>
                  <a:cubicBezTo>
                    <a:pt x="615" y="13"/>
                    <a:pt x="593" y="3"/>
                    <a:pt x="575" y="3"/>
                  </a:cubicBezTo>
                  <a:cubicBezTo>
                    <a:pt x="245" y="3"/>
                    <a:pt x="245" y="3"/>
                    <a:pt x="245" y="3"/>
                  </a:cubicBezTo>
                  <a:cubicBezTo>
                    <a:pt x="220" y="3"/>
                    <a:pt x="190" y="21"/>
                    <a:pt x="177" y="43"/>
                  </a:cubicBezTo>
                  <a:cubicBezTo>
                    <a:pt x="13" y="328"/>
                    <a:pt x="13" y="328"/>
                    <a:pt x="13" y="328"/>
                  </a:cubicBezTo>
                  <a:cubicBezTo>
                    <a:pt x="0" y="350"/>
                    <a:pt x="0" y="385"/>
                    <a:pt x="13" y="40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48000"/>
                  </a:schemeClr>
                </a:gs>
                <a:gs pos="100000">
                  <a:schemeClr val="accent1">
                    <a:lumMod val="76000"/>
                    <a:lumOff val="24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24">
              <a:extLst>
                <a:ext uri="{FF2B5EF4-FFF2-40B4-BE49-F238E27FC236}">
                  <a16:creationId xmlns:a16="http://schemas.microsoft.com/office/drawing/2014/main" xmlns="" id="{B1F2C609-B03C-4531-97DF-D2F4D95FC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809" y="3490069"/>
              <a:ext cx="1940702" cy="1419853"/>
            </a:xfrm>
            <a:custGeom>
              <a:avLst/>
              <a:gdLst/>
              <a:ahLst/>
              <a:cxnLst/>
              <a:rect l="l" t="t" r="r" b="b"/>
              <a:pathLst>
                <a:path w="1772766" h="1296988">
                  <a:moveTo>
                    <a:pt x="0" y="0"/>
                  </a:moveTo>
                  <a:cubicBezTo>
                    <a:pt x="63722" y="116210"/>
                    <a:pt x="202597" y="191176"/>
                    <a:pt x="401193" y="191176"/>
                  </a:cubicBezTo>
                  <a:cubicBezTo>
                    <a:pt x="401193" y="191176"/>
                    <a:pt x="1311793" y="171842"/>
                    <a:pt x="1772766" y="182552"/>
                  </a:cubicBezTo>
                  <a:lnTo>
                    <a:pt x="1772766" y="1296988"/>
                  </a:lnTo>
                  <a:lnTo>
                    <a:pt x="900113" y="1296988"/>
                  </a:lnTo>
                  <a:cubicBezTo>
                    <a:pt x="817531" y="1296988"/>
                    <a:pt x="720090" y="1248222"/>
                    <a:pt x="667512" y="1180778"/>
                  </a:cubicBezTo>
                  <a:cubicBezTo>
                    <a:pt x="656368" y="1169494"/>
                    <a:pt x="652367" y="1158340"/>
                    <a:pt x="644938" y="1150818"/>
                  </a:cubicBezTo>
                  <a:lnTo>
                    <a:pt x="510064" y="914636"/>
                  </a:lnTo>
                  <a:lnTo>
                    <a:pt x="168878" y="326063"/>
                  </a:lnTo>
                  <a:lnTo>
                    <a:pt x="26289" y="78727"/>
                  </a:lnTo>
                  <a:cubicBezTo>
                    <a:pt x="14859" y="56289"/>
                    <a:pt x="3715" y="29961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50000">
                  <a:schemeClr val="accent3"/>
                </a:gs>
                <a:gs pos="100000">
                  <a:schemeClr val="accent3">
                    <a:lumMod val="79000"/>
                    <a:lumOff val="21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20">
              <a:extLst>
                <a:ext uri="{FF2B5EF4-FFF2-40B4-BE49-F238E27FC236}">
                  <a16:creationId xmlns:a16="http://schemas.microsoft.com/office/drawing/2014/main" xmlns="" id="{DBB5F5C0-874C-496C-A5E4-5AC2D1A9B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210" y="2338392"/>
              <a:ext cx="1544226" cy="2461419"/>
            </a:xfrm>
            <a:custGeom>
              <a:avLst/>
              <a:gdLst/>
              <a:ahLst/>
              <a:cxnLst/>
              <a:rect l="l" t="t" r="r" b="b"/>
              <a:pathLst>
                <a:path w="1410598" h="2248423">
                  <a:moveTo>
                    <a:pt x="937565" y="0"/>
                  </a:moveTo>
                  <a:cubicBezTo>
                    <a:pt x="1027835" y="156432"/>
                    <a:pt x="1173982" y="409698"/>
                    <a:pt x="1410598" y="819740"/>
                  </a:cubicBezTo>
                  <a:cubicBezTo>
                    <a:pt x="1459356" y="902236"/>
                    <a:pt x="1459356" y="1033480"/>
                    <a:pt x="1410598" y="1112226"/>
                  </a:cubicBezTo>
                  <a:cubicBezTo>
                    <a:pt x="1410598" y="1112226"/>
                    <a:pt x="1410598" y="1112226"/>
                    <a:pt x="791739" y="2184676"/>
                  </a:cubicBezTo>
                  <a:cubicBezTo>
                    <a:pt x="780487" y="2207175"/>
                    <a:pt x="761733" y="2229674"/>
                    <a:pt x="742980" y="2248423"/>
                  </a:cubicBezTo>
                  <a:cubicBezTo>
                    <a:pt x="810492" y="2135928"/>
                    <a:pt x="802991" y="1978436"/>
                    <a:pt x="701723" y="1805944"/>
                  </a:cubicBezTo>
                  <a:cubicBezTo>
                    <a:pt x="701723" y="1805944"/>
                    <a:pt x="701723" y="1805944"/>
                    <a:pt x="0" y="589575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77000"/>
                    <a:lumOff val="23000"/>
                  </a:schemeClr>
                </a:gs>
                <a:gs pos="50000">
                  <a:schemeClr val="accent4"/>
                </a:gs>
                <a:gs pos="100000">
                  <a:schemeClr val="accent4"/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sp>
        <p:nvSpPr>
          <p:cNvPr id="10" name="TextBox 8">
            <a:extLst>
              <a:ext uri="{FF2B5EF4-FFF2-40B4-BE49-F238E27FC236}">
                <a16:creationId xmlns:a16="http://schemas.microsoft.com/office/drawing/2014/main" xmlns="" id="{B67AD652-614B-4A03-9EAD-179092E0E704}"/>
              </a:ext>
            </a:extLst>
          </p:cNvPr>
          <p:cNvSpPr txBox="1"/>
          <p:nvPr/>
        </p:nvSpPr>
        <p:spPr>
          <a:xfrm rot="18131056">
            <a:off x="3234679" y="2781787"/>
            <a:ext cx="1163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Structure 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1" name="TextBox 9">
            <a:extLst>
              <a:ext uri="{FF2B5EF4-FFF2-40B4-BE49-F238E27FC236}">
                <a16:creationId xmlns:a16="http://schemas.microsoft.com/office/drawing/2014/main" xmlns="" id="{29ABF1C6-E7CA-4D81-9530-EAEC4002A961}"/>
              </a:ext>
            </a:extLst>
          </p:cNvPr>
          <p:cNvSpPr txBox="1"/>
          <p:nvPr/>
        </p:nvSpPr>
        <p:spPr>
          <a:xfrm rot="3153561">
            <a:off x="4646057" y="3106155"/>
            <a:ext cx="12551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</a:rPr>
              <a:t>Etiology </a:t>
            </a:r>
            <a:endParaRPr lang="en-US" altLang="ko-KR" sz="2000" dirty="0">
              <a:solidFill>
                <a:schemeClr val="bg1"/>
              </a:solidFill>
            </a:endParaRPr>
          </a:p>
        </p:txBody>
      </p:sp>
      <p:sp>
        <p:nvSpPr>
          <p:cNvPr id="12" name="TextBox 10">
            <a:extLst>
              <a:ext uri="{FF2B5EF4-FFF2-40B4-BE49-F238E27FC236}">
                <a16:creationId xmlns:a16="http://schemas.microsoft.com/office/drawing/2014/main" xmlns="" id="{D2EEB437-AEDF-4372-912C-7BE419596381}"/>
              </a:ext>
            </a:extLst>
          </p:cNvPr>
          <p:cNvSpPr txBox="1"/>
          <p:nvPr/>
        </p:nvSpPr>
        <p:spPr>
          <a:xfrm>
            <a:off x="3808475" y="3783924"/>
            <a:ext cx="1339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dirty="0" smtClean="0">
                <a:solidFill>
                  <a:schemeClr val="bg1"/>
                </a:solidFill>
              </a:rPr>
              <a:t>Shape </a:t>
            </a:r>
            <a:endParaRPr lang="en-US" altLang="ko-KR" sz="2800" dirty="0">
              <a:solidFill>
                <a:schemeClr val="bg1"/>
              </a:solidFill>
            </a:endParaRPr>
          </a:p>
        </p:txBody>
      </p:sp>
      <p:grpSp>
        <p:nvGrpSpPr>
          <p:cNvPr id="13" name="그룹 11">
            <a:extLst>
              <a:ext uri="{FF2B5EF4-FFF2-40B4-BE49-F238E27FC236}">
                <a16:creationId xmlns:a16="http://schemas.microsoft.com/office/drawing/2014/main" xmlns="" id="{42C69F8F-E590-4B33-AD05-35FAABB8DAA7}"/>
              </a:ext>
            </a:extLst>
          </p:cNvPr>
          <p:cNvGrpSpPr/>
          <p:nvPr/>
        </p:nvGrpSpPr>
        <p:grpSpPr>
          <a:xfrm>
            <a:off x="5682631" y="2410763"/>
            <a:ext cx="3317813" cy="1477328"/>
            <a:chOff x="7637355" y="1952472"/>
            <a:chExt cx="4100440" cy="2050160"/>
          </a:xfrm>
        </p:grpSpPr>
        <p:sp>
          <p:nvSpPr>
            <p:cNvPr id="15" name="TextBox 13">
              <a:extLst>
                <a:ext uri="{FF2B5EF4-FFF2-40B4-BE49-F238E27FC236}">
                  <a16:creationId xmlns:a16="http://schemas.microsoft.com/office/drawing/2014/main" xmlns="" id="{934DAC0E-721F-4CC2-96DE-1B799ACA1008}"/>
                </a:ext>
              </a:extLst>
            </p:cNvPr>
            <p:cNvSpPr txBox="1"/>
            <p:nvPr/>
          </p:nvSpPr>
          <p:spPr>
            <a:xfrm>
              <a:off x="7653349" y="1952472"/>
              <a:ext cx="4084446" cy="2050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 smtClean="0">
                  <a:solidFill>
                    <a:schemeClr val="accent4"/>
                  </a:solidFill>
                </a:rPr>
                <a:t>Congenital  Berry’s aneurysm </a:t>
              </a:r>
            </a:p>
            <a:p>
              <a:r>
                <a:rPr lang="en-US" altLang="ko-KR" b="1" dirty="0" smtClean="0">
                  <a:solidFill>
                    <a:schemeClr val="accent4"/>
                  </a:solidFill>
                </a:rPr>
                <a:t>Acquired  :</a:t>
              </a:r>
            </a:p>
            <a:p>
              <a:pPr marL="742950" lvl="1" indent="-285750">
                <a:buFont typeface="Arial" pitchFamily="34" charset="0"/>
                <a:buChar char="•"/>
              </a:pPr>
              <a:r>
                <a:rPr lang="en-US" altLang="ko-KR" b="1" dirty="0">
                  <a:solidFill>
                    <a:schemeClr val="accent4"/>
                  </a:solidFill>
                </a:rPr>
                <a:t> </a:t>
              </a:r>
              <a:r>
                <a:rPr lang="en-US" altLang="ko-KR" b="1" dirty="0" smtClean="0">
                  <a:solidFill>
                    <a:schemeClr val="accent4"/>
                  </a:solidFill>
                </a:rPr>
                <a:t>pathological : atherosclerosis 90%</a:t>
              </a:r>
            </a:p>
            <a:p>
              <a:pPr marL="742950" lvl="1" indent="-285750">
                <a:buFont typeface="Arial" pitchFamily="34" charset="0"/>
                <a:buChar char="•"/>
              </a:pPr>
              <a:r>
                <a:rPr lang="en-US" altLang="ko-KR" b="1" dirty="0" smtClean="0">
                  <a:solidFill>
                    <a:schemeClr val="accent4"/>
                  </a:solidFill>
                </a:rPr>
                <a:t>Traumatic  </a:t>
              </a:r>
              <a:endParaRPr lang="ko-KR" altLang="en-US" b="1" dirty="0">
                <a:solidFill>
                  <a:schemeClr val="accent4"/>
                </a:solidFill>
              </a:endParaRPr>
            </a:p>
          </p:txBody>
        </p:sp>
        <p:cxnSp>
          <p:nvCxnSpPr>
            <p:cNvPr id="16" name="Straight Connector 87">
              <a:extLst>
                <a:ext uri="{FF2B5EF4-FFF2-40B4-BE49-F238E27FC236}">
                  <a16:creationId xmlns:a16="http://schemas.microsoft.com/office/drawing/2014/main" xmlns="" id="{50D4BB6F-DBE9-4C95-B773-DAD0DD302452}"/>
                </a:ext>
              </a:extLst>
            </p:cNvPr>
            <p:cNvCxnSpPr/>
            <p:nvPr/>
          </p:nvCxnSpPr>
          <p:spPr>
            <a:xfrm>
              <a:off x="7637355" y="2436172"/>
              <a:ext cx="3744000" cy="0"/>
            </a:xfrm>
            <a:prstGeom prst="line">
              <a:avLst/>
            </a:prstGeom>
            <a:ln>
              <a:solidFill>
                <a:schemeClr val="accent4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그룹 15">
            <a:extLst>
              <a:ext uri="{FF2B5EF4-FFF2-40B4-BE49-F238E27FC236}">
                <a16:creationId xmlns:a16="http://schemas.microsoft.com/office/drawing/2014/main" xmlns="" id="{D9240B69-51F2-423F-B692-F333E36DDA15}"/>
              </a:ext>
            </a:extLst>
          </p:cNvPr>
          <p:cNvGrpSpPr/>
          <p:nvPr/>
        </p:nvGrpSpPr>
        <p:grpSpPr>
          <a:xfrm>
            <a:off x="296260" y="2471135"/>
            <a:ext cx="3029405" cy="554802"/>
            <a:chOff x="890962" y="2036255"/>
            <a:chExt cx="3744000" cy="769927"/>
          </a:xfrm>
        </p:grpSpPr>
        <p:sp>
          <p:nvSpPr>
            <p:cNvPr id="18" name="TextBox 16">
              <a:extLst>
                <a:ext uri="{FF2B5EF4-FFF2-40B4-BE49-F238E27FC236}">
                  <a16:creationId xmlns:a16="http://schemas.microsoft.com/office/drawing/2014/main" xmlns="" id="{5F1888F4-9E64-4AF1-8D02-E04A71FC2417}"/>
                </a:ext>
              </a:extLst>
            </p:cNvPr>
            <p:cNvSpPr txBox="1"/>
            <p:nvPr/>
          </p:nvSpPr>
          <p:spPr>
            <a:xfrm>
              <a:off x="912457" y="2421776"/>
              <a:ext cx="3701012" cy="384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TextBox 17">
              <a:extLst>
                <a:ext uri="{FF2B5EF4-FFF2-40B4-BE49-F238E27FC236}">
                  <a16:creationId xmlns:a16="http://schemas.microsoft.com/office/drawing/2014/main" xmlns="" id="{C42A6A5D-B821-4155-9682-F63DF5761562}"/>
                </a:ext>
              </a:extLst>
            </p:cNvPr>
            <p:cNvSpPr txBox="1"/>
            <p:nvPr/>
          </p:nvSpPr>
          <p:spPr>
            <a:xfrm>
              <a:off x="906954" y="2036255"/>
              <a:ext cx="3712016" cy="640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b="1" dirty="0" smtClean="0">
                  <a:solidFill>
                    <a:schemeClr val="accent1"/>
                  </a:solidFill>
                </a:rPr>
                <a:t>True aneurysm </a:t>
              </a:r>
              <a:endParaRPr lang="ko-KR" altLang="en-US" sz="2400" b="1" dirty="0">
                <a:solidFill>
                  <a:schemeClr val="accent1"/>
                </a:solidFill>
              </a:endParaRPr>
            </a:p>
          </p:txBody>
        </p:sp>
        <p:cxnSp>
          <p:nvCxnSpPr>
            <p:cNvPr id="20" name="Straight Connector 93">
              <a:extLst>
                <a:ext uri="{FF2B5EF4-FFF2-40B4-BE49-F238E27FC236}">
                  <a16:creationId xmlns:a16="http://schemas.microsoft.com/office/drawing/2014/main" xmlns="" id="{17367521-16DD-4819-8590-7F20EC1CD989}"/>
                </a:ext>
              </a:extLst>
            </p:cNvPr>
            <p:cNvCxnSpPr/>
            <p:nvPr/>
          </p:nvCxnSpPr>
          <p:spPr>
            <a:xfrm>
              <a:off x="890962" y="2676930"/>
              <a:ext cx="3744000" cy="0"/>
            </a:xfrm>
            <a:prstGeom prst="line">
              <a:avLst/>
            </a:prstGeom>
            <a:ln>
              <a:solidFill>
                <a:schemeClr val="accent1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그룹 19">
            <a:extLst>
              <a:ext uri="{FF2B5EF4-FFF2-40B4-BE49-F238E27FC236}">
                <a16:creationId xmlns:a16="http://schemas.microsoft.com/office/drawing/2014/main" xmlns="" id="{A12F0D47-5B1E-4E5E-9F1F-E01333A0D7BC}"/>
              </a:ext>
            </a:extLst>
          </p:cNvPr>
          <p:cNvGrpSpPr/>
          <p:nvPr/>
        </p:nvGrpSpPr>
        <p:grpSpPr>
          <a:xfrm>
            <a:off x="2615267" y="4612554"/>
            <a:ext cx="3941898" cy="707886"/>
            <a:chOff x="4636424" y="5007997"/>
            <a:chExt cx="2918420" cy="982366"/>
          </a:xfrm>
        </p:grpSpPr>
        <p:sp>
          <p:nvSpPr>
            <p:cNvPr id="23" name="TextBox 21">
              <a:extLst>
                <a:ext uri="{FF2B5EF4-FFF2-40B4-BE49-F238E27FC236}">
                  <a16:creationId xmlns:a16="http://schemas.microsoft.com/office/drawing/2014/main" xmlns="" id="{7B024F58-7C94-4E91-9DC3-C639D5C3BE44}"/>
                </a:ext>
              </a:extLst>
            </p:cNvPr>
            <p:cNvSpPr txBox="1"/>
            <p:nvPr/>
          </p:nvSpPr>
          <p:spPr>
            <a:xfrm>
              <a:off x="4636424" y="5007997"/>
              <a:ext cx="2908198" cy="9823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000" b="1" dirty="0" smtClean="0">
                  <a:solidFill>
                    <a:schemeClr val="accent3"/>
                  </a:solidFill>
                </a:rPr>
                <a:t>Fusiform         Secular      Dissecting        </a:t>
              </a:r>
              <a:endParaRPr lang="ko-KR" altLang="en-US" sz="2000" b="1" dirty="0">
                <a:solidFill>
                  <a:schemeClr val="accent3"/>
                </a:solidFill>
              </a:endParaRPr>
            </a:p>
          </p:txBody>
        </p:sp>
        <p:cxnSp>
          <p:nvCxnSpPr>
            <p:cNvPr id="24" name="Straight Connector 99">
              <a:extLst>
                <a:ext uri="{FF2B5EF4-FFF2-40B4-BE49-F238E27FC236}">
                  <a16:creationId xmlns:a16="http://schemas.microsoft.com/office/drawing/2014/main" xmlns="" id="{3BE3D333-6F06-4913-B653-AAEDAFFBC4F9}"/>
                </a:ext>
              </a:extLst>
            </p:cNvPr>
            <p:cNvCxnSpPr/>
            <p:nvPr/>
          </p:nvCxnSpPr>
          <p:spPr>
            <a:xfrm>
              <a:off x="4636424" y="5421265"/>
              <a:ext cx="2918420" cy="0"/>
            </a:xfrm>
            <a:prstGeom prst="line">
              <a:avLst/>
            </a:prstGeom>
            <a:ln>
              <a:solidFill>
                <a:schemeClr val="accent3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Oval 293">
            <a:extLst>
              <a:ext uri="{FF2B5EF4-FFF2-40B4-BE49-F238E27FC236}">
                <a16:creationId xmlns:a16="http://schemas.microsoft.com/office/drawing/2014/main" xmlns="" id="{372E4DF1-1170-4D1D-B7F6-A8492FD764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3708" y="3978585"/>
            <a:ext cx="26327" cy="23446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TextBox 17">
            <a:extLst>
              <a:ext uri="{FF2B5EF4-FFF2-40B4-BE49-F238E27FC236}">
                <a16:creationId xmlns:a16="http://schemas.microsoft.com/office/drawing/2014/main" xmlns="" id="{C42A6A5D-B821-4155-9682-F63DF5761562}"/>
              </a:ext>
            </a:extLst>
          </p:cNvPr>
          <p:cNvSpPr txBox="1"/>
          <p:nvPr/>
        </p:nvSpPr>
        <p:spPr>
          <a:xfrm>
            <a:off x="346834" y="2929249"/>
            <a:ext cx="30035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accent1"/>
                </a:solidFill>
              </a:rPr>
              <a:t>False aneurysm </a:t>
            </a:r>
            <a:endParaRPr lang="ko-KR" alt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6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ARTERIAL DISEASES</a:t>
            </a: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>
          <a:xfrm>
            <a:off x="448965" y="1929790"/>
            <a:ext cx="3611563" cy="2571750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b="1923"/>
          <a:stretch/>
        </p:blipFill>
        <p:spPr>
          <a:xfrm>
            <a:off x="4930767" y="1931370"/>
            <a:ext cx="3611563" cy="2472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12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030115" y="281175"/>
            <a:ext cx="37402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ANEURYSMS</a:t>
            </a:r>
            <a:endParaRPr lang="ko-KR" alt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900" y="1502815"/>
            <a:ext cx="6467475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87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645" y="1502815"/>
            <a:ext cx="4070225" cy="3582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5030115" y="281175"/>
            <a:ext cx="37402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ANEURYSMS</a:t>
            </a:r>
            <a:endParaRPr lang="ko-KR" alt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34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030115" y="281175"/>
            <a:ext cx="37402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ANEURYSMS</a:t>
            </a:r>
            <a:endParaRPr lang="ko-KR" alt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96260" y="1808225"/>
            <a:ext cx="610820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Sites</a:t>
            </a:r>
          </a:p>
          <a:p>
            <a:r>
              <a:rPr lang="en-US" sz="2400" dirty="0"/>
              <a:t> Aorta.</a:t>
            </a:r>
          </a:p>
          <a:p>
            <a:r>
              <a:rPr lang="en-US" sz="2400" dirty="0"/>
              <a:t> Femoral.</a:t>
            </a:r>
          </a:p>
          <a:p>
            <a:r>
              <a:rPr lang="en-US" sz="2400" dirty="0"/>
              <a:t> Popliteal.</a:t>
            </a:r>
          </a:p>
          <a:p>
            <a:r>
              <a:rPr lang="en-US" sz="2400" dirty="0"/>
              <a:t> </a:t>
            </a:r>
            <a:r>
              <a:rPr lang="en-US" sz="2400" dirty="0" err="1"/>
              <a:t>Subclavian</a:t>
            </a:r>
            <a:r>
              <a:rPr lang="en-US" sz="2400" dirty="0"/>
              <a:t>.</a:t>
            </a:r>
          </a:p>
          <a:p>
            <a:r>
              <a:rPr lang="en-US" sz="2400" dirty="0"/>
              <a:t> Cerebral, mesenteric, renal, splenic arteries.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601670" y="4404210"/>
            <a:ext cx="8084215" cy="369332"/>
          </a:xfrm>
          <a:prstGeom prst="rect">
            <a:avLst/>
          </a:prstGeom>
          <a:solidFill>
            <a:srgbClr val="FF2549"/>
          </a:solidFill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THE MOST COMMON IS TRUE, FUSIFORM, ATHEROSCLEROTIC, AORTIC ANEURYSMS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622" y="1536270"/>
            <a:ext cx="3028823" cy="2257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807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030115" y="281175"/>
            <a:ext cx="37402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ANEURYSMS</a:t>
            </a:r>
            <a:endParaRPr lang="ko-KR" alt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grpSp>
        <p:nvGrpSpPr>
          <p:cNvPr id="46" name="مجموعة 45"/>
          <p:cNvGrpSpPr/>
          <p:nvPr/>
        </p:nvGrpSpPr>
        <p:grpSpPr>
          <a:xfrm>
            <a:off x="1685853" y="1777447"/>
            <a:ext cx="7314592" cy="3390288"/>
            <a:chOff x="601670" y="1655520"/>
            <a:chExt cx="7314592" cy="3390288"/>
          </a:xfrm>
        </p:grpSpPr>
        <p:grpSp>
          <p:nvGrpSpPr>
            <p:cNvPr id="5" name="مجموعة 4"/>
            <p:cNvGrpSpPr/>
            <p:nvPr/>
          </p:nvGrpSpPr>
          <p:grpSpPr>
            <a:xfrm>
              <a:off x="601670" y="1655520"/>
              <a:ext cx="7314592" cy="3390288"/>
              <a:chOff x="912674" y="1949681"/>
              <a:chExt cx="10367752" cy="4306860"/>
            </a:xfrm>
          </p:grpSpPr>
          <p:sp>
            <p:nvSpPr>
              <p:cNvPr id="7" name="TextBox 3">
                <a:extLst>
                  <a:ext uri="{FF2B5EF4-FFF2-40B4-BE49-F238E27FC236}">
                    <a16:creationId xmlns:a16="http://schemas.microsoft.com/office/drawing/2014/main" xmlns="" id="{FF7573C4-C392-4872-8920-8B1F7CC63A07}"/>
                  </a:ext>
                </a:extLst>
              </p:cNvPr>
              <p:cNvSpPr txBox="1"/>
              <p:nvPr/>
            </p:nvSpPr>
            <p:spPr>
              <a:xfrm>
                <a:off x="4204088" y="2121115"/>
                <a:ext cx="4525172" cy="43008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600" b="1" dirty="0" smtClean="0">
                    <a:solidFill>
                      <a:srgbClr val="DF9635"/>
                    </a:solidFill>
                    <a:cs typeface="Arial" pitchFamily="34" charset="0"/>
                  </a:rPr>
                  <a:t>&gt; 32000 </a:t>
                </a:r>
                <a:r>
                  <a:rPr lang="en-US" altLang="ko-KR" sz="1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in USA every year .</a:t>
                </a:r>
                <a:endParaRPr lang="ko-KR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10" name="TextBox 6">
                <a:extLst>
                  <a:ext uri="{FF2B5EF4-FFF2-40B4-BE49-F238E27FC236}">
                    <a16:creationId xmlns:a16="http://schemas.microsoft.com/office/drawing/2014/main" xmlns="" id="{8D0658C5-C06B-490C-A87C-C4FD23897033}"/>
                  </a:ext>
                </a:extLst>
              </p:cNvPr>
              <p:cNvSpPr txBox="1"/>
              <p:nvPr/>
            </p:nvSpPr>
            <p:spPr>
              <a:xfrm>
                <a:off x="4232638" y="2797821"/>
                <a:ext cx="5770731" cy="74287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75 % of aneurysms positively linked to </a:t>
                </a:r>
                <a:r>
                  <a:rPr lang="en-US" altLang="ko-KR" sz="1600" b="1" dirty="0">
                    <a:solidFill>
                      <a:schemeClr val="accent4">
                        <a:lumMod val="75000"/>
                      </a:schemeClr>
                    </a:solidFill>
                    <a:cs typeface="Arial" pitchFamily="34" charset="0"/>
                  </a:rPr>
                  <a:t>S</a:t>
                </a:r>
                <a:r>
                  <a:rPr lang="en-US" altLang="ko-KR" sz="1600" b="1" dirty="0" smtClean="0">
                    <a:solidFill>
                      <a:schemeClr val="accent4">
                        <a:lumMod val="75000"/>
                      </a:schemeClr>
                    </a:solidFill>
                    <a:cs typeface="Arial" pitchFamily="34" charset="0"/>
                  </a:rPr>
                  <a:t>moking</a:t>
                </a:r>
                <a:r>
                  <a:rPr lang="en-US" altLang="ko-KR" sz="1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  .</a:t>
                </a:r>
                <a:endParaRPr lang="ko-KR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13" name="TextBox 9">
                <a:extLst>
                  <a:ext uri="{FF2B5EF4-FFF2-40B4-BE49-F238E27FC236}">
                    <a16:creationId xmlns:a16="http://schemas.microsoft.com/office/drawing/2014/main" xmlns="" id="{98A39800-0234-44CF-B8AE-72628A586472}"/>
                  </a:ext>
                </a:extLst>
              </p:cNvPr>
              <p:cNvSpPr txBox="1"/>
              <p:nvPr/>
            </p:nvSpPr>
            <p:spPr>
              <a:xfrm>
                <a:off x="4204088" y="3847468"/>
                <a:ext cx="4909160" cy="46918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b="1" dirty="0" smtClean="0">
                    <a:solidFill>
                      <a:srgbClr val="00B050"/>
                    </a:solidFill>
                    <a:cs typeface="Arial" pitchFamily="34" charset="0"/>
                  </a:rPr>
                  <a:t>Men </a:t>
                </a:r>
                <a:r>
                  <a:rPr lang="en-US" altLang="ko-KR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are at 4-6 times greater risk . </a:t>
                </a:r>
                <a:endParaRPr lang="ko-K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16" name="TextBox 12">
                <a:extLst>
                  <a:ext uri="{FF2B5EF4-FFF2-40B4-BE49-F238E27FC236}">
                    <a16:creationId xmlns:a16="http://schemas.microsoft.com/office/drawing/2014/main" xmlns="" id="{E54EDE75-5A35-4586-B091-FA1C3C339817}"/>
                  </a:ext>
                </a:extLst>
              </p:cNvPr>
              <p:cNvSpPr txBox="1"/>
              <p:nvPr/>
            </p:nvSpPr>
            <p:spPr>
              <a:xfrm>
                <a:off x="4204088" y="4665529"/>
                <a:ext cx="5149945" cy="46918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Incidence  increase with </a:t>
                </a:r>
                <a:r>
                  <a:rPr lang="en-US" altLang="ko-KR" b="1" dirty="0" smtClean="0">
                    <a:solidFill>
                      <a:srgbClr val="C00000"/>
                    </a:solidFill>
                    <a:cs typeface="Arial" pitchFamily="34" charset="0"/>
                  </a:rPr>
                  <a:t>Age</a:t>
                </a:r>
                <a:r>
                  <a:rPr lang="en-US" altLang="ko-KR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 &gt;50 yr. </a:t>
                </a:r>
                <a:endParaRPr lang="ko-K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19" name="TextBox 15">
                <a:extLst>
                  <a:ext uri="{FF2B5EF4-FFF2-40B4-BE49-F238E27FC236}">
                    <a16:creationId xmlns:a16="http://schemas.microsoft.com/office/drawing/2014/main" xmlns="" id="{CF18A1C4-50DC-4636-8BBE-229388CAB870}"/>
                  </a:ext>
                </a:extLst>
              </p:cNvPr>
              <p:cNvSpPr txBox="1"/>
              <p:nvPr/>
            </p:nvSpPr>
            <p:spPr>
              <a:xfrm>
                <a:off x="3987643" y="5435473"/>
                <a:ext cx="5149945" cy="821068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Positive </a:t>
                </a:r>
                <a:r>
                  <a:rPr lang="en-US" altLang="ko-KR" b="1" dirty="0" smtClean="0">
                    <a:solidFill>
                      <a:srgbClr val="00B050"/>
                    </a:solidFill>
                    <a:cs typeface="Arial" pitchFamily="34" charset="0"/>
                  </a:rPr>
                  <a:t>Family history </a:t>
                </a:r>
                <a:r>
                  <a:rPr lang="en-US" altLang="ko-KR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can double the risk .</a:t>
                </a:r>
                <a:endParaRPr lang="ko-K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21" name="Pentagon 2">
                <a:extLst>
                  <a:ext uri="{FF2B5EF4-FFF2-40B4-BE49-F238E27FC236}">
                    <a16:creationId xmlns:a16="http://schemas.microsoft.com/office/drawing/2014/main" xmlns="" id="{D0AD8554-4002-4900-8CA3-73159B1B7D89}"/>
                  </a:ext>
                </a:extLst>
              </p:cNvPr>
              <p:cNvSpPr/>
              <p:nvPr/>
            </p:nvSpPr>
            <p:spPr>
              <a:xfrm>
                <a:off x="912674" y="1949682"/>
                <a:ext cx="3156908" cy="695785"/>
              </a:xfrm>
              <a:prstGeom prst="homePlat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2" name="Pentagon 24">
                <a:extLst>
                  <a:ext uri="{FF2B5EF4-FFF2-40B4-BE49-F238E27FC236}">
                    <a16:creationId xmlns:a16="http://schemas.microsoft.com/office/drawing/2014/main" xmlns="" id="{C3C26BE3-D7AF-4C6F-9204-5C385B82B5E6}"/>
                  </a:ext>
                </a:extLst>
              </p:cNvPr>
              <p:cNvSpPr/>
              <p:nvPr/>
            </p:nvSpPr>
            <p:spPr>
              <a:xfrm>
                <a:off x="912674" y="2832470"/>
                <a:ext cx="3156908" cy="695785"/>
              </a:xfrm>
              <a:prstGeom prst="homePlat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3" name="Pentagon 25">
                <a:extLst>
                  <a:ext uri="{FF2B5EF4-FFF2-40B4-BE49-F238E27FC236}">
                    <a16:creationId xmlns:a16="http://schemas.microsoft.com/office/drawing/2014/main" xmlns="" id="{BC7A2D17-6CD4-46A6-BE60-96B77B5FDD9A}"/>
                  </a:ext>
                </a:extLst>
              </p:cNvPr>
              <p:cNvSpPr/>
              <p:nvPr/>
            </p:nvSpPr>
            <p:spPr>
              <a:xfrm>
                <a:off x="912674" y="3715257"/>
                <a:ext cx="3156908" cy="695785"/>
              </a:xfrm>
              <a:prstGeom prst="homePlat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4" name="Pentagon 26">
                <a:extLst>
                  <a:ext uri="{FF2B5EF4-FFF2-40B4-BE49-F238E27FC236}">
                    <a16:creationId xmlns:a16="http://schemas.microsoft.com/office/drawing/2014/main" xmlns="" id="{14B77CB8-4267-47EB-8E16-A1E9524E8929}"/>
                  </a:ext>
                </a:extLst>
              </p:cNvPr>
              <p:cNvSpPr/>
              <p:nvPr/>
            </p:nvSpPr>
            <p:spPr>
              <a:xfrm>
                <a:off x="912674" y="4598046"/>
                <a:ext cx="3156908" cy="695785"/>
              </a:xfrm>
              <a:prstGeom prst="homePlat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Pentagon 27">
                <a:extLst>
                  <a:ext uri="{FF2B5EF4-FFF2-40B4-BE49-F238E27FC236}">
                    <a16:creationId xmlns:a16="http://schemas.microsoft.com/office/drawing/2014/main" xmlns="" id="{2297FD52-6A7D-4B7A-A05D-446648F821D7}"/>
                  </a:ext>
                </a:extLst>
              </p:cNvPr>
              <p:cNvSpPr/>
              <p:nvPr/>
            </p:nvSpPr>
            <p:spPr>
              <a:xfrm>
                <a:off x="912674" y="5480837"/>
                <a:ext cx="3156908" cy="695785"/>
              </a:xfrm>
              <a:prstGeom prst="homePlat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Rectangle 3">
                <a:extLst>
                  <a:ext uri="{FF2B5EF4-FFF2-40B4-BE49-F238E27FC236}">
                    <a16:creationId xmlns:a16="http://schemas.microsoft.com/office/drawing/2014/main" xmlns="" id="{8D0D0178-B42B-485B-8B4F-41FE972D3227}"/>
                  </a:ext>
                </a:extLst>
              </p:cNvPr>
              <p:cNvSpPr/>
              <p:nvPr/>
            </p:nvSpPr>
            <p:spPr>
              <a:xfrm>
                <a:off x="8772211" y="1949681"/>
                <a:ext cx="2498692" cy="695785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Rectangle 29">
                <a:extLst>
                  <a:ext uri="{FF2B5EF4-FFF2-40B4-BE49-F238E27FC236}">
                    <a16:creationId xmlns:a16="http://schemas.microsoft.com/office/drawing/2014/main" xmlns="" id="{070FB6CE-5E5C-4BA6-8AD0-C2FCF2AB6C2F}"/>
                  </a:ext>
                </a:extLst>
              </p:cNvPr>
              <p:cNvSpPr/>
              <p:nvPr/>
            </p:nvSpPr>
            <p:spPr>
              <a:xfrm>
                <a:off x="9585741" y="2832470"/>
                <a:ext cx="1685161" cy="69578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Rectangle 30">
                <a:extLst>
                  <a:ext uri="{FF2B5EF4-FFF2-40B4-BE49-F238E27FC236}">
                    <a16:creationId xmlns:a16="http://schemas.microsoft.com/office/drawing/2014/main" xmlns="" id="{AD1C3049-13E8-4061-87A8-A67F96318CC4}"/>
                  </a:ext>
                </a:extLst>
              </p:cNvPr>
              <p:cNvSpPr/>
              <p:nvPr/>
            </p:nvSpPr>
            <p:spPr>
              <a:xfrm>
                <a:off x="8982081" y="3715259"/>
                <a:ext cx="2288822" cy="69578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9" name="Rectangle 31">
                <a:extLst>
                  <a:ext uri="{FF2B5EF4-FFF2-40B4-BE49-F238E27FC236}">
                    <a16:creationId xmlns:a16="http://schemas.microsoft.com/office/drawing/2014/main" xmlns="" id="{B6780723-5634-4E24-B67D-7EA1ABAFDE9A}"/>
                  </a:ext>
                </a:extLst>
              </p:cNvPr>
              <p:cNvSpPr/>
              <p:nvPr/>
            </p:nvSpPr>
            <p:spPr>
              <a:xfrm>
                <a:off x="9585741" y="4598048"/>
                <a:ext cx="1685162" cy="69578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0" name="Rectangle 32">
                <a:extLst>
                  <a:ext uri="{FF2B5EF4-FFF2-40B4-BE49-F238E27FC236}">
                    <a16:creationId xmlns:a16="http://schemas.microsoft.com/office/drawing/2014/main" xmlns="" id="{1DEED59A-67FB-41B2-9E5C-A1C4A677F65F}"/>
                  </a:ext>
                </a:extLst>
              </p:cNvPr>
              <p:cNvSpPr/>
              <p:nvPr/>
            </p:nvSpPr>
            <p:spPr>
              <a:xfrm>
                <a:off x="8982080" y="5480837"/>
                <a:ext cx="2298346" cy="69578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1" name="Pentagon 40">
                <a:extLst>
                  <a:ext uri="{FF2B5EF4-FFF2-40B4-BE49-F238E27FC236}">
                    <a16:creationId xmlns:a16="http://schemas.microsoft.com/office/drawing/2014/main" xmlns="" id="{96D48C52-9BF2-47ED-8E10-2B18466E9145}"/>
                  </a:ext>
                </a:extLst>
              </p:cNvPr>
              <p:cNvSpPr/>
              <p:nvPr/>
            </p:nvSpPr>
            <p:spPr>
              <a:xfrm>
                <a:off x="912675" y="1949682"/>
                <a:ext cx="1336638" cy="695785"/>
              </a:xfrm>
              <a:prstGeom prst="homePlate">
                <a:avLst/>
              </a:prstGeom>
              <a:gradFill>
                <a:gsLst>
                  <a:gs pos="0">
                    <a:schemeClr val="accent5">
                      <a:lumMod val="85000"/>
                    </a:schemeClr>
                  </a:gs>
                  <a:gs pos="100000">
                    <a:schemeClr val="accent5">
                      <a:lumMod val="85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Pentagon 41">
                <a:extLst>
                  <a:ext uri="{FF2B5EF4-FFF2-40B4-BE49-F238E27FC236}">
                    <a16:creationId xmlns:a16="http://schemas.microsoft.com/office/drawing/2014/main" xmlns="" id="{CA8B965F-60CA-4335-888E-1474DBD78034}"/>
                  </a:ext>
                </a:extLst>
              </p:cNvPr>
              <p:cNvSpPr/>
              <p:nvPr/>
            </p:nvSpPr>
            <p:spPr>
              <a:xfrm>
                <a:off x="912675" y="2832470"/>
                <a:ext cx="1969776" cy="695785"/>
              </a:xfrm>
              <a:prstGeom prst="homePlate">
                <a:avLst/>
              </a:prstGeom>
              <a:gradFill>
                <a:gsLst>
                  <a:gs pos="0">
                    <a:schemeClr val="accent4">
                      <a:lumMod val="85000"/>
                    </a:schemeClr>
                  </a:gs>
                  <a:gs pos="100000">
                    <a:schemeClr val="accent4">
                      <a:lumMod val="85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Pentagon 42">
                <a:extLst>
                  <a:ext uri="{FF2B5EF4-FFF2-40B4-BE49-F238E27FC236}">
                    <a16:creationId xmlns:a16="http://schemas.microsoft.com/office/drawing/2014/main" xmlns="" id="{05812964-2B25-4F98-9ADD-31C6615402DA}"/>
                  </a:ext>
                </a:extLst>
              </p:cNvPr>
              <p:cNvSpPr/>
              <p:nvPr/>
            </p:nvSpPr>
            <p:spPr>
              <a:xfrm>
                <a:off x="912675" y="3715258"/>
                <a:ext cx="1969776" cy="695785"/>
              </a:xfrm>
              <a:prstGeom prst="homePlate">
                <a:avLst/>
              </a:prstGeom>
              <a:gradFill>
                <a:gsLst>
                  <a:gs pos="0">
                    <a:schemeClr val="accent3">
                      <a:lumMod val="85000"/>
                    </a:schemeClr>
                  </a:gs>
                  <a:gs pos="100000">
                    <a:schemeClr val="accent3">
                      <a:lumMod val="85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Pentagon 43">
                <a:extLst>
                  <a:ext uri="{FF2B5EF4-FFF2-40B4-BE49-F238E27FC236}">
                    <a16:creationId xmlns:a16="http://schemas.microsoft.com/office/drawing/2014/main" xmlns="" id="{69050BC6-6585-439A-9EC6-754574A36BC4}"/>
                  </a:ext>
                </a:extLst>
              </p:cNvPr>
              <p:cNvSpPr/>
              <p:nvPr/>
            </p:nvSpPr>
            <p:spPr>
              <a:xfrm>
                <a:off x="912675" y="4598046"/>
                <a:ext cx="1336638" cy="695785"/>
              </a:xfrm>
              <a:prstGeom prst="homePlate">
                <a:avLst/>
              </a:prstGeom>
              <a:gradFill>
                <a:gsLst>
                  <a:gs pos="0">
                    <a:schemeClr val="accent2">
                      <a:lumMod val="85000"/>
                    </a:schemeClr>
                  </a:gs>
                  <a:gs pos="100000">
                    <a:schemeClr val="accent2">
                      <a:lumMod val="85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Pentagon 44">
                <a:extLst>
                  <a:ext uri="{FF2B5EF4-FFF2-40B4-BE49-F238E27FC236}">
                    <a16:creationId xmlns:a16="http://schemas.microsoft.com/office/drawing/2014/main" xmlns="" id="{2CFE878E-D59D-458A-8B30-A0097129F1AE}"/>
                  </a:ext>
                </a:extLst>
              </p:cNvPr>
              <p:cNvSpPr/>
              <p:nvPr/>
            </p:nvSpPr>
            <p:spPr>
              <a:xfrm>
                <a:off x="912675" y="5480837"/>
                <a:ext cx="1578452" cy="695785"/>
              </a:xfrm>
              <a:prstGeom prst="homePlate">
                <a:avLst/>
              </a:prstGeom>
              <a:gradFill>
                <a:gsLst>
                  <a:gs pos="0">
                    <a:schemeClr val="accent1">
                      <a:lumMod val="85000"/>
                    </a:schemeClr>
                  </a:gs>
                  <a:gs pos="100000">
                    <a:schemeClr val="accent1">
                      <a:lumMod val="85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47" name="Freeform 9">
              <a:extLst>
                <a:ext uri="{FF2B5EF4-FFF2-40B4-BE49-F238E27FC236}">
                  <a16:creationId xmlns:a16="http://schemas.microsoft.com/office/drawing/2014/main" xmlns="" id="{CCD27EED-C8B5-4BDB-88F4-14B6AD626A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97102" y="1745300"/>
              <a:ext cx="637028" cy="368335"/>
            </a:xfrm>
            <a:custGeom>
              <a:avLst/>
              <a:gdLst>
                <a:gd name="T0" fmla="*/ 3609 w 5720"/>
                <a:gd name="T1" fmla="*/ 2874 h 3503"/>
                <a:gd name="T2" fmla="*/ 5106 w 5720"/>
                <a:gd name="T3" fmla="*/ 1874 h 3503"/>
                <a:gd name="T4" fmla="*/ 5015 w 5720"/>
                <a:gd name="T5" fmla="*/ 1600 h 3503"/>
                <a:gd name="T6" fmla="*/ 5022 w 5720"/>
                <a:gd name="T7" fmla="*/ 1512 h 3503"/>
                <a:gd name="T8" fmla="*/ 4997 w 5720"/>
                <a:gd name="T9" fmla="*/ 1441 h 3503"/>
                <a:gd name="T10" fmla="*/ 3851 w 5720"/>
                <a:gd name="T11" fmla="*/ 701 h 3503"/>
                <a:gd name="T12" fmla="*/ 3740 w 5720"/>
                <a:gd name="T13" fmla="*/ 838 h 3503"/>
                <a:gd name="T14" fmla="*/ 3769 w 5720"/>
                <a:gd name="T15" fmla="*/ 1236 h 3503"/>
                <a:gd name="T16" fmla="*/ 3844 w 5720"/>
                <a:gd name="T17" fmla="*/ 954 h 3503"/>
                <a:gd name="T18" fmla="*/ 298 w 5720"/>
                <a:gd name="T19" fmla="*/ 240 h 3503"/>
                <a:gd name="T20" fmla="*/ 466 w 5720"/>
                <a:gd name="T21" fmla="*/ 185 h 3503"/>
                <a:gd name="T22" fmla="*/ 2104 w 5720"/>
                <a:gd name="T23" fmla="*/ 283 h 3503"/>
                <a:gd name="T24" fmla="*/ 3060 w 5720"/>
                <a:gd name="T25" fmla="*/ 354 h 3503"/>
                <a:gd name="T26" fmla="*/ 3537 w 5720"/>
                <a:gd name="T27" fmla="*/ 438 h 3503"/>
                <a:gd name="T28" fmla="*/ 3411 w 5720"/>
                <a:gd name="T29" fmla="*/ 594 h 3503"/>
                <a:gd name="T30" fmla="*/ 3731 w 5720"/>
                <a:gd name="T31" fmla="*/ 598 h 3503"/>
                <a:gd name="T32" fmla="*/ 4077 w 5720"/>
                <a:gd name="T33" fmla="*/ 643 h 3503"/>
                <a:gd name="T34" fmla="*/ 4128 w 5720"/>
                <a:gd name="T35" fmla="*/ 929 h 3503"/>
                <a:gd name="T36" fmla="*/ 4293 w 5720"/>
                <a:gd name="T37" fmla="*/ 1105 h 3503"/>
                <a:gd name="T38" fmla="*/ 4375 w 5720"/>
                <a:gd name="T39" fmla="*/ 1229 h 3503"/>
                <a:gd name="T40" fmla="*/ 4866 w 5720"/>
                <a:gd name="T41" fmla="*/ 800 h 3503"/>
                <a:gd name="T42" fmla="*/ 5313 w 5720"/>
                <a:gd name="T43" fmla="*/ 440 h 3503"/>
                <a:gd name="T44" fmla="*/ 5424 w 5720"/>
                <a:gd name="T45" fmla="*/ 127 h 3503"/>
                <a:gd name="T46" fmla="*/ 5678 w 5720"/>
                <a:gd name="T47" fmla="*/ 376 h 3503"/>
                <a:gd name="T48" fmla="*/ 5551 w 5720"/>
                <a:gd name="T49" fmla="*/ 600 h 3503"/>
                <a:gd name="T50" fmla="*/ 5446 w 5720"/>
                <a:gd name="T51" fmla="*/ 838 h 3503"/>
                <a:gd name="T52" fmla="*/ 5482 w 5720"/>
                <a:gd name="T53" fmla="*/ 970 h 3503"/>
                <a:gd name="T54" fmla="*/ 5197 w 5720"/>
                <a:gd name="T55" fmla="*/ 1183 h 3503"/>
                <a:gd name="T56" fmla="*/ 5140 w 5720"/>
                <a:gd name="T57" fmla="*/ 1434 h 3503"/>
                <a:gd name="T58" fmla="*/ 5155 w 5720"/>
                <a:gd name="T59" fmla="*/ 1538 h 3503"/>
                <a:gd name="T60" fmla="*/ 5073 w 5720"/>
                <a:gd name="T61" fmla="*/ 1600 h 3503"/>
                <a:gd name="T62" fmla="*/ 5064 w 5720"/>
                <a:gd name="T63" fmla="*/ 1701 h 3503"/>
                <a:gd name="T64" fmla="*/ 5133 w 5720"/>
                <a:gd name="T65" fmla="*/ 1976 h 3503"/>
                <a:gd name="T66" fmla="*/ 5048 w 5720"/>
                <a:gd name="T67" fmla="*/ 2083 h 3503"/>
                <a:gd name="T68" fmla="*/ 4797 w 5720"/>
                <a:gd name="T69" fmla="*/ 2347 h 3503"/>
                <a:gd name="T70" fmla="*/ 4669 w 5720"/>
                <a:gd name="T71" fmla="*/ 2505 h 3503"/>
                <a:gd name="T72" fmla="*/ 4768 w 5720"/>
                <a:gd name="T73" fmla="*/ 2923 h 3503"/>
                <a:gd name="T74" fmla="*/ 4909 w 5720"/>
                <a:gd name="T75" fmla="*/ 3414 h 3503"/>
                <a:gd name="T76" fmla="*/ 4702 w 5720"/>
                <a:gd name="T77" fmla="*/ 3350 h 3503"/>
                <a:gd name="T78" fmla="*/ 4549 w 5720"/>
                <a:gd name="T79" fmla="*/ 3112 h 3503"/>
                <a:gd name="T80" fmla="*/ 4197 w 5720"/>
                <a:gd name="T81" fmla="*/ 2905 h 3503"/>
                <a:gd name="T82" fmla="*/ 3875 w 5720"/>
                <a:gd name="T83" fmla="*/ 2863 h 3503"/>
                <a:gd name="T84" fmla="*/ 3706 w 5720"/>
                <a:gd name="T85" fmla="*/ 2885 h 3503"/>
                <a:gd name="T86" fmla="*/ 3713 w 5720"/>
                <a:gd name="T87" fmla="*/ 2952 h 3503"/>
                <a:gd name="T88" fmla="*/ 3733 w 5720"/>
                <a:gd name="T89" fmla="*/ 3043 h 3503"/>
                <a:gd name="T90" fmla="*/ 3582 w 5720"/>
                <a:gd name="T91" fmla="*/ 3038 h 3503"/>
                <a:gd name="T92" fmla="*/ 3326 w 5720"/>
                <a:gd name="T93" fmla="*/ 2989 h 3503"/>
                <a:gd name="T94" fmla="*/ 2886 w 5720"/>
                <a:gd name="T95" fmla="*/ 3140 h 3503"/>
                <a:gd name="T96" fmla="*/ 2855 w 5720"/>
                <a:gd name="T97" fmla="*/ 3160 h 3503"/>
                <a:gd name="T98" fmla="*/ 2758 w 5720"/>
                <a:gd name="T99" fmla="*/ 3334 h 3503"/>
                <a:gd name="T100" fmla="*/ 2657 w 5720"/>
                <a:gd name="T101" fmla="*/ 3458 h 3503"/>
                <a:gd name="T102" fmla="*/ 2264 w 5720"/>
                <a:gd name="T103" fmla="*/ 2936 h 3503"/>
                <a:gd name="T104" fmla="*/ 1884 w 5720"/>
                <a:gd name="T105" fmla="*/ 2901 h 3503"/>
                <a:gd name="T106" fmla="*/ 1378 w 5720"/>
                <a:gd name="T107" fmla="*/ 2652 h 3503"/>
                <a:gd name="T108" fmla="*/ 577 w 5720"/>
                <a:gd name="T109" fmla="*/ 2358 h 3503"/>
                <a:gd name="T110" fmla="*/ 344 w 5720"/>
                <a:gd name="T111" fmla="*/ 2047 h 3503"/>
                <a:gd name="T112" fmla="*/ 111 w 5720"/>
                <a:gd name="T113" fmla="*/ 1700 h 3503"/>
                <a:gd name="T114" fmla="*/ 84 w 5720"/>
                <a:gd name="T115" fmla="*/ 1530 h 3503"/>
                <a:gd name="T116" fmla="*/ 31 w 5720"/>
                <a:gd name="T117" fmla="*/ 1225 h 3503"/>
                <a:gd name="T118" fmla="*/ 98 w 5720"/>
                <a:gd name="T119" fmla="*/ 841 h 3503"/>
                <a:gd name="T120" fmla="*/ 280 w 5720"/>
                <a:gd name="T121" fmla="*/ 278 h 3503"/>
                <a:gd name="T122" fmla="*/ 433 w 5720"/>
                <a:gd name="T123" fmla="*/ 107 h 3503"/>
                <a:gd name="T124" fmla="*/ 466 w 5720"/>
                <a:gd name="T125" fmla="*/ 92 h 3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20" h="3503">
                  <a:moveTo>
                    <a:pt x="3058" y="2983"/>
                  </a:moveTo>
                  <a:lnTo>
                    <a:pt x="3055" y="2989"/>
                  </a:lnTo>
                  <a:lnTo>
                    <a:pt x="3049" y="2992"/>
                  </a:lnTo>
                  <a:lnTo>
                    <a:pt x="3046" y="2996"/>
                  </a:lnTo>
                  <a:lnTo>
                    <a:pt x="3044" y="2998"/>
                  </a:lnTo>
                  <a:lnTo>
                    <a:pt x="3040" y="3000"/>
                  </a:lnTo>
                  <a:lnTo>
                    <a:pt x="3038" y="3003"/>
                  </a:lnTo>
                  <a:lnTo>
                    <a:pt x="3044" y="3009"/>
                  </a:lnTo>
                  <a:lnTo>
                    <a:pt x="3048" y="3016"/>
                  </a:lnTo>
                  <a:lnTo>
                    <a:pt x="3049" y="3023"/>
                  </a:lnTo>
                  <a:lnTo>
                    <a:pt x="3062" y="3020"/>
                  </a:lnTo>
                  <a:lnTo>
                    <a:pt x="3058" y="3009"/>
                  </a:lnTo>
                  <a:lnTo>
                    <a:pt x="3057" y="2998"/>
                  </a:lnTo>
                  <a:lnTo>
                    <a:pt x="3058" y="2989"/>
                  </a:lnTo>
                  <a:lnTo>
                    <a:pt x="3058" y="2983"/>
                  </a:lnTo>
                  <a:close/>
                  <a:moveTo>
                    <a:pt x="4769" y="2972"/>
                  </a:moveTo>
                  <a:lnTo>
                    <a:pt x="4769" y="2976"/>
                  </a:lnTo>
                  <a:lnTo>
                    <a:pt x="4775" y="2981"/>
                  </a:lnTo>
                  <a:lnTo>
                    <a:pt x="4777" y="2987"/>
                  </a:lnTo>
                  <a:lnTo>
                    <a:pt x="4782" y="2992"/>
                  </a:lnTo>
                  <a:lnTo>
                    <a:pt x="4784" y="2994"/>
                  </a:lnTo>
                  <a:lnTo>
                    <a:pt x="4784" y="2994"/>
                  </a:lnTo>
                  <a:lnTo>
                    <a:pt x="4784" y="2994"/>
                  </a:lnTo>
                  <a:lnTo>
                    <a:pt x="4784" y="2994"/>
                  </a:lnTo>
                  <a:lnTo>
                    <a:pt x="4784" y="2994"/>
                  </a:lnTo>
                  <a:lnTo>
                    <a:pt x="4786" y="2996"/>
                  </a:lnTo>
                  <a:lnTo>
                    <a:pt x="4786" y="2972"/>
                  </a:lnTo>
                  <a:lnTo>
                    <a:pt x="4769" y="2972"/>
                  </a:lnTo>
                  <a:close/>
                  <a:moveTo>
                    <a:pt x="3617" y="2861"/>
                  </a:moveTo>
                  <a:lnTo>
                    <a:pt x="3613" y="2869"/>
                  </a:lnTo>
                  <a:lnTo>
                    <a:pt x="3609" y="2874"/>
                  </a:lnTo>
                  <a:lnTo>
                    <a:pt x="3604" y="2880"/>
                  </a:lnTo>
                  <a:lnTo>
                    <a:pt x="3597" y="2885"/>
                  </a:lnTo>
                  <a:lnTo>
                    <a:pt x="3597" y="2889"/>
                  </a:lnTo>
                  <a:lnTo>
                    <a:pt x="3637" y="2889"/>
                  </a:lnTo>
                  <a:lnTo>
                    <a:pt x="3640" y="2887"/>
                  </a:lnTo>
                  <a:lnTo>
                    <a:pt x="3642" y="2885"/>
                  </a:lnTo>
                  <a:lnTo>
                    <a:pt x="3648" y="2885"/>
                  </a:lnTo>
                  <a:lnTo>
                    <a:pt x="3653" y="2885"/>
                  </a:lnTo>
                  <a:lnTo>
                    <a:pt x="3655" y="2881"/>
                  </a:lnTo>
                  <a:lnTo>
                    <a:pt x="3657" y="2880"/>
                  </a:lnTo>
                  <a:lnTo>
                    <a:pt x="3658" y="2880"/>
                  </a:lnTo>
                  <a:lnTo>
                    <a:pt x="3660" y="2876"/>
                  </a:lnTo>
                  <a:lnTo>
                    <a:pt x="3660" y="2872"/>
                  </a:lnTo>
                  <a:lnTo>
                    <a:pt x="3648" y="2870"/>
                  </a:lnTo>
                  <a:lnTo>
                    <a:pt x="3638" y="2867"/>
                  </a:lnTo>
                  <a:lnTo>
                    <a:pt x="3629" y="2863"/>
                  </a:lnTo>
                  <a:lnTo>
                    <a:pt x="3617" y="2861"/>
                  </a:lnTo>
                  <a:close/>
                  <a:moveTo>
                    <a:pt x="3875" y="2803"/>
                  </a:moveTo>
                  <a:lnTo>
                    <a:pt x="3875" y="2807"/>
                  </a:lnTo>
                  <a:lnTo>
                    <a:pt x="3875" y="2809"/>
                  </a:lnTo>
                  <a:lnTo>
                    <a:pt x="3877" y="2810"/>
                  </a:lnTo>
                  <a:lnTo>
                    <a:pt x="3877" y="2812"/>
                  </a:lnTo>
                  <a:lnTo>
                    <a:pt x="3878" y="2814"/>
                  </a:lnTo>
                  <a:lnTo>
                    <a:pt x="3878" y="2803"/>
                  </a:lnTo>
                  <a:lnTo>
                    <a:pt x="3875" y="2803"/>
                  </a:lnTo>
                  <a:close/>
                  <a:moveTo>
                    <a:pt x="5124" y="1856"/>
                  </a:moveTo>
                  <a:lnTo>
                    <a:pt x="5120" y="1861"/>
                  </a:lnTo>
                  <a:lnTo>
                    <a:pt x="5118" y="1867"/>
                  </a:lnTo>
                  <a:lnTo>
                    <a:pt x="5115" y="1870"/>
                  </a:lnTo>
                  <a:lnTo>
                    <a:pt x="5111" y="1872"/>
                  </a:lnTo>
                  <a:lnTo>
                    <a:pt x="5106" y="1874"/>
                  </a:lnTo>
                  <a:lnTo>
                    <a:pt x="5100" y="1876"/>
                  </a:lnTo>
                  <a:lnTo>
                    <a:pt x="5095" y="1880"/>
                  </a:lnTo>
                  <a:lnTo>
                    <a:pt x="5095" y="1881"/>
                  </a:lnTo>
                  <a:lnTo>
                    <a:pt x="5097" y="1881"/>
                  </a:lnTo>
                  <a:lnTo>
                    <a:pt x="5097" y="1881"/>
                  </a:lnTo>
                  <a:lnTo>
                    <a:pt x="5097" y="1881"/>
                  </a:lnTo>
                  <a:lnTo>
                    <a:pt x="5097" y="1881"/>
                  </a:lnTo>
                  <a:lnTo>
                    <a:pt x="5098" y="1883"/>
                  </a:lnTo>
                  <a:lnTo>
                    <a:pt x="5098" y="1887"/>
                  </a:lnTo>
                  <a:lnTo>
                    <a:pt x="5109" y="1880"/>
                  </a:lnTo>
                  <a:lnTo>
                    <a:pt x="5120" y="1874"/>
                  </a:lnTo>
                  <a:lnTo>
                    <a:pt x="5135" y="1870"/>
                  </a:lnTo>
                  <a:lnTo>
                    <a:pt x="5137" y="1874"/>
                  </a:lnTo>
                  <a:lnTo>
                    <a:pt x="5138" y="1878"/>
                  </a:lnTo>
                  <a:lnTo>
                    <a:pt x="5140" y="1878"/>
                  </a:lnTo>
                  <a:lnTo>
                    <a:pt x="5140" y="1880"/>
                  </a:lnTo>
                  <a:lnTo>
                    <a:pt x="5144" y="1881"/>
                  </a:lnTo>
                  <a:lnTo>
                    <a:pt x="5148" y="1883"/>
                  </a:lnTo>
                  <a:lnTo>
                    <a:pt x="5148" y="1870"/>
                  </a:lnTo>
                  <a:lnTo>
                    <a:pt x="5153" y="1872"/>
                  </a:lnTo>
                  <a:lnTo>
                    <a:pt x="5157" y="1872"/>
                  </a:lnTo>
                  <a:lnTo>
                    <a:pt x="5160" y="1874"/>
                  </a:lnTo>
                  <a:lnTo>
                    <a:pt x="5164" y="1876"/>
                  </a:lnTo>
                  <a:lnTo>
                    <a:pt x="5160" y="1863"/>
                  </a:lnTo>
                  <a:lnTo>
                    <a:pt x="5148" y="1863"/>
                  </a:lnTo>
                  <a:lnTo>
                    <a:pt x="5137" y="1860"/>
                  </a:lnTo>
                  <a:lnTo>
                    <a:pt x="5124" y="1856"/>
                  </a:lnTo>
                  <a:close/>
                  <a:moveTo>
                    <a:pt x="5011" y="1594"/>
                  </a:moveTo>
                  <a:lnTo>
                    <a:pt x="5011" y="1596"/>
                  </a:lnTo>
                  <a:lnTo>
                    <a:pt x="5013" y="1598"/>
                  </a:lnTo>
                  <a:lnTo>
                    <a:pt x="5015" y="1600"/>
                  </a:lnTo>
                  <a:lnTo>
                    <a:pt x="5017" y="1600"/>
                  </a:lnTo>
                  <a:lnTo>
                    <a:pt x="5020" y="1601"/>
                  </a:lnTo>
                  <a:lnTo>
                    <a:pt x="5020" y="1600"/>
                  </a:lnTo>
                  <a:lnTo>
                    <a:pt x="5018" y="1598"/>
                  </a:lnTo>
                  <a:lnTo>
                    <a:pt x="5015" y="1596"/>
                  </a:lnTo>
                  <a:lnTo>
                    <a:pt x="5013" y="1594"/>
                  </a:lnTo>
                  <a:lnTo>
                    <a:pt x="5011" y="1594"/>
                  </a:lnTo>
                  <a:close/>
                  <a:moveTo>
                    <a:pt x="120" y="1520"/>
                  </a:moveTo>
                  <a:lnTo>
                    <a:pt x="120" y="1523"/>
                  </a:lnTo>
                  <a:lnTo>
                    <a:pt x="118" y="1527"/>
                  </a:lnTo>
                  <a:lnTo>
                    <a:pt x="118" y="1527"/>
                  </a:lnTo>
                  <a:lnTo>
                    <a:pt x="118" y="1527"/>
                  </a:lnTo>
                  <a:lnTo>
                    <a:pt x="118" y="1529"/>
                  </a:lnTo>
                  <a:lnTo>
                    <a:pt x="120" y="1530"/>
                  </a:lnTo>
                  <a:lnTo>
                    <a:pt x="122" y="1534"/>
                  </a:lnTo>
                  <a:lnTo>
                    <a:pt x="124" y="1536"/>
                  </a:lnTo>
                  <a:lnTo>
                    <a:pt x="126" y="1538"/>
                  </a:lnTo>
                  <a:lnTo>
                    <a:pt x="128" y="1540"/>
                  </a:lnTo>
                  <a:lnTo>
                    <a:pt x="128" y="1534"/>
                  </a:lnTo>
                  <a:lnTo>
                    <a:pt x="126" y="1530"/>
                  </a:lnTo>
                  <a:lnTo>
                    <a:pt x="126" y="1527"/>
                  </a:lnTo>
                  <a:lnTo>
                    <a:pt x="126" y="1525"/>
                  </a:lnTo>
                  <a:lnTo>
                    <a:pt x="124" y="1523"/>
                  </a:lnTo>
                  <a:lnTo>
                    <a:pt x="120" y="1520"/>
                  </a:lnTo>
                  <a:close/>
                  <a:moveTo>
                    <a:pt x="5017" y="1509"/>
                  </a:moveTo>
                  <a:lnTo>
                    <a:pt x="5018" y="1510"/>
                  </a:lnTo>
                  <a:lnTo>
                    <a:pt x="5018" y="1510"/>
                  </a:lnTo>
                  <a:lnTo>
                    <a:pt x="5020" y="1512"/>
                  </a:lnTo>
                  <a:lnTo>
                    <a:pt x="5020" y="1512"/>
                  </a:lnTo>
                  <a:lnTo>
                    <a:pt x="5024" y="1512"/>
                  </a:lnTo>
                  <a:lnTo>
                    <a:pt x="5022" y="1512"/>
                  </a:lnTo>
                  <a:lnTo>
                    <a:pt x="5022" y="1510"/>
                  </a:lnTo>
                  <a:lnTo>
                    <a:pt x="5020" y="1510"/>
                  </a:lnTo>
                  <a:lnTo>
                    <a:pt x="5018" y="1510"/>
                  </a:lnTo>
                  <a:lnTo>
                    <a:pt x="5017" y="1509"/>
                  </a:lnTo>
                  <a:close/>
                  <a:moveTo>
                    <a:pt x="4991" y="1492"/>
                  </a:moveTo>
                  <a:lnTo>
                    <a:pt x="4995" y="1510"/>
                  </a:lnTo>
                  <a:lnTo>
                    <a:pt x="5000" y="1523"/>
                  </a:lnTo>
                  <a:lnTo>
                    <a:pt x="5006" y="1536"/>
                  </a:lnTo>
                  <a:lnTo>
                    <a:pt x="5011" y="1549"/>
                  </a:lnTo>
                  <a:lnTo>
                    <a:pt x="5015" y="1549"/>
                  </a:lnTo>
                  <a:lnTo>
                    <a:pt x="5017" y="1532"/>
                  </a:lnTo>
                  <a:lnTo>
                    <a:pt x="5008" y="1521"/>
                  </a:lnTo>
                  <a:lnTo>
                    <a:pt x="5002" y="1509"/>
                  </a:lnTo>
                  <a:lnTo>
                    <a:pt x="5000" y="1492"/>
                  </a:lnTo>
                  <a:lnTo>
                    <a:pt x="4991" y="1492"/>
                  </a:lnTo>
                  <a:close/>
                  <a:moveTo>
                    <a:pt x="120" y="1467"/>
                  </a:moveTo>
                  <a:lnTo>
                    <a:pt x="122" y="1469"/>
                  </a:lnTo>
                  <a:lnTo>
                    <a:pt x="124" y="1470"/>
                  </a:lnTo>
                  <a:lnTo>
                    <a:pt x="126" y="1470"/>
                  </a:lnTo>
                  <a:lnTo>
                    <a:pt x="128" y="1469"/>
                  </a:lnTo>
                  <a:lnTo>
                    <a:pt x="131" y="1467"/>
                  </a:lnTo>
                  <a:lnTo>
                    <a:pt x="120" y="1467"/>
                  </a:lnTo>
                  <a:close/>
                  <a:moveTo>
                    <a:pt x="4993" y="1429"/>
                  </a:moveTo>
                  <a:lnTo>
                    <a:pt x="4988" y="1452"/>
                  </a:lnTo>
                  <a:lnTo>
                    <a:pt x="4991" y="1456"/>
                  </a:lnTo>
                  <a:lnTo>
                    <a:pt x="4993" y="1460"/>
                  </a:lnTo>
                  <a:lnTo>
                    <a:pt x="4997" y="1465"/>
                  </a:lnTo>
                  <a:lnTo>
                    <a:pt x="5004" y="1465"/>
                  </a:lnTo>
                  <a:lnTo>
                    <a:pt x="5004" y="1461"/>
                  </a:lnTo>
                  <a:lnTo>
                    <a:pt x="4997" y="1452"/>
                  </a:lnTo>
                  <a:lnTo>
                    <a:pt x="4997" y="1441"/>
                  </a:lnTo>
                  <a:lnTo>
                    <a:pt x="5000" y="1429"/>
                  </a:lnTo>
                  <a:lnTo>
                    <a:pt x="4993" y="1429"/>
                  </a:lnTo>
                  <a:close/>
                  <a:moveTo>
                    <a:pt x="3935" y="785"/>
                  </a:moveTo>
                  <a:lnTo>
                    <a:pt x="3935" y="789"/>
                  </a:lnTo>
                  <a:lnTo>
                    <a:pt x="3937" y="792"/>
                  </a:lnTo>
                  <a:lnTo>
                    <a:pt x="3937" y="794"/>
                  </a:lnTo>
                  <a:lnTo>
                    <a:pt x="3937" y="794"/>
                  </a:lnTo>
                  <a:lnTo>
                    <a:pt x="3937" y="794"/>
                  </a:lnTo>
                  <a:lnTo>
                    <a:pt x="3938" y="796"/>
                  </a:lnTo>
                  <a:lnTo>
                    <a:pt x="3942" y="798"/>
                  </a:lnTo>
                  <a:lnTo>
                    <a:pt x="3942" y="785"/>
                  </a:lnTo>
                  <a:lnTo>
                    <a:pt x="3935" y="785"/>
                  </a:lnTo>
                  <a:close/>
                  <a:moveTo>
                    <a:pt x="3809" y="703"/>
                  </a:moveTo>
                  <a:lnTo>
                    <a:pt x="3806" y="712"/>
                  </a:lnTo>
                  <a:lnTo>
                    <a:pt x="3808" y="709"/>
                  </a:lnTo>
                  <a:lnTo>
                    <a:pt x="3809" y="707"/>
                  </a:lnTo>
                  <a:lnTo>
                    <a:pt x="3809" y="705"/>
                  </a:lnTo>
                  <a:lnTo>
                    <a:pt x="3809" y="705"/>
                  </a:lnTo>
                  <a:lnTo>
                    <a:pt x="3809" y="703"/>
                  </a:lnTo>
                  <a:close/>
                  <a:moveTo>
                    <a:pt x="3918" y="660"/>
                  </a:moveTo>
                  <a:lnTo>
                    <a:pt x="3911" y="670"/>
                  </a:lnTo>
                  <a:lnTo>
                    <a:pt x="3900" y="676"/>
                  </a:lnTo>
                  <a:lnTo>
                    <a:pt x="3888" y="680"/>
                  </a:lnTo>
                  <a:lnTo>
                    <a:pt x="3875" y="680"/>
                  </a:lnTo>
                  <a:lnTo>
                    <a:pt x="3864" y="683"/>
                  </a:lnTo>
                  <a:lnTo>
                    <a:pt x="3853" y="692"/>
                  </a:lnTo>
                  <a:lnTo>
                    <a:pt x="3853" y="694"/>
                  </a:lnTo>
                  <a:lnTo>
                    <a:pt x="3853" y="696"/>
                  </a:lnTo>
                  <a:lnTo>
                    <a:pt x="3853" y="698"/>
                  </a:lnTo>
                  <a:lnTo>
                    <a:pt x="3853" y="700"/>
                  </a:lnTo>
                  <a:lnTo>
                    <a:pt x="3851" y="701"/>
                  </a:lnTo>
                  <a:lnTo>
                    <a:pt x="3849" y="703"/>
                  </a:lnTo>
                  <a:lnTo>
                    <a:pt x="3844" y="710"/>
                  </a:lnTo>
                  <a:lnTo>
                    <a:pt x="3838" y="716"/>
                  </a:lnTo>
                  <a:lnTo>
                    <a:pt x="3831" y="720"/>
                  </a:lnTo>
                  <a:lnTo>
                    <a:pt x="3826" y="725"/>
                  </a:lnTo>
                  <a:lnTo>
                    <a:pt x="3820" y="732"/>
                  </a:lnTo>
                  <a:lnTo>
                    <a:pt x="3804" y="732"/>
                  </a:lnTo>
                  <a:lnTo>
                    <a:pt x="3806" y="716"/>
                  </a:lnTo>
                  <a:lnTo>
                    <a:pt x="3800" y="716"/>
                  </a:lnTo>
                  <a:lnTo>
                    <a:pt x="3789" y="725"/>
                  </a:lnTo>
                  <a:lnTo>
                    <a:pt x="3778" y="730"/>
                  </a:lnTo>
                  <a:lnTo>
                    <a:pt x="3768" y="740"/>
                  </a:lnTo>
                  <a:lnTo>
                    <a:pt x="3764" y="752"/>
                  </a:lnTo>
                  <a:lnTo>
                    <a:pt x="3760" y="767"/>
                  </a:lnTo>
                  <a:lnTo>
                    <a:pt x="3757" y="781"/>
                  </a:lnTo>
                  <a:lnTo>
                    <a:pt x="3753" y="783"/>
                  </a:lnTo>
                  <a:lnTo>
                    <a:pt x="3749" y="787"/>
                  </a:lnTo>
                  <a:lnTo>
                    <a:pt x="3746" y="790"/>
                  </a:lnTo>
                  <a:lnTo>
                    <a:pt x="3742" y="792"/>
                  </a:lnTo>
                  <a:lnTo>
                    <a:pt x="3740" y="796"/>
                  </a:lnTo>
                  <a:lnTo>
                    <a:pt x="3735" y="832"/>
                  </a:lnTo>
                  <a:lnTo>
                    <a:pt x="3724" y="838"/>
                  </a:lnTo>
                  <a:lnTo>
                    <a:pt x="3715" y="849"/>
                  </a:lnTo>
                  <a:lnTo>
                    <a:pt x="3708" y="863"/>
                  </a:lnTo>
                  <a:lnTo>
                    <a:pt x="3702" y="878"/>
                  </a:lnTo>
                  <a:lnTo>
                    <a:pt x="3711" y="878"/>
                  </a:lnTo>
                  <a:lnTo>
                    <a:pt x="3711" y="872"/>
                  </a:lnTo>
                  <a:lnTo>
                    <a:pt x="3718" y="863"/>
                  </a:lnTo>
                  <a:lnTo>
                    <a:pt x="3726" y="852"/>
                  </a:lnTo>
                  <a:lnTo>
                    <a:pt x="3731" y="843"/>
                  </a:lnTo>
                  <a:lnTo>
                    <a:pt x="3740" y="838"/>
                  </a:lnTo>
                  <a:lnTo>
                    <a:pt x="3757" y="832"/>
                  </a:lnTo>
                  <a:lnTo>
                    <a:pt x="3760" y="841"/>
                  </a:lnTo>
                  <a:lnTo>
                    <a:pt x="3764" y="849"/>
                  </a:lnTo>
                  <a:lnTo>
                    <a:pt x="3769" y="854"/>
                  </a:lnTo>
                  <a:lnTo>
                    <a:pt x="3771" y="865"/>
                  </a:lnTo>
                  <a:lnTo>
                    <a:pt x="3762" y="881"/>
                  </a:lnTo>
                  <a:lnTo>
                    <a:pt x="3758" y="898"/>
                  </a:lnTo>
                  <a:lnTo>
                    <a:pt x="3760" y="912"/>
                  </a:lnTo>
                  <a:lnTo>
                    <a:pt x="3762" y="927"/>
                  </a:lnTo>
                  <a:lnTo>
                    <a:pt x="3760" y="941"/>
                  </a:lnTo>
                  <a:lnTo>
                    <a:pt x="3758" y="943"/>
                  </a:lnTo>
                  <a:lnTo>
                    <a:pt x="3755" y="947"/>
                  </a:lnTo>
                  <a:lnTo>
                    <a:pt x="3751" y="950"/>
                  </a:lnTo>
                  <a:lnTo>
                    <a:pt x="3748" y="952"/>
                  </a:lnTo>
                  <a:lnTo>
                    <a:pt x="3746" y="956"/>
                  </a:lnTo>
                  <a:lnTo>
                    <a:pt x="3744" y="958"/>
                  </a:lnTo>
                  <a:lnTo>
                    <a:pt x="3744" y="1001"/>
                  </a:lnTo>
                  <a:lnTo>
                    <a:pt x="3742" y="1020"/>
                  </a:lnTo>
                  <a:lnTo>
                    <a:pt x="3742" y="1043"/>
                  </a:lnTo>
                  <a:lnTo>
                    <a:pt x="3740" y="1069"/>
                  </a:lnTo>
                  <a:lnTo>
                    <a:pt x="3737" y="1089"/>
                  </a:lnTo>
                  <a:lnTo>
                    <a:pt x="3735" y="1103"/>
                  </a:lnTo>
                  <a:lnTo>
                    <a:pt x="3738" y="1109"/>
                  </a:lnTo>
                  <a:lnTo>
                    <a:pt x="3742" y="1114"/>
                  </a:lnTo>
                  <a:lnTo>
                    <a:pt x="3748" y="1120"/>
                  </a:lnTo>
                  <a:lnTo>
                    <a:pt x="3751" y="1125"/>
                  </a:lnTo>
                  <a:lnTo>
                    <a:pt x="3755" y="1130"/>
                  </a:lnTo>
                  <a:lnTo>
                    <a:pt x="3751" y="1163"/>
                  </a:lnTo>
                  <a:lnTo>
                    <a:pt x="3755" y="1187"/>
                  </a:lnTo>
                  <a:lnTo>
                    <a:pt x="3760" y="1212"/>
                  </a:lnTo>
                  <a:lnTo>
                    <a:pt x="3769" y="1236"/>
                  </a:lnTo>
                  <a:lnTo>
                    <a:pt x="3778" y="1258"/>
                  </a:lnTo>
                  <a:lnTo>
                    <a:pt x="3791" y="1272"/>
                  </a:lnTo>
                  <a:lnTo>
                    <a:pt x="3797" y="1276"/>
                  </a:lnTo>
                  <a:lnTo>
                    <a:pt x="3802" y="1278"/>
                  </a:lnTo>
                  <a:lnTo>
                    <a:pt x="3806" y="1278"/>
                  </a:lnTo>
                  <a:lnTo>
                    <a:pt x="3811" y="1276"/>
                  </a:lnTo>
                  <a:lnTo>
                    <a:pt x="3829" y="1270"/>
                  </a:lnTo>
                  <a:lnTo>
                    <a:pt x="3848" y="1261"/>
                  </a:lnTo>
                  <a:lnTo>
                    <a:pt x="3860" y="1252"/>
                  </a:lnTo>
                  <a:lnTo>
                    <a:pt x="3866" y="1241"/>
                  </a:lnTo>
                  <a:lnTo>
                    <a:pt x="3873" y="1223"/>
                  </a:lnTo>
                  <a:lnTo>
                    <a:pt x="3882" y="1200"/>
                  </a:lnTo>
                  <a:lnTo>
                    <a:pt x="3889" y="1176"/>
                  </a:lnTo>
                  <a:lnTo>
                    <a:pt x="3895" y="1150"/>
                  </a:lnTo>
                  <a:lnTo>
                    <a:pt x="3898" y="1129"/>
                  </a:lnTo>
                  <a:lnTo>
                    <a:pt x="3897" y="1110"/>
                  </a:lnTo>
                  <a:lnTo>
                    <a:pt x="3886" y="1078"/>
                  </a:lnTo>
                  <a:lnTo>
                    <a:pt x="3873" y="1047"/>
                  </a:lnTo>
                  <a:lnTo>
                    <a:pt x="3857" y="1018"/>
                  </a:lnTo>
                  <a:lnTo>
                    <a:pt x="3849" y="1018"/>
                  </a:lnTo>
                  <a:lnTo>
                    <a:pt x="3846" y="1005"/>
                  </a:lnTo>
                  <a:lnTo>
                    <a:pt x="3849" y="996"/>
                  </a:lnTo>
                  <a:lnTo>
                    <a:pt x="3853" y="985"/>
                  </a:lnTo>
                  <a:lnTo>
                    <a:pt x="3858" y="974"/>
                  </a:lnTo>
                  <a:lnTo>
                    <a:pt x="3857" y="961"/>
                  </a:lnTo>
                  <a:lnTo>
                    <a:pt x="3855" y="961"/>
                  </a:lnTo>
                  <a:lnTo>
                    <a:pt x="3853" y="960"/>
                  </a:lnTo>
                  <a:lnTo>
                    <a:pt x="3851" y="958"/>
                  </a:lnTo>
                  <a:lnTo>
                    <a:pt x="3848" y="956"/>
                  </a:lnTo>
                  <a:lnTo>
                    <a:pt x="3846" y="954"/>
                  </a:lnTo>
                  <a:lnTo>
                    <a:pt x="3844" y="954"/>
                  </a:lnTo>
                  <a:lnTo>
                    <a:pt x="3844" y="940"/>
                  </a:lnTo>
                  <a:lnTo>
                    <a:pt x="3851" y="927"/>
                  </a:lnTo>
                  <a:lnTo>
                    <a:pt x="3858" y="916"/>
                  </a:lnTo>
                  <a:lnTo>
                    <a:pt x="3866" y="905"/>
                  </a:lnTo>
                  <a:lnTo>
                    <a:pt x="3862" y="845"/>
                  </a:lnTo>
                  <a:lnTo>
                    <a:pt x="3877" y="838"/>
                  </a:lnTo>
                  <a:lnTo>
                    <a:pt x="3880" y="829"/>
                  </a:lnTo>
                  <a:lnTo>
                    <a:pt x="3880" y="820"/>
                  </a:lnTo>
                  <a:lnTo>
                    <a:pt x="3882" y="812"/>
                  </a:lnTo>
                  <a:lnTo>
                    <a:pt x="3886" y="805"/>
                  </a:lnTo>
                  <a:lnTo>
                    <a:pt x="3902" y="805"/>
                  </a:lnTo>
                  <a:lnTo>
                    <a:pt x="3909" y="781"/>
                  </a:lnTo>
                  <a:lnTo>
                    <a:pt x="3922" y="769"/>
                  </a:lnTo>
                  <a:lnTo>
                    <a:pt x="3938" y="758"/>
                  </a:lnTo>
                  <a:lnTo>
                    <a:pt x="3953" y="747"/>
                  </a:lnTo>
                  <a:lnTo>
                    <a:pt x="3968" y="736"/>
                  </a:lnTo>
                  <a:lnTo>
                    <a:pt x="3962" y="723"/>
                  </a:lnTo>
                  <a:lnTo>
                    <a:pt x="3964" y="709"/>
                  </a:lnTo>
                  <a:lnTo>
                    <a:pt x="3971" y="698"/>
                  </a:lnTo>
                  <a:lnTo>
                    <a:pt x="3980" y="689"/>
                  </a:lnTo>
                  <a:lnTo>
                    <a:pt x="3991" y="685"/>
                  </a:lnTo>
                  <a:lnTo>
                    <a:pt x="3991" y="680"/>
                  </a:lnTo>
                  <a:lnTo>
                    <a:pt x="3978" y="676"/>
                  </a:lnTo>
                  <a:lnTo>
                    <a:pt x="3966" y="670"/>
                  </a:lnTo>
                  <a:lnTo>
                    <a:pt x="3955" y="665"/>
                  </a:lnTo>
                  <a:lnTo>
                    <a:pt x="3938" y="661"/>
                  </a:lnTo>
                  <a:lnTo>
                    <a:pt x="3918" y="660"/>
                  </a:lnTo>
                  <a:close/>
                  <a:moveTo>
                    <a:pt x="295" y="238"/>
                  </a:moveTo>
                  <a:lnTo>
                    <a:pt x="297" y="238"/>
                  </a:lnTo>
                  <a:lnTo>
                    <a:pt x="298" y="240"/>
                  </a:lnTo>
                  <a:lnTo>
                    <a:pt x="298" y="240"/>
                  </a:lnTo>
                  <a:lnTo>
                    <a:pt x="300" y="240"/>
                  </a:lnTo>
                  <a:lnTo>
                    <a:pt x="304" y="241"/>
                  </a:lnTo>
                  <a:lnTo>
                    <a:pt x="302" y="240"/>
                  </a:lnTo>
                  <a:lnTo>
                    <a:pt x="300" y="240"/>
                  </a:lnTo>
                  <a:lnTo>
                    <a:pt x="300" y="240"/>
                  </a:lnTo>
                  <a:lnTo>
                    <a:pt x="298" y="238"/>
                  </a:lnTo>
                  <a:lnTo>
                    <a:pt x="295" y="238"/>
                  </a:lnTo>
                  <a:close/>
                  <a:moveTo>
                    <a:pt x="458" y="209"/>
                  </a:moveTo>
                  <a:lnTo>
                    <a:pt x="458" y="216"/>
                  </a:lnTo>
                  <a:lnTo>
                    <a:pt x="457" y="220"/>
                  </a:lnTo>
                  <a:lnTo>
                    <a:pt x="455" y="221"/>
                  </a:lnTo>
                  <a:lnTo>
                    <a:pt x="453" y="225"/>
                  </a:lnTo>
                  <a:lnTo>
                    <a:pt x="451" y="229"/>
                  </a:lnTo>
                  <a:lnTo>
                    <a:pt x="458" y="229"/>
                  </a:lnTo>
                  <a:lnTo>
                    <a:pt x="458" y="221"/>
                  </a:lnTo>
                  <a:lnTo>
                    <a:pt x="460" y="218"/>
                  </a:lnTo>
                  <a:lnTo>
                    <a:pt x="462" y="216"/>
                  </a:lnTo>
                  <a:lnTo>
                    <a:pt x="462" y="214"/>
                  </a:lnTo>
                  <a:lnTo>
                    <a:pt x="460" y="212"/>
                  </a:lnTo>
                  <a:lnTo>
                    <a:pt x="458" y="209"/>
                  </a:lnTo>
                  <a:close/>
                  <a:moveTo>
                    <a:pt x="466" y="172"/>
                  </a:moveTo>
                  <a:lnTo>
                    <a:pt x="464" y="176"/>
                  </a:lnTo>
                  <a:lnTo>
                    <a:pt x="462" y="178"/>
                  </a:lnTo>
                  <a:lnTo>
                    <a:pt x="460" y="181"/>
                  </a:lnTo>
                  <a:lnTo>
                    <a:pt x="460" y="183"/>
                  </a:lnTo>
                  <a:lnTo>
                    <a:pt x="460" y="187"/>
                  </a:lnTo>
                  <a:lnTo>
                    <a:pt x="458" y="192"/>
                  </a:lnTo>
                  <a:lnTo>
                    <a:pt x="468" y="198"/>
                  </a:lnTo>
                  <a:lnTo>
                    <a:pt x="466" y="192"/>
                  </a:lnTo>
                  <a:lnTo>
                    <a:pt x="466" y="189"/>
                  </a:lnTo>
                  <a:lnTo>
                    <a:pt x="466" y="185"/>
                  </a:lnTo>
                  <a:lnTo>
                    <a:pt x="466" y="181"/>
                  </a:lnTo>
                  <a:lnTo>
                    <a:pt x="468" y="178"/>
                  </a:lnTo>
                  <a:lnTo>
                    <a:pt x="468" y="174"/>
                  </a:lnTo>
                  <a:lnTo>
                    <a:pt x="466" y="172"/>
                  </a:lnTo>
                  <a:close/>
                  <a:moveTo>
                    <a:pt x="513" y="0"/>
                  </a:moveTo>
                  <a:lnTo>
                    <a:pt x="529" y="10"/>
                  </a:lnTo>
                  <a:lnTo>
                    <a:pt x="553" y="20"/>
                  </a:lnTo>
                  <a:lnTo>
                    <a:pt x="580" y="25"/>
                  </a:lnTo>
                  <a:lnTo>
                    <a:pt x="608" y="29"/>
                  </a:lnTo>
                  <a:lnTo>
                    <a:pt x="635" y="34"/>
                  </a:lnTo>
                  <a:lnTo>
                    <a:pt x="657" y="40"/>
                  </a:lnTo>
                  <a:lnTo>
                    <a:pt x="740" y="65"/>
                  </a:lnTo>
                  <a:lnTo>
                    <a:pt x="824" y="85"/>
                  </a:lnTo>
                  <a:lnTo>
                    <a:pt x="911" y="101"/>
                  </a:lnTo>
                  <a:lnTo>
                    <a:pt x="998" y="118"/>
                  </a:lnTo>
                  <a:lnTo>
                    <a:pt x="1088" y="138"/>
                  </a:lnTo>
                  <a:lnTo>
                    <a:pt x="1158" y="152"/>
                  </a:lnTo>
                  <a:lnTo>
                    <a:pt x="1233" y="165"/>
                  </a:lnTo>
                  <a:lnTo>
                    <a:pt x="1309" y="178"/>
                  </a:lnTo>
                  <a:lnTo>
                    <a:pt x="1386" y="192"/>
                  </a:lnTo>
                  <a:lnTo>
                    <a:pt x="1457" y="210"/>
                  </a:lnTo>
                  <a:lnTo>
                    <a:pt x="1549" y="218"/>
                  </a:lnTo>
                  <a:lnTo>
                    <a:pt x="1602" y="229"/>
                  </a:lnTo>
                  <a:lnTo>
                    <a:pt x="1660" y="236"/>
                  </a:lnTo>
                  <a:lnTo>
                    <a:pt x="1717" y="243"/>
                  </a:lnTo>
                  <a:lnTo>
                    <a:pt x="1771" y="254"/>
                  </a:lnTo>
                  <a:lnTo>
                    <a:pt x="1904" y="261"/>
                  </a:lnTo>
                  <a:lnTo>
                    <a:pt x="1949" y="270"/>
                  </a:lnTo>
                  <a:lnTo>
                    <a:pt x="2000" y="276"/>
                  </a:lnTo>
                  <a:lnTo>
                    <a:pt x="2053" y="280"/>
                  </a:lnTo>
                  <a:lnTo>
                    <a:pt x="2104" y="283"/>
                  </a:lnTo>
                  <a:lnTo>
                    <a:pt x="2149" y="290"/>
                  </a:lnTo>
                  <a:lnTo>
                    <a:pt x="2228" y="290"/>
                  </a:lnTo>
                  <a:lnTo>
                    <a:pt x="2262" y="296"/>
                  </a:lnTo>
                  <a:lnTo>
                    <a:pt x="2300" y="294"/>
                  </a:lnTo>
                  <a:lnTo>
                    <a:pt x="2338" y="294"/>
                  </a:lnTo>
                  <a:lnTo>
                    <a:pt x="2378" y="294"/>
                  </a:lnTo>
                  <a:lnTo>
                    <a:pt x="2417" y="300"/>
                  </a:lnTo>
                  <a:lnTo>
                    <a:pt x="2437" y="301"/>
                  </a:lnTo>
                  <a:lnTo>
                    <a:pt x="2458" y="301"/>
                  </a:lnTo>
                  <a:lnTo>
                    <a:pt x="2484" y="300"/>
                  </a:lnTo>
                  <a:lnTo>
                    <a:pt x="2506" y="303"/>
                  </a:lnTo>
                  <a:lnTo>
                    <a:pt x="2548" y="309"/>
                  </a:lnTo>
                  <a:lnTo>
                    <a:pt x="2595" y="310"/>
                  </a:lnTo>
                  <a:lnTo>
                    <a:pt x="2642" y="310"/>
                  </a:lnTo>
                  <a:lnTo>
                    <a:pt x="2691" y="310"/>
                  </a:lnTo>
                  <a:lnTo>
                    <a:pt x="2762" y="314"/>
                  </a:lnTo>
                  <a:lnTo>
                    <a:pt x="2835" y="312"/>
                  </a:lnTo>
                  <a:lnTo>
                    <a:pt x="2908" y="312"/>
                  </a:lnTo>
                  <a:lnTo>
                    <a:pt x="2978" y="312"/>
                  </a:lnTo>
                  <a:lnTo>
                    <a:pt x="2978" y="260"/>
                  </a:lnTo>
                  <a:lnTo>
                    <a:pt x="3011" y="263"/>
                  </a:lnTo>
                  <a:lnTo>
                    <a:pt x="3013" y="267"/>
                  </a:lnTo>
                  <a:lnTo>
                    <a:pt x="3015" y="269"/>
                  </a:lnTo>
                  <a:lnTo>
                    <a:pt x="3015" y="270"/>
                  </a:lnTo>
                  <a:lnTo>
                    <a:pt x="3017" y="272"/>
                  </a:lnTo>
                  <a:lnTo>
                    <a:pt x="3020" y="272"/>
                  </a:lnTo>
                  <a:lnTo>
                    <a:pt x="3024" y="276"/>
                  </a:lnTo>
                  <a:lnTo>
                    <a:pt x="3026" y="303"/>
                  </a:lnTo>
                  <a:lnTo>
                    <a:pt x="3029" y="329"/>
                  </a:lnTo>
                  <a:lnTo>
                    <a:pt x="3035" y="349"/>
                  </a:lnTo>
                  <a:lnTo>
                    <a:pt x="3060" y="354"/>
                  </a:lnTo>
                  <a:lnTo>
                    <a:pt x="3084" y="358"/>
                  </a:lnTo>
                  <a:lnTo>
                    <a:pt x="3106" y="365"/>
                  </a:lnTo>
                  <a:lnTo>
                    <a:pt x="3124" y="376"/>
                  </a:lnTo>
                  <a:lnTo>
                    <a:pt x="3155" y="367"/>
                  </a:lnTo>
                  <a:lnTo>
                    <a:pt x="3182" y="365"/>
                  </a:lnTo>
                  <a:lnTo>
                    <a:pt x="3208" y="370"/>
                  </a:lnTo>
                  <a:lnTo>
                    <a:pt x="3229" y="381"/>
                  </a:lnTo>
                  <a:lnTo>
                    <a:pt x="3249" y="401"/>
                  </a:lnTo>
                  <a:lnTo>
                    <a:pt x="3260" y="394"/>
                  </a:lnTo>
                  <a:lnTo>
                    <a:pt x="3273" y="394"/>
                  </a:lnTo>
                  <a:lnTo>
                    <a:pt x="3286" y="400"/>
                  </a:lnTo>
                  <a:lnTo>
                    <a:pt x="3300" y="407"/>
                  </a:lnTo>
                  <a:lnTo>
                    <a:pt x="3315" y="416"/>
                  </a:lnTo>
                  <a:lnTo>
                    <a:pt x="3328" y="425"/>
                  </a:lnTo>
                  <a:lnTo>
                    <a:pt x="3338" y="429"/>
                  </a:lnTo>
                  <a:lnTo>
                    <a:pt x="3355" y="416"/>
                  </a:lnTo>
                  <a:lnTo>
                    <a:pt x="3373" y="405"/>
                  </a:lnTo>
                  <a:lnTo>
                    <a:pt x="3397" y="401"/>
                  </a:lnTo>
                  <a:lnTo>
                    <a:pt x="3397" y="405"/>
                  </a:lnTo>
                  <a:lnTo>
                    <a:pt x="3397" y="407"/>
                  </a:lnTo>
                  <a:lnTo>
                    <a:pt x="3398" y="409"/>
                  </a:lnTo>
                  <a:lnTo>
                    <a:pt x="3398" y="410"/>
                  </a:lnTo>
                  <a:lnTo>
                    <a:pt x="3400" y="412"/>
                  </a:lnTo>
                  <a:lnTo>
                    <a:pt x="3408" y="414"/>
                  </a:lnTo>
                  <a:lnTo>
                    <a:pt x="3426" y="416"/>
                  </a:lnTo>
                  <a:lnTo>
                    <a:pt x="3449" y="418"/>
                  </a:lnTo>
                  <a:lnTo>
                    <a:pt x="3475" y="420"/>
                  </a:lnTo>
                  <a:lnTo>
                    <a:pt x="3498" y="420"/>
                  </a:lnTo>
                  <a:lnTo>
                    <a:pt x="3520" y="421"/>
                  </a:lnTo>
                  <a:lnTo>
                    <a:pt x="3533" y="421"/>
                  </a:lnTo>
                  <a:lnTo>
                    <a:pt x="3537" y="438"/>
                  </a:lnTo>
                  <a:lnTo>
                    <a:pt x="3518" y="443"/>
                  </a:lnTo>
                  <a:lnTo>
                    <a:pt x="3498" y="450"/>
                  </a:lnTo>
                  <a:lnTo>
                    <a:pt x="3480" y="461"/>
                  </a:lnTo>
                  <a:lnTo>
                    <a:pt x="3464" y="469"/>
                  </a:lnTo>
                  <a:lnTo>
                    <a:pt x="3444" y="478"/>
                  </a:lnTo>
                  <a:lnTo>
                    <a:pt x="3422" y="483"/>
                  </a:lnTo>
                  <a:lnTo>
                    <a:pt x="3404" y="494"/>
                  </a:lnTo>
                  <a:lnTo>
                    <a:pt x="3380" y="514"/>
                  </a:lnTo>
                  <a:lnTo>
                    <a:pt x="3360" y="538"/>
                  </a:lnTo>
                  <a:lnTo>
                    <a:pt x="3340" y="563"/>
                  </a:lnTo>
                  <a:lnTo>
                    <a:pt x="3317" y="589"/>
                  </a:lnTo>
                  <a:lnTo>
                    <a:pt x="3289" y="610"/>
                  </a:lnTo>
                  <a:lnTo>
                    <a:pt x="3289" y="614"/>
                  </a:lnTo>
                  <a:lnTo>
                    <a:pt x="3295" y="614"/>
                  </a:lnTo>
                  <a:lnTo>
                    <a:pt x="3297" y="616"/>
                  </a:lnTo>
                  <a:lnTo>
                    <a:pt x="3297" y="616"/>
                  </a:lnTo>
                  <a:lnTo>
                    <a:pt x="3298" y="618"/>
                  </a:lnTo>
                  <a:lnTo>
                    <a:pt x="3298" y="618"/>
                  </a:lnTo>
                  <a:lnTo>
                    <a:pt x="3302" y="618"/>
                  </a:lnTo>
                  <a:lnTo>
                    <a:pt x="3311" y="614"/>
                  </a:lnTo>
                  <a:lnTo>
                    <a:pt x="3326" y="607"/>
                  </a:lnTo>
                  <a:lnTo>
                    <a:pt x="3344" y="598"/>
                  </a:lnTo>
                  <a:lnTo>
                    <a:pt x="3362" y="590"/>
                  </a:lnTo>
                  <a:lnTo>
                    <a:pt x="3380" y="583"/>
                  </a:lnTo>
                  <a:lnTo>
                    <a:pt x="3393" y="580"/>
                  </a:lnTo>
                  <a:lnTo>
                    <a:pt x="3400" y="578"/>
                  </a:lnTo>
                  <a:lnTo>
                    <a:pt x="3406" y="581"/>
                  </a:lnTo>
                  <a:lnTo>
                    <a:pt x="3409" y="583"/>
                  </a:lnTo>
                  <a:lnTo>
                    <a:pt x="3411" y="585"/>
                  </a:lnTo>
                  <a:lnTo>
                    <a:pt x="3411" y="589"/>
                  </a:lnTo>
                  <a:lnTo>
                    <a:pt x="3411" y="594"/>
                  </a:lnTo>
                  <a:lnTo>
                    <a:pt x="3411" y="603"/>
                  </a:lnTo>
                  <a:lnTo>
                    <a:pt x="3409" y="607"/>
                  </a:lnTo>
                  <a:lnTo>
                    <a:pt x="3406" y="612"/>
                  </a:lnTo>
                  <a:lnTo>
                    <a:pt x="3404" y="618"/>
                  </a:lnTo>
                  <a:lnTo>
                    <a:pt x="3408" y="618"/>
                  </a:lnTo>
                  <a:lnTo>
                    <a:pt x="3417" y="618"/>
                  </a:lnTo>
                  <a:lnTo>
                    <a:pt x="3426" y="621"/>
                  </a:lnTo>
                  <a:lnTo>
                    <a:pt x="3437" y="623"/>
                  </a:lnTo>
                  <a:lnTo>
                    <a:pt x="3448" y="623"/>
                  </a:lnTo>
                  <a:lnTo>
                    <a:pt x="3462" y="614"/>
                  </a:lnTo>
                  <a:lnTo>
                    <a:pt x="3473" y="603"/>
                  </a:lnTo>
                  <a:lnTo>
                    <a:pt x="3486" y="590"/>
                  </a:lnTo>
                  <a:lnTo>
                    <a:pt x="3497" y="583"/>
                  </a:lnTo>
                  <a:lnTo>
                    <a:pt x="3542" y="578"/>
                  </a:lnTo>
                  <a:lnTo>
                    <a:pt x="3558" y="567"/>
                  </a:lnTo>
                  <a:lnTo>
                    <a:pt x="3571" y="550"/>
                  </a:lnTo>
                  <a:lnTo>
                    <a:pt x="3586" y="534"/>
                  </a:lnTo>
                  <a:lnTo>
                    <a:pt x="3602" y="521"/>
                  </a:lnTo>
                  <a:lnTo>
                    <a:pt x="3638" y="563"/>
                  </a:lnTo>
                  <a:lnTo>
                    <a:pt x="3648" y="558"/>
                  </a:lnTo>
                  <a:lnTo>
                    <a:pt x="3660" y="556"/>
                  </a:lnTo>
                  <a:lnTo>
                    <a:pt x="3675" y="558"/>
                  </a:lnTo>
                  <a:lnTo>
                    <a:pt x="3691" y="558"/>
                  </a:lnTo>
                  <a:lnTo>
                    <a:pt x="3695" y="561"/>
                  </a:lnTo>
                  <a:lnTo>
                    <a:pt x="3700" y="565"/>
                  </a:lnTo>
                  <a:lnTo>
                    <a:pt x="3704" y="565"/>
                  </a:lnTo>
                  <a:lnTo>
                    <a:pt x="3708" y="567"/>
                  </a:lnTo>
                  <a:lnTo>
                    <a:pt x="3711" y="570"/>
                  </a:lnTo>
                  <a:lnTo>
                    <a:pt x="3720" y="580"/>
                  </a:lnTo>
                  <a:lnTo>
                    <a:pt x="3726" y="589"/>
                  </a:lnTo>
                  <a:lnTo>
                    <a:pt x="3731" y="598"/>
                  </a:lnTo>
                  <a:lnTo>
                    <a:pt x="3740" y="603"/>
                  </a:lnTo>
                  <a:lnTo>
                    <a:pt x="3757" y="607"/>
                  </a:lnTo>
                  <a:lnTo>
                    <a:pt x="3762" y="605"/>
                  </a:lnTo>
                  <a:lnTo>
                    <a:pt x="3766" y="603"/>
                  </a:lnTo>
                  <a:lnTo>
                    <a:pt x="3771" y="603"/>
                  </a:lnTo>
                  <a:lnTo>
                    <a:pt x="3775" y="603"/>
                  </a:lnTo>
                  <a:lnTo>
                    <a:pt x="3780" y="605"/>
                  </a:lnTo>
                  <a:lnTo>
                    <a:pt x="3786" y="607"/>
                  </a:lnTo>
                  <a:lnTo>
                    <a:pt x="3797" y="590"/>
                  </a:lnTo>
                  <a:lnTo>
                    <a:pt x="3809" y="580"/>
                  </a:lnTo>
                  <a:lnTo>
                    <a:pt x="3824" y="574"/>
                  </a:lnTo>
                  <a:lnTo>
                    <a:pt x="3840" y="570"/>
                  </a:lnTo>
                  <a:lnTo>
                    <a:pt x="3860" y="567"/>
                  </a:lnTo>
                  <a:lnTo>
                    <a:pt x="3882" y="563"/>
                  </a:lnTo>
                  <a:lnTo>
                    <a:pt x="3897" y="558"/>
                  </a:lnTo>
                  <a:lnTo>
                    <a:pt x="3909" y="550"/>
                  </a:lnTo>
                  <a:lnTo>
                    <a:pt x="3924" y="545"/>
                  </a:lnTo>
                  <a:lnTo>
                    <a:pt x="3944" y="543"/>
                  </a:lnTo>
                  <a:lnTo>
                    <a:pt x="3944" y="583"/>
                  </a:lnTo>
                  <a:lnTo>
                    <a:pt x="3964" y="581"/>
                  </a:lnTo>
                  <a:lnTo>
                    <a:pt x="3980" y="580"/>
                  </a:lnTo>
                  <a:lnTo>
                    <a:pt x="3995" y="578"/>
                  </a:lnTo>
                  <a:lnTo>
                    <a:pt x="4013" y="576"/>
                  </a:lnTo>
                  <a:lnTo>
                    <a:pt x="4017" y="587"/>
                  </a:lnTo>
                  <a:lnTo>
                    <a:pt x="4022" y="603"/>
                  </a:lnTo>
                  <a:lnTo>
                    <a:pt x="4029" y="616"/>
                  </a:lnTo>
                  <a:lnTo>
                    <a:pt x="4037" y="621"/>
                  </a:lnTo>
                  <a:lnTo>
                    <a:pt x="4048" y="625"/>
                  </a:lnTo>
                  <a:lnTo>
                    <a:pt x="4058" y="630"/>
                  </a:lnTo>
                  <a:lnTo>
                    <a:pt x="4069" y="636"/>
                  </a:lnTo>
                  <a:lnTo>
                    <a:pt x="4077" y="643"/>
                  </a:lnTo>
                  <a:lnTo>
                    <a:pt x="4082" y="656"/>
                  </a:lnTo>
                  <a:lnTo>
                    <a:pt x="4066" y="660"/>
                  </a:lnTo>
                  <a:lnTo>
                    <a:pt x="4046" y="660"/>
                  </a:lnTo>
                  <a:lnTo>
                    <a:pt x="4024" y="660"/>
                  </a:lnTo>
                  <a:lnTo>
                    <a:pt x="4004" y="660"/>
                  </a:lnTo>
                  <a:lnTo>
                    <a:pt x="4004" y="680"/>
                  </a:lnTo>
                  <a:lnTo>
                    <a:pt x="4048" y="700"/>
                  </a:lnTo>
                  <a:lnTo>
                    <a:pt x="4093" y="716"/>
                  </a:lnTo>
                  <a:lnTo>
                    <a:pt x="4142" y="729"/>
                  </a:lnTo>
                  <a:lnTo>
                    <a:pt x="4146" y="740"/>
                  </a:lnTo>
                  <a:lnTo>
                    <a:pt x="4149" y="747"/>
                  </a:lnTo>
                  <a:lnTo>
                    <a:pt x="4151" y="756"/>
                  </a:lnTo>
                  <a:lnTo>
                    <a:pt x="4155" y="769"/>
                  </a:lnTo>
                  <a:lnTo>
                    <a:pt x="4151" y="770"/>
                  </a:lnTo>
                  <a:lnTo>
                    <a:pt x="4149" y="772"/>
                  </a:lnTo>
                  <a:lnTo>
                    <a:pt x="4149" y="774"/>
                  </a:lnTo>
                  <a:lnTo>
                    <a:pt x="4148" y="776"/>
                  </a:lnTo>
                  <a:lnTo>
                    <a:pt x="4148" y="778"/>
                  </a:lnTo>
                  <a:lnTo>
                    <a:pt x="4146" y="781"/>
                  </a:lnTo>
                  <a:lnTo>
                    <a:pt x="4157" y="794"/>
                  </a:lnTo>
                  <a:lnTo>
                    <a:pt x="4164" y="810"/>
                  </a:lnTo>
                  <a:lnTo>
                    <a:pt x="4168" y="830"/>
                  </a:lnTo>
                  <a:lnTo>
                    <a:pt x="4169" y="852"/>
                  </a:lnTo>
                  <a:lnTo>
                    <a:pt x="4169" y="874"/>
                  </a:lnTo>
                  <a:lnTo>
                    <a:pt x="4158" y="874"/>
                  </a:lnTo>
                  <a:lnTo>
                    <a:pt x="4153" y="887"/>
                  </a:lnTo>
                  <a:lnTo>
                    <a:pt x="4151" y="901"/>
                  </a:lnTo>
                  <a:lnTo>
                    <a:pt x="4146" y="914"/>
                  </a:lnTo>
                  <a:lnTo>
                    <a:pt x="4138" y="921"/>
                  </a:lnTo>
                  <a:lnTo>
                    <a:pt x="4133" y="927"/>
                  </a:lnTo>
                  <a:lnTo>
                    <a:pt x="4128" y="929"/>
                  </a:lnTo>
                  <a:lnTo>
                    <a:pt x="4124" y="934"/>
                  </a:lnTo>
                  <a:lnTo>
                    <a:pt x="4122" y="943"/>
                  </a:lnTo>
                  <a:lnTo>
                    <a:pt x="4120" y="960"/>
                  </a:lnTo>
                  <a:lnTo>
                    <a:pt x="4126" y="960"/>
                  </a:lnTo>
                  <a:lnTo>
                    <a:pt x="4129" y="961"/>
                  </a:lnTo>
                  <a:lnTo>
                    <a:pt x="4135" y="961"/>
                  </a:lnTo>
                  <a:lnTo>
                    <a:pt x="4140" y="963"/>
                  </a:lnTo>
                  <a:lnTo>
                    <a:pt x="4157" y="940"/>
                  </a:lnTo>
                  <a:lnTo>
                    <a:pt x="4177" y="918"/>
                  </a:lnTo>
                  <a:lnTo>
                    <a:pt x="4204" y="901"/>
                  </a:lnTo>
                  <a:lnTo>
                    <a:pt x="4235" y="894"/>
                  </a:lnTo>
                  <a:lnTo>
                    <a:pt x="4240" y="901"/>
                  </a:lnTo>
                  <a:lnTo>
                    <a:pt x="4246" y="907"/>
                  </a:lnTo>
                  <a:lnTo>
                    <a:pt x="4253" y="912"/>
                  </a:lnTo>
                  <a:lnTo>
                    <a:pt x="4258" y="916"/>
                  </a:lnTo>
                  <a:lnTo>
                    <a:pt x="4262" y="923"/>
                  </a:lnTo>
                  <a:lnTo>
                    <a:pt x="4268" y="936"/>
                  </a:lnTo>
                  <a:lnTo>
                    <a:pt x="4268" y="950"/>
                  </a:lnTo>
                  <a:lnTo>
                    <a:pt x="4271" y="967"/>
                  </a:lnTo>
                  <a:lnTo>
                    <a:pt x="4275" y="981"/>
                  </a:lnTo>
                  <a:lnTo>
                    <a:pt x="4282" y="1000"/>
                  </a:lnTo>
                  <a:lnTo>
                    <a:pt x="4288" y="1018"/>
                  </a:lnTo>
                  <a:lnTo>
                    <a:pt x="4295" y="1032"/>
                  </a:lnTo>
                  <a:lnTo>
                    <a:pt x="4302" y="1032"/>
                  </a:lnTo>
                  <a:lnTo>
                    <a:pt x="4306" y="1041"/>
                  </a:lnTo>
                  <a:lnTo>
                    <a:pt x="4306" y="1056"/>
                  </a:lnTo>
                  <a:lnTo>
                    <a:pt x="4304" y="1072"/>
                  </a:lnTo>
                  <a:lnTo>
                    <a:pt x="4300" y="1085"/>
                  </a:lnTo>
                  <a:lnTo>
                    <a:pt x="4298" y="1092"/>
                  </a:lnTo>
                  <a:lnTo>
                    <a:pt x="4297" y="1100"/>
                  </a:lnTo>
                  <a:lnTo>
                    <a:pt x="4293" y="1105"/>
                  </a:lnTo>
                  <a:lnTo>
                    <a:pt x="4289" y="1109"/>
                  </a:lnTo>
                  <a:lnTo>
                    <a:pt x="4282" y="1110"/>
                  </a:lnTo>
                  <a:lnTo>
                    <a:pt x="4275" y="1112"/>
                  </a:lnTo>
                  <a:lnTo>
                    <a:pt x="4273" y="1109"/>
                  </a:lnTo>
                  <a:lnTo>
                    <a:pt x="4273" y="1105"/>
                  </a:lnTo>
                  <a:lnTo>
                    <a:pt x="4273" y="1103"/>
                  </a:lnTo>
                  <a:lnTo>
                    <a:pt x="4271" y="1101"/>
                  </a:lnTo>
                  <a:lnTo>
                    <a:pt x="4269" y="1100"/>
                  </a:lnTo>
                  <a:lnTo>
                    <a:pt x="4269" y="1109"/>
                  </a:lnTo>
                  <a:lnTo>
                    <a:pt x="4268" y="1112"/>
                  </a:lnTo>
                  <a:lnTo>
                    <a:pt x="4262" y="1116"/>
                  </a:lnTo>
                  <a:lnTo>
                    <a:pt x="4258" y="1120"/>
                  </a:lnTo>
                  <a:lnTo>
                    <a:pt x="4253" y="1123"/>
                  </a:lnTo>
                  <a:lnTo>
                    <a:pt x="4249" y="1129"/>
                  </a:lnTo>
                  <a:lnTo>
                    <a:pt x="4229" y="1145"/>
                  </a:lnTo>
                  <a:lnTo>
                    <a:pt x="4229" y="1185"/>
                  </a:lnTo>
                  <a:lnTo>
                    <a:pt x="4224" y="1194"/>
                  </a:lnTo>
                  <a:lnTo>
                    <a:pt x="4218" y="1201"/>
                  </a:lnTo>
                  <a:lnTo>
                    <a:pt x="4213" y="1210"/>
                  </a:lnTo>
                  <a:lnTo>
                    <a:pt x="4209" y="1225"/>
                  </a:lnTo>
                  <a:lnTo>
                    <a:pt x="4233" y="1229"/>
                  </a:lnTo>
                  <a:lnTo>
                    <a:pt x="4251" y="1234"/>
                  </a:lnTo>
                  <a:lnTo>
                    <a:pt x="4269" y="1240"/>
                  </a:lnTo>
                  <a:lnTo>
                    <a:pt x="4288" y="1245"/>
                  </a:lnTo>
                  <a:lnTo>
                    <a:pt x="4309" y="1249"/>
                  </a:lnTo>
                  <a:lnTo>
                    <a:pt x="4322" y="1240"/>
                  </a:lnTo>
                  <a:lnTo>
                    <a:pt x="4333" y="1234"/>
                  </a:lnTo>
                  <a:lnTo>
                    <a:pt x="4342" y="1234"/>
                  </a:lnTo>
                  <a:lnTo>
                    <a:pt x="4351" y="1234"/>
                  </a:lnTo>
                  <a:lnTo>
                    <a:pt x="4362" y="1234"/>
                  </a:lnTo>
                  <a:lnTo>
                    <a:pt x="4375" y="1229"/>
                  </a:lnTo>
                  <a:lnTo>
                    <a:pt x="4389" y="1218"/>
                  </a:lnTo>
                  <a:lnTo>
                    <a:pt x="4404" y="1200"/>
                  </a:lnTo>
                  <a:lnTo>
                    <a:pt x="4417" y="1183"/>
                  </a:lnTo>
                  <a:lnTo>
                    <a:pt x="4433" y="1169"/>
                  </a:lnTo>
                  <a:lnTo>
                    <a:pt x="4464" y="1152"/>
                  </a:lnTo>
                  <a:lnTo>
                    <a:pt x="4497" y="1132"/>
                  </a:lnTo>
                  <a:lnTo>
                    <a:pt x="4531" y="1110"/>
                  </a:lnTo>
                  <a:lnTo>
                    <a:pt x="4562" y="1087"/>
                  </a:lnTo>
                  <a:lnTo>
                    <a:pt x="4591" y="1061"/>
                  </a:lnTo>
                  <a:lnTo>
                    <a:pt x="4613" y="1032"/>
                  </a:lnTo>
                  <a:lnTo>
                    <a:pt x="4629" y="1000"/>
                  </a:lnTo>
                  <a:lnTo>
                    <a:pt x="4626" y="996"/>
                  </a:lnTo>
                  <a:lnTo>
                    <a:pt x="4624" y="990"/>
                  </a:lnTo>
                  <a:lnTo>
                    <a:pt x="4622" y="983"/>
                  </a:lnTo>
                  <a:lnTo>
                    <a:pt x="4620" y="976"/>
                  </a:lnTo>
                  <a:lnTo>
                    <a:pt x="4604" y="976"/>
                  </a:lnTo>
                  <a:lnTo>
                    <a:pt x="4600" y="940"/>
                  </a:lnTo>
                  <a:lnTo>
                    <a:pt x="4624" y="927"/>
                  </a:lnTo>
                  <a:lnTo>
                    <a:pt x="4648" y="916"/>
                  </a:lnTo>
                  <a:lnTo>
                    <a:pt x="4669" y="910"/>
                  </a:lnTo>
                  <a:lnTo>
                    <a:pt x="4695" y="907"/>
                  </a:lnTo>
                  <a:lnTo>
                    <a:pt x="4722" y="907"/>
                  </a:lnTo>
                  <a:lnTo>
                    <a:pt x="4755" y="912"/>
                  </a:lnTo>
                  <a:lnTo>
                    <a:pt x="4771" y="905"/>
                  </a:lnTo>
                  <a:lnTo>
                    <a:pt x="4784" y="900"/>
                  </a:lnTo>
                  <a:lnTo>
                    <a:pt x="4798" y="896"/>
                  </a:lnTo>
                  <a:lnTo>
                    <a:pt x="4817" y="896"/>
                  </a:lnTo>
                  <a:lnTo>
                    <a:pt x="4831" y="876"/>
                  </a:lnTo>
                  <a:lnTo>
                    <a:pt x="4848" y="852"/>
                  </a:lnTo>
                  <a:lnTo>
                    <a:pt x="4860" y="827"/>
                  </a:lnTo>
                  <a:lnTo>
                    <a:pt x="4866" y="800"/>
                  </a:lnTo>
                  <a:lnTo>
                    <a:pt x="4858" y="789"/>
                  </a:lnTo>
                  <a:lnTo>
                    <a:pt x="4851" y="776"/>
                  </a:lnTo>
                  <a:lnTo>
                    <a:pt x="4846" y="760"/>
                  </a:lnTo>
                  <a:lnTo>
                    <a:pt x="4842" y="743"/>
                  </a:lnTo>
                  <a:lnTo>
                    <a:pt x="4862" y="725"/>
                  </a:lnTo>
                  <a:lnTo>
                    <a:pt x="4877" y="705"/>
                  </a:lnTo>
                  <a:lnTo>
                    <a:pt x="4889" y="683"/>
                  </a:lnTo>
                  <a:lnTo>
                    <a:pt x="4900" y="660"/>
                  </a:lnTo>
                  <a:lnTo>
                    <a:pt x="4913" y="636"/>
                  </a:lnTo>
                  <a:lnTo>
                    <a:pt x="4929" y="614"/>
                  </a:lnTo>
                  <a:lnTo>
                    <a:pt x="4949" y="598"/>
                  </a:lnTo>
                  <a:lnTo>
                    <a:pt x="4968" y="589"/>
                  </a:lnTo>
                  <a:lnTo>
                    <a:pt x="4989" y="583"/>
                  </a:lnTo>
                  <a:lnTo>
                    <a:pt x="5013" y="581"/>
                  </a:lnTo>
                  <a:lnTo>
                    <a:pt x="5037" y="578"/>
                  </a:lnTo>
                  <a:lnTo>
                    <a:pt x="5060" y="572"/>
                  </a:lnTo>
                  <a:lnTo>
                    <a:pt x="5126" y="550"/>
                  </a:lnTo>
                  <a:lnTo>
                    <a:pt x="5191" y="532"/>
                  </a:lnTo>
                  <a:lnTo>
                    <a:pt x="5262" y="516"/>
                  </a:lnTo>
                  <a:lnTo>
                    <a:pt x="5262" y="480"/>
                  </a:lnTo>
                  <a:lnTo>
                    <a:pt x="5275" y="478"/>
                  </a:lnTo>
                  <a:lnTo>
                    <a:pt x="5286" y="474"/>
                  </a:lnTo>
                  <a:lnTo>
                    <a:pt x="5295" y="467"/>
                  </a:lnTo>
                  <a:lnTo>
                    <a:pt x="5298" y="456"/>
                  </a:lnTo>
                  <a:lnTo>
                    <a:pt x="5302" y="454"/>
                  </a:lnTo>
                  <a:lnTo>
                    <a:pt x="5304" y="454"/>
                  </a:lnTo>
                  <a:lnTo>
                    <a:pt x="5308" y="456"/>
                  </a:lnTo>
                  <a:lnTo>
                    <a:pt x="5309" y="456"/>
                  </a:lnTo>
                  <a:lnTo>
                    <a:pt x="5311" y="458"/>
                  </a:lnTo>
                  <a:lnTo>
                    <a:pt x="5315" y="456"/>
                  </a:lnTo>
                  <a:lnTo>
                    <a:pt x="5313" y="440"/>
                  </a:lnTo>
                  <a:lnTo>
                    <a:pt x="5320" y="423"/>
                  </a:lnTo>
                  <a:lnTo>
                    <a:pt x="5329" y="405"/>
                  </a:lnTo>
                  <a:lnTo>
                    <a:pt x="5337" y="387"/>
                  </a:lnTo>
                  <a:lnTo>
                    <a:pt x="5335" y="376"/>
                  </a:lnTo>
                  <a:lnTo>
                    <a:pt x="5333" y="361"/>
                  </a:lnTo>
                  <a:lnTo>
                    <a:pt x="5331" y="343"/>
                  </a:lnTo>
                  <a:lnTo>
                    <a:pt x="5331" y="325"/>
                  </a:lnTo>
                  <a:lnTo>
                    <a:pt x="5333" y="309"/>
                  </a:lnTo>
                  <a:lnTo>
                    <a:pt x="5333" y="307"/>
                  </a:lnTo>
                  <a:lnTo>
                    <a:pt x="5337" y="305"/>
                  </a:lnTo>
                  <a:lnTo>
                    <a:pt x="5338" y="301"/>
                  </a:lnTo>
                  <a:lnTo>
                    <a:pt x="5342" y="298"/>
                  </a:lnTo>
                  <a:lnTo>
                    <a:pt x="5344" y="296"/>
                  </a:lnTo>
                  <a:lnTo>
                    <a:pt x="5346" y="294"/>
                  </a:lnTo>
                  <a:lnTo>
                    <a:pt x="5344" y="281"/>
                  </a:lnTo>
                  <a:lnTo>
                    <a:pt x="5338" y="267"/>
                  </a:lnTo>
                  <a:lnTo>
                    <a:pt x="5337" y="252"/>
                  </a:lnTo>
                  <a:lnTo>
                    <a:pt x="5344" y="232"/>
                  </a:lnTo>
                  <a:lnTo>
                    <a:pt x="5353" y="212"/>
                  </a:lnTo>
                  <a:lnTo>
                    <a:pt x="5362" y="196"/>
                  </a:lnTo>
                  <a:lnTo>
                    <a:pt x="5368" y="181"/>
                  </a:lnTo>
                  <a:lnTo>
                    <a:pt x="5369" y="169"/>
                  </a:lnTo>
                  <a:lnTo>
                    <a:pt x="5371" y="156"/>
                  </a:lnTo>
                  <a:lnTo>
                    <a:pt x="5377" y="145"/>
                  </a:lnTo>
                  <a:lnTo>
                    <a:pt x="5384" y="136"/>
                  </a:lnTo>
                  <a:lnTo>
                    <a:pt x="5395" y="130"/>
                  </a:lnTo>
                  <a:lnTo>
                    <a:pt x="5400" y="129"/>
                  </a:lnTo>
                  <a:lnTo>
                    <a:pt x="5406" y="129"/>
                  </a:lnTo>
                  <a:lnTo>
                    <a:pt x="5411" y="129"/>
                  </a:lnTo>
                  <a:lnTo>
                    <a:pt x="5418" y="127"/>
                  </a:lnTo>
                  <a:lnTo>
                    <a:pt x="5424" y="127"/>
                  </a:lnTo>
                  <a:lnTo>
                    <a:pt x="5426" y="132"/>
                  </a:lnTo>
                  <a:lnTo>
                    <a:pt x="5426" y="136"/>
                  </a:lnTo>
                  <a:lnTo>
                    <a:pt x="5424" y="141"/>
                  </a:lnTo>
                  <a:lnTo>
                    <a:pt x="5424" y="145"/>
                  </a:lnTo>
                  <a:lnTo>
                    <a:pt x="5424" y="149"/>
                  </a:lnTo>
                  <a:lnTo>
                    <a:pt x="5424" y="150"/>
                  </a:lnTo>
                  <a:lnTo>
                    <a:pt x="5428" y="154"/>
                  </a:lnTo>
                  <a:lnTo>
                    <a:pt x="5433" y="156"/>
                  </a:lnTo>
                  <a:lnTo>
                    <a:pt x="5451" y="138"/>
                  </a:lnTo>
                  <a:lnTo>
                    <a:pt x="5478" y="125"/>
                  </a:lnTo>
                  <a:lnTo>
                    <a:pt x="5509" y="118"/>
                  </a:lnTo>
                  <a:lnTo>
                    <a:pt x="5522" y="125"/>
                  </a:lnTo>
                  <a:lnTo>
                    <a:pt x="5537" y="132"/>
                  </a:lnTo>
                  <a:lnTo>
                    <a:pt x="5551" y="140"/>
                  </a:lnTo>
                  <a:lnTo>
                    <a:pt x="5558" y="150"/>
                  </a:lnTo>
                  <a:lnTo>
                    <a:pt x="5573" y="178"/>
                  </a:lnTo>
                  <a:lnTo>
                    <a:pt x="5584" y="209"/>
                  </a:lnTo>
                  <a:lnTo>
                    <a:pt x="5595" y="241"/>
                  </a:lnTo>
                  <a:lnTo>
                    <a:pt x="5604" y="269"/>
                  </a:lnTo>
                  <a:lnTo>
                    <a:pt x="5606" y="283"/>
                  </a:lnTo>
                  <a:lnTo>
                    <a:pt x="5608" y="298"/>
                  </a:lnTo>
                  <a:lnTo>
                    <a:pt x="5611" y="312"/>
                  </a:lnTo>
                  <a:lnTo>
                    <a:pt x="5618" y="321"/>
                  </a:lnTo>
                  <a:lnTo>
                    <a:pt x="5629" y="325"/>
                  </a:lnTo>
                  <a:lnTo>
                    <a:pt x="5642" y="327"/>
                  </a:lnTo>
                  <a:lnTo>
                    <a:pt x="5651" y="330"/>
                  </a:lnTo>
                  <a:lnTo>
                    <a:pt x="5658" y="345"/>
                  </a:lnTo>
                  <a:lnTo>
                    <a:pt x="5662" y="363"/>
                  </a:lnTo>
                  <a:lnTo>
                    <a:pt x="5668" y="380"/>
                  </a:lnTo>
                  <a:lnTo>
                    <a:pt x="5673" y="378"/>
                  </a:lnTo>
                  <a:lnTo>
                    <a:pt x="5678" y="376"/>
                  </a:lnTo>
                  <a:lnTo>
                    <a:pt x="5684" y="376"/>
                  </a:lnTo>
                  <a:lnTo>
                    <a:pt x="5693" y="374"/>
                  </a:lnTo>
                  <a:lnTo>
                    <a:pt x="5697" y="381"/>
                  </a:lnTo>
                  <a:lnTo>
                    <a:pt x="5702" y="387"/>
                  </a:lnTo>
                  <a:lnTo>
                    <a:pt x="5708" y="392"/>
                  </a:lnTo>
                  <a:lnTo>
                    <a:pt x="5717" y="396"/>
                  </a:lnTo>
                  <a:lnTo>
                    <a:pt x="5717" y="409"/>
                  </a:lnTo>
                  <a:lnTo>
                    <a:pt x="5718" y="423"/>
                  </a:lnTo>
                  <a:lnTo>
                    <a:pt x="5720" y="443"/>
                  </a:lnTo>
                  <a:lnTo>
                    <a:pt x="5704" y="454"/>
                  </a:lnTo>
                  <a:lnTo>
                    <a:pt x="5686" y="469"/>
                  </a:lnTo>
                  <a:lnTo>
                    <a:pt x="5668" y="483"/>
                  </a:lnTo>
                  <a:lnTo>
                    <a:pt x="5653" y="501"/>
                  </a:lnTo>
                  <a:lnTo>
                    <a:pt x="5646" y="521"/>
                  </a:lnTo>
                  <a:lnTo>
                    <a:pt x="5633" y="520"/>
                  </a:lnTo>
                  <a:lnTo>
                    <a:pt x="5624" y="516"/>
                  </a:lnTo>
                  <a:lnTo>
                    <a:pt x="5613" y="512"/>
                  </a:lnTo>
                  <a:lnTo>
                    <a:pt x="5609" y="516"/>
                  </a:lnTo>
                  <a:lnTo>
                    <a:pt x="5606" y="520"/>
                  </a:lnTo>
                  <a:lnTo>
                    <a:pt x="5600" y="521"/>
                  </a:lnTo>
                  <a:lnTo>
                    <a:pt x="5597" y="525"/>
                  </a:lnTo>
                  <a:lnTo>
                    <a:pt x="5600" y="530"/>
                  </a:lnTo>
                  <a:lnTo>
                    <a:pt x="5602" y="536"/>
                  </a:lnTo>
                  <a:lnTo>
                    <a:pt x="5604" y="541"/>
                  </a:lnTo>
                  <a:lnTo>
                    <a:pt x="5604" y="549"/>
                  </a:lnTo>
                  <a:lnTo>
                    <a:pt x="5560" y="545"/>
                  </a:lnTo>
                  <a:lnTo>
                    <a:pt x="5558" y="561"/>
                  </a:lnTo>
                  <a:lnTo>
                    <a:pt x="5558" y="576"/>
                  </a:lnTo>
                  <a:lnTo>
                    <a:pt x="5558" y="594"/>
                  </a:lnTo>
                  <a:lnTo>
                    <a:pt x="5555" y="598"/>
                  </a:lnTo>
                  <a:lnTo>
                    <a:pt x="5551" y="600"/>
                  </a:lnTo>
                  <a:lnTo>
                    <a:pt x="5548" y="603"/>
                  </a:lnTo>
                  <a:lnTo>
                    <a:pt x="5546" y="605"/>
                  </a:lnTo>
                  <a:lnTo>
                    <a:pt x="5540" y="609"/>
                  </a:lnTo>
                  <a:lnTo>
                    <a:pt x="5535" y="610"/>
                  </a:lnTo>
                  <a:lnTo>
                    <a:pt x="5533" y="609"/>
                  </a:lnTo>
                  <a:lnTo>
                    <a:pt x="5531" y="609"/>
                  </a:lnTo>
                  <a:lnTo>
                    <a:pt x="5531" y="607"/>
                  </a:lnTo>
                  <a:lnTo>
                    <a:pt x="5529" y="607"/>
                  </a:lnTo>
                  <a:lnTo>
                    <a:pt x="5526" y="605"/>
                  </a:lnTo>
                  <a:lnTo>
                    <a:pt x="5524" y="621"/>
                  </a:lnTo>
                  <a:lnTo>
                    <a:pt x="5517" y="632"/>
                  </a:lnTo>
                  <a:lnTo>
                    <a:pt x="5509" y="640"/>
                  </a:lnTo>
                  <a:lnTo>
                    <a:pt x="5502" y="649"/>
                  </a:lnTo>
                  <a:lnTo>
                    <a:pt x="5493" y="658"/>
                  </a:lnTo>
                  <a:lnTo>
                    <a:pt x="5484" y="656"/>
                  </a:lnTo>
                  <a:lnTo>
                    <a:pt x="5478" y="656"/>
                  </a:lnTo>
                  <a:lnTo>
                    <a:pt x="5471" y="656"/>
                  </a:lnTo>
                  <a:lnTo>
                    <a:pt x="5460" y="654"/>
                  </a:lnTo>
                  <a:lnTo>
                    <a:pt x="5460" y="667"/>
                  </a:lnTo>
                  <a:lnTo>
                    <a:pt x="5462" y="678"/>
                  </a:lnTo>
                  <a:lnTo>
                    <a:pt x="5458" y="694"/>
                  </a:lnTo>
                  <a:lnTo>
                    <a:pt x="5453" y="714"/>
                  </a:lnTo>
                  <a:lnTo>
                    <a:pt x="5446" y="736"/>
                  </a:lnTo>
                  <a:lnTo>
                    <a:pt x="5440" y="761"/>
                  </a:lnTo>
                  <a:lnTo>
                    <a:pt x="5437" y="785"/>
                  </a:lnTo>
                  <a:lnTo>
                    <a:pt x="5438" y="809"/>
                  </a:lnTo>
                  <a:lnTo>
                    <a:pt x="5462" y="809"/>
                  </a:lnTo>
                  <a:lnTo>
                    <a:pt x="5462" y="829"/>
                  </a:lnTo>
                  <a:lnTo>
                    <a:pt x="5457" y="830"/>
                  </a:lnTo>
                  <a:lnTo>
                    <a:pt x="5451" y="834"/>
                  </a:lnTo>
                  <a:lnTo>
                    <a:pt x="5446" y="838"/>
                  </a:lnTo>
                  <a:lnTo>
                    <a:pt x="5442" y="841"/>
                  </a:lnTo>
                  <a:lnTo>
                    <a:pt x="5438" y="845"/>
                  </a:lnTo>
                  <a:lnTo>
                    <a:pt x="5438" y="869"/>
                  </a:lnTo>
                  <a:lnTo>
                    <a:pt x="5455" y="869"/>
                  </a:lnTo>
                  <a:lnTo>
                    <a:pt x="5466" y="876"/>
                  </a:lnTo>
                  <a:lnTo>
                    <a:pt x="5477" y="887"/>
                  </a:lnTo>
                  <a:lnTo>
                    <a:pt x="5486" y="900"/>
                  </a:lnTo>
                  <a:lnTo>
                    <a:pt x="5495" y="910"/>
                  </a:lnTo>
                  <a:lnTo>
                    <a:pt x="5508" y="921"/>
                  </a:lnTo>
                  <a:lnTo>
                    <a:pt x="5522" y="925"/>
                  </a:lnTo>
                  <a:lnTo>
                    <a:pt x="5528" y="921"/>
                  </a:lnTo>
                  <a:lnTo>
                    <a:pt x="5531" y="916"/>
                  </a:lnTo>
                  <a:lnTo>
                    <a:pt x="5533" y="912"/>
                  </a:lnTo>
                  <a:lnTo>
                    <a:pt x="5537" y="909"/>
                  </a:lnTo>
                  <a:lnTo>
                    <a:pt x="5540" y="901"/>
                  </a:lnTo>
                  <a:lnTo>
                    <a:pt x="5528" y="896"/>
                  </a:lnTo>
                  <a:lnTo>
                    <a:pt x="5517" y="890"/>
                  </a:lnTo>
                  <a:lnTo>
                    <a:pt x="5502" y="885"/>
                  </a:lnTo>
                  <a:lnTo>
                    <a:pt x="5504" y="872"/>
                  </a:lnTo>
                  <a:lnTo>
                    <a:pt x="5513" y="872"/>
                  </a:lnTo>
                  <a:lnTo>
                    <a:pt x="5520" y="872"/>
                  </a:lnTo>
                  <a:lnTo>
                    <a:pt x="5526" y="872"/>
                  </a:lnTo>
                  <a:lnTo>
                    <a:pt x="5537" y="874"/>
                  </a:lnTo>
                  <a:lnTo>
                    <a:pt x="5544" y="885"/>
                  </a:lnTo>
                  <a:lnTo>
                    <a:pt x="5553" y="896"/>
                  </a:lnTo>
                  <a:lnTo>
                    <a:pt x="5560" y="909"/>
                  </a:lnTo>
                  <a:lnTo>
                    <a:pt x="5564" y="925"/>
                  </a:lnTo>
                  <a:lnTo>
                    <a:pt x="5546" y="940"/>
                  </a:lnTo>
                  <a:lnTo>
                    <a:pt x="5526" y="952"/>
                  </a:lnTo>
                  <a:lnTo>
                    <a:pt x="5506" y="965"/>
                  </a:lnTo>
                  <a:lnTo>
                    <a:pt x="5482" y="970"/>
                  </a:lnTo>
                  <a:lnTo>
                    <a:pt x="5482" y="954"/>
                  </a:lnTo>
                  <a:lnTo>
                    <a:pt x="5478" y="954"/>
                  </a:lnTo>
                  <a:lnTo>
                    <a:pt x="5478" y="961"/>
                  </a:lnTo>
                  <a:lnTo>
                    <a:pt x="5468" y="969"/>
                  </a:lnTo>
                  <a:lnTo>
                    <a:pt x="5462" y="978"/>
                  </a:lnTo>
                  <a:lnTo>
                    <a:pt x="5455" y="985"/>
                  </a:lnTo>
                  <a:lnTo>
                    <a:pt x="5446" y="990"/>
                  </a:lnTo>
                  <a:lnTo>
                    <a:pt x="5433" y="994"/>
                  </a:lnTo>
                  <a:lnTo>
                    <a:pt x="5433" y="987"/>
                  </a:lnTo>
                  <a:lnTo>
                    <a:pt x="5429" y="983"/>
                  </a:lnTo>
                  <a:lnTo>
                    <a:pt x="5428" y="980"/>
                  </a:lnTo>
                  <a:lnTo>
                    <a:pt x="5426" y="976"/>
                  </a:lnTo>
                  <a:lnTo>
                    <a:pt x="5426" y="972"/>
                  </a:lnTo>
                  <a:lnTo>
                    <a:pt x="5424" y="967"/>
                  </a:lnTo>
                  <a:lnTo>
                    <a:pt x="5420" y="967"/>
                  </a:lnTo>
                  <a:lnTo>
                    <a:pt x="5418" y="967"/>
                  </a:lnTo>
                  <a:lnTo>
                    <a:pt x="5417" y="967"/>
                  </a:lnTo>
                  <a:lnTo>
                    <a:pt x="5415" y="969"/>
                  </a:lnTo>
                  <a:lnTo>
                    <a:pt x="5413" y="970"/>
                  </a:lnTo>
                  <a:lnTo>
                    <a:pt x="5418" y="983"/>
                  </a:lnTo>
                  <a:lnTo>
                    <a:pt x="5422" y="996"/>
                  </a:lnTo>
                  <a:lnTo>
                    <a:pt x="5420" y="1010"/>
                  </a:lnTo>
                  <a:lnTo>
                    <a:pt x="5386" y="1029"/>
                  </a:lnTo>
                  <a:lnTo>
                    <a:pt x="5349" y="1047"/>
                  </a:lnTo>
                  <a:lnTo>
                    <a:pt x="5311" y="1069"/>
                  </a:lnTo>
                  <a:lnTo>
                    <a:pt x="5275" y="1090"/>
                  </a:lnTo>
                  <a:lnTo>
                    <a:pt x="5242" y="1116"/>
                  </a:lnTo>
                  <a:lnTo>
                    <a:pt x="5218" y="1143"/>
                  </a:lnTo>
                  <a:lnTo>
                    <a:pt x="5215" y="1167"/>
                  </a:lnTo>
                  <a:lnTo>
                    <a:pt x="5206" y="1176"/>
                  </a:lnTo>
                  <a:lnTo>
                    <a:pt x="5197" y="1183"/>
                  </a:lnTo>
                  <a:lnTo>
                    <a:pt x="5188" y="1189"/>
                  </a:lnTo>
                  <a:lnTo>
                    <a:pt x="5180" y="1200"/>
                  </a:lnTo>
                  <a:lnTo>
                    <a:pt x="5177" y="1216"/>
                  </a:lnTo>
                  <a:lnTo>
                    <a:pt x="5209" y="1216"/>
                  </a:lnTo>
                  <a:lnTo>
                    <a:pt x="5209" y="1223"/>
                  </a:lnTo>
                  <a:lnTo>
                    <a:pt x="5213" y="1234"/>
                  </a:lnTo>
                  <a:lnTo>
                    <a:pt x="5213" y="1249"/>
                  </a:lnTo>
                  <a:lnTo>
                    <a:pt x="5213" y="1263"/>
                  </a:lnTo>
                  <a:lnTo>
                    <a:pt x="5215" y="1290"/>
                  </a:lnTo>
                  <a:lnTo>
                    <a:pt x="5217" y="1312"/>
                  </a:lnTo>
                  <a:lnTo>
                    <a:pt x="5213" y="1332"/>
                  </a:lnTo>
                  <a:lnTo>
                    <a:pt x="5208" y="1345"/>
                  </a:lnTo>
                  <a:lnTo>
                    <a:pt x="5200" y="1354"/>
                  </a:lnTo>
                  <a:lnTo>
                    <a:pt x="5197" y="1367"/>
                  </a:lnTo>
                  <a:lnTo>
                    <a:pt x="5193" y="1385"/>
                  </a:lnTo>
                  <a:lnTo>
                    <a:pt x="5188" y="1385"/>
                  </a:lnTo>
                  <a:lnTo>
                    <a:pt x="5186" y="1387"/>
                  </a:lnTo>
                  <a:lnTo>
                    <a:pt x="5184" y="1387"/>
                  </a:lnTo>
                  <a:lnTo>
                    <a:pt x="5184" y="1387"/>
                  </a:lnTo>
                  <a:lnTo>
                    <a:pt x="5182" y="1387"/>
                  </a:lnTo>
                  <a:lnTo>
                    <a:pt x="5182" y="1389"/>
                  </a:lnTo>
                  <a:lnTo>
                    <a:pt x="5180" y="1392"/>
                  </a:lnTo>
                  <a:lnTo>
                    <a:pt x="5182" y="1401"/>
                  </a:lnTo>
                  <a:lnTo>
                    <a:pt x="5178" y="1414"/>
                  </a:lnTo>
                  <a:lnTo>
                    <a:pt x="5173" y="1427"/>
                  </a:lnTo>
                  <a:lnTo>
                    <a:pt x="5164" y="1440"/>
                  </a:lnTo>
                  <a:lnTo>
                    <a:pt x="5153" y="1449"/>
                  </a:lnTo>
                  <a:lnTo>
                    <a:pt x="5142" y="1452"/>
                  </a:lnTo>
                  <a:lnTo>
                    <a:pt x="5142" y="1449"/>
                  </a:lnTo>
                  <a:lnTo>
                    <a:pt x="5138" y="1449"/>
                  </a:lnTo>
                  <a:lnTo>
                    <a:pt x="5140" y="1434"/>
                  </a:lnTo>
                  <a:lnTo>
                    <a:pt x="5138" y="1425"/>
                  </a:lnTo>
                  <a:lnTo>
                    <a:pt x="5131" y="1418"/>
                  </a:lnTo>
                  <a:lnTo>
                    <a:pt x="5120" y="1421"/>
                  </a:lnTo>
                  <a:lnTo>
                    <a:pt x="5113" y="1421"/>
                  </a:lnTo>
                  <a:lnTo>
                    <a:pt x="5104" y="1416"/>
                  </a:lnTo>
                  <a:lnTo>
                    <a:pt x="5095" y="1409"/>
                  </a:lnTo>
                  <a:lnTo>
                    <a:pt x="5095" y="1412"/>
                  </a:lnTo>
                  <a:lnTo>
                    <a:pt x="5102" y="1425"/>
                  </a:lnTo>
                  <a:lnTo>
                    <a:pt x="5108" y="1438"/>
                  </a:lnTo>
                  <a:lnTo>
                    <a:pt x="5115" y="1449"/>
                  </a:lnTo>
                  <a:lnTo>
                    <a:pt x="5126" y="1458"/>
                  </a:lnTo>
                  <a:lnTo>
                    <a:pt x="5131" y="1460"/>
                  </a:lnTo>
                  <a:lnTo>
                    <a:pt x="5137" y="1461"/>
                  </a:lnTo>
                  <a:lnTo>
                    <a:pt x="5142" y="1463"/>
                  </a:lnTo>
                  <a:lnTo>
                    <a:pt x="5148" y="1465"/>
                  </a:lnTo>
                  <a:lnTo>
                    <a:pt x="5148" y="1481"/>
                  </a:lnTo>
                  <a:lnTo>
                    <a:pt x="5149" y="1490"/>
                  </a:lnTo>
                  <a:lnTo>
                    <a:pt x="5151" y="1496"/>
                  </a:lnTo>
                  <a:lnTo>
                    <a:pt x="5155" y="1500"/>
                  </a:lnTo>
                  <a:lnTo>
                    <a:pt x="5158" y="1505"/>
                  </a:lnTo>
                  <a:lnTo>
                    <a:pt x="5162" y="1518"/>
                  </a:lnTo>
                  <a:lnTo>
                    <a:pt x="5158" y="1518"/>
                  </a:lnTo>
                  <a:lnTo>
                    <a:pt x="5155" y="1520"/>
                  </a:lnTo>
                  <a:lnTo>
                    <a:pt x="5155" y="1520"/>
                  </a:lnTo>
                  <a:lnTo>
                    <a:pt x="5153" y="1520"/>
                  </a:lnTo>
                  <a:lnTo>
                    <a:pt x="5153" y="1520"/>
                  </a:lnTo>
                  <a:lnTo>
                    <a:pt x="5153" y="1521"/>
                  </a:lnTo>
                  <a:lnTo>
                    <a:pt x="5151" y="1525"/>
                  </a:lnTo>
                  <a:lnTo>
                    <a:pt x="5151" y="1529"/>
                  </a:lnTo>
                  <a:lnTo>
                    <a:pt x="5153" y="1532"/>
                  </a:lnTo>
                  <a:lnTo>
                    <a:pt x="5155" y="1538"/>
                  </a:lnTo>
                  <a:lnTo>
                    <a:pt x="5155" y="1545"/>
                  </a:lnTo>
                  <a:lnTo>
                    <a:pt x="5155" y="1550"/>
                  </a:lnTo>
                  <a:lnTo>
                    <a:pt x="5151" y="1554"/>
                  </a:lnTo>
                  <a:lnTo>
                    <a:pt x="5148" y="1558"/>
                  </a:lnTo>
                  <a:lnTo>
                    <a:pt x="5144" y="1561"/>
                  </a:lnTo>
                  <a:lnTo>
                    <a:pt x="5140" y="1567"/>
                  </a:lnTo>
                  <a:lnTo>
                    <a:pt x="5137" y="1570"/>
                  </a:lnTo>
                  <a:lnTo>
                    <a:pt x="5133" y="1574"/>
                  </a:lnTo>
                  <a:lnTo>
                    <a:pt x="5129" y="1589"/>
                  </a:lnTo>
                  <a:lnTo>
                    <a:pt x="5128" y="1609"/>
                  </a:lnTo>
                  <a:lnTo>
                    <a:pt x="5126" y="1630"/>
                  </a:lnTo>
                  <a:lnTo>
                    <a:pt x="5124" y="1650"/>
                  </a:lnTo>
                  <a:lnTo>
                    <a:pt x="5120" y="1667"/>
                  </a:lnTo>
                  <a:lnTo>
                    <a:pt x="5108" y="1667"/>
                  </a:lnTo>
                  <a:lnTo>
                    <a:pt x="5108" y="1683"/>
                  </a:lnTo>
                  <a:lnTo>
                    <a:pt x="5106" y="1700"/>
                  </a:lnTo>
                  <a:lnTo>
                    <a:pt x="5100" y="1714"/>
                  </a:lnTo>
                  <a:lnTo>
                    <a:pt x="5098" y="1716"/>
                  </a:lnTo>
                  <a:lnTo>
                    <a:pt x="5097" y="1716"/>
                  </a:lnTo>
                  <a:lnTo>
                    <a:pt x="5095" y="1718"/>
                  </a:lnTo>
                  <a:lnTo>
                    <a:pt x="5091" y="1718"/>
                  </a:lnTo>
                  <a:lnTo>
                    <a:pt x="5088" y="1718"/>
                  </a:lnTo>
                  <a:lnTo>
                    <a:pt x="5082" y="1703"/>
                  </a:lnTo>
                  <a:lnTo>
                    <a:pt x="5078" y="1689"/>
                  </a:lnTo>
                  <a:lnTo>
                    <a:pt x="5077" y="1672"/>
                  </a:lnTo>
                  <a:lnTo>
                    <a:pt x="5077" y="1650"/>
                  </a:lnTo>
                  <a:lnTo>
                    <a:pt x="5082" y="1638"/>
                  </a:lnTo>
                  <a:lnTo>
                    <a:pt x="5088" y="1620"/>
                  </a:lnTo>
                  <a:lnTo>
                    <a:pt x="5093" y="1605"/>
                  </a:lnTo>
                  <a:lnTo>
                    <a:pt x="5073" y="1605"/>
                  </a:lnTo>
                  <a:lnTo>
                    <a:pt x="5073" y="1600"/>
                  </a:lnTo>
                  <a:lnTo>
                    <a:pt x="5073" y="1594"/>
                  </a:lnTo>
                  <a:lnTo>
                    <a:pt x="5075" y="1590"/>
                  </a:lnTo>
                  <a:lnTo>
                    <a:pt x="5077" y="1585"/>
                  </a:lnTo>
                  <a:lnTo>
                    <a:pt x="5058" y="1580"/>
                  </a:lnTo>
                  <a:lnTo>
                    <a:pt x="5046" y="1570"/>
                  </a:lnTo>
                  <a:lnTo>
                    <a:pt x="5033" y="1563"/>
                  </a:lnTo>
                  <a:lnTo>
                    <a:pt x="5020" y="1561"/>
                  </a:lnTo>
                  <a:lnTo>
                    <a:pt x="5015" y="1561"/>
                  </a:lnTo>
                  <a:lnTo>
                    <a:pt x="5020" y="1567"/>
                  </a:lnTo>
                  <a:lnTo>
                    <a:pt x="5024" y="1570"/>
                  </a:lnTo>
                  <a:lnTo>
                    <a:pt x="5029" y="1576"/>
                  </a:lnTo>
                  <a:lnTo>
                    <a:pt x="5031" y="1581"/>
                  </a:lnTo>
                  <a:lnTo>
                    <a:pt x="5033" y="1587"/>
                  </a:lnTo>
                  <a:lnTo>
                    <a:pt x="5033" y="1590"/>
                  </a:lnTo>
                  <a:lnTo>
                    <a:pt x="5033" y="1594"/>
                  </a:lnTo>
                  <a:lnTo>
                    <a:pt x="5031" y="1598"/>
                  </a:lnTo>
                  <a:lnTo>
                    <a:pt x="5031" y="1600"/>
                  </a:lnTo>
                  <a:lnTo>
                    <a:pt x="5031" y="1603"/>
                  </a:lnTo>
                  <a:lnTo>
                    <a:pt x="5031" y="1605"/>
                  </a:lnTo>
                  <a:lnTo>
                    <a:pt x="5040" y="1614"/>
                  </a:lnTo>
                  <a:lnTo>
                    <a:pt x="5046" y="1621"/>
                  </a:lnTo>
                  <a:lnTo>
                    <a:pt x="5048" y="1632"/>
                  </a:lnTo>
                  <a:lnTo>
                    <a:pt x="5048" y="1650"/>
                  </a:lnTo>
                  <a:lnTo>
                    <a:pt x="5046" y="1652"/>
                  </a:lnTo>
                  <a:lnTo>
                    <a:pt x="5044" y="1656"/>
                  </a:lnTo>
                  <a:lnTo>
                    <a:pt x="5044" y="1660"/>
                  </a:lnTo>
                  <a:lnTo>
                    <a:pt x="5044" y="1667"/>
                  </a:lnTo>
                  <a:lnTo>
                    <a:pt x="5055" y="1667"/>
                  </a:lnTo>
                  <a:lnTo>
                    <a:pt x="5060" y="1676"/>
                  </a:lnTo>
                  <a:lnTo>
                    <a:pt x="5062" y="1687"/>
                  </a:lnTo>
                  <a:lnTo>
                    <a:pt x="5064" y="1701"/>
                  </a:lnTo>
                  <a:lnTo>
                    <a:pt x="5048" y="1701"/>
                  </a:lnTo>
                  <a:lnTo>
                    <a:pt x="5048" y="1707"/>
                  </a:lnTo>
                  <a:lnTo>
                    <a:pt x="5057" y="1712"/>
                  </a:lnTo>
                  <a:lnTo>
                    <a:pt x="5062" y="1718"/>
                  </a:lnTo>
                  <a:lnTo>
                    <a:pt x="5066" y="1725"/>
                  </a:lnTo>
                  <a:lnTo>
                    <a:pt x="5068" y="1738"/>
                  </a:lnTo>
                  <a:lnTo>
                    <a:pt x="5100" y="1738"/>
                  </a:lnTo>
                  <a:lnTo>
                    <a:pt x="5108" y="1750"/>
                  </a:lnTo>
                  <a:lnTo>
                    <a:pt x="5120" y="1763"/>
                  </a:lnTo>
                  <a:lnTo>
                    <a:pt x="5131" y="1776"/>
                  </a:lnTo>
                  <a:lnTo>
                    <a:pt x="5140" y="1787"/>
                  </a:lnTo>
                  <a:lnTo>
                    <a:pt x="5148" y="1805"/>
                  </a:lnTo>
                  <a:lnTo>
                    <a:pt x="5151" y="1825"/>
                  </a:lnTo>
                  <a:lnTo>
                    <a:pt x="5160" y="1843"/>
                  </a:lnTo>
                  <a:lnTo>
                    <a:pt x="5168" y="1854"/>
                  </a:lnTo>
                  <a:lnTo>
                    <a:pt x="5177" y="1861"/>
                  </a:lnTo>
                  <a:lnTo>
                    <a:pt x="5186" y="1870"/>
                  </a:lnTo>
                  <a:lnTo>
                    <a:pt x="5193" y="1883"/>
                  </a:lnTo>
                  <a:lnTo>
                    <a:pt x="5197" y="1900"/>
                  </a:lnTo>
                  <a:lnTo>
                    <a:pt x="5180" y="1900"/>
                  </a:lnTo>
                  <a:lnTo>
                    <a:pt x="5180" y="1887"/>
                  </a:lnTo>
                  <a:lnTo>
                    <a:pt x="5168" y="1880"/>
                  </a:lnTo>
                  <a:lnTo>
                    <a:pt x="5168" y="1883"/>
                  </a:lnTo>
                  <a:lnTo>
                    <a:pt x="5175" y="1894"/>
                  </a:lnTo>
                  <a:lnTo>
                    <a:pt x="5178" y="1907"/>
                  </a:lnTo>
                  <a:lnTo>
                    <a:pt x="5180" y="1923"/>
                  </a:lnTo>
                  <a:lnTo>
                    <a:pt x="5169" y="1936"/>
                  </a:lnTo>
                  <a:lnTo>
                    <a:pt x="5162" y="1947"/>
                  </a:lnTo>
                  <a:lnTo>
                    <a:pt x="5155" y="1960"/>
                  </a:lnTo>
                  <a:lnTo>
                    <a:pt x="5146" y="1970"/>
                  </a:lnTo>
                  <a:lnTo>
                    <a:pt x="5133" y="1976"/>
                  </a:lnTo>
                  <a:lnTo>
                    <a:pt x="5115" y="1980"/>
                  </a:lnTo>
                  <a:lnTo>
                    <a:pt x="5109" y="1976"/>
                  </a:lnTo>
                  <a:lnTo>
                    <a:pt x="5104" y="1974"/>
                  </a:lnTo>
                  <a:lnTo>
                    <a:pt x="5097" y="1972"/>
                  </a:lnTo>
                  <a:lnTo>
                    <a:pt x="5089" y="1970"/>
                  </a:lnTo>
                  <a:lnTo>
                    <a:pt x="5089" y="1976"/>
                  </a:lnTo>
                  <a:lnTo>
                    <a:pt x="5093" y="1976"/>
                  </a:lnTo>
                  <a:lnTo>
                    <a:pt x="5098" y="1978"/>
                  </a:lnTo>
                  <a:lnTo>
                    <a:pt x="5102" y="1981"/>
                  </a:lnTo>
                  <a:lnTo>
                    <a:pt x="5108" y="1983"/>
                  </a:lnTo>
                  <a:lnTo>
                    <a:pt x="5111" y="1987"/>
                  </a:lnTo>
                  <a:lnTo>
                    <a:pt x="5113" y="1992"/>
                  </a:lnTo>
                  <a:lnTo>
                    <a:pt x="5109" y="1994"/>
                  </a:lnTo>
                  <a:lnTo>
                    <a:pt x="5106" y="1998"/>
                  </a:lnTo>
                  <a:lnTo>
                    <a:pt x="5104" y="2000"/>
                  </a:lnTo>
                  <a:lnTo>
                    <a:pt x="5104" y="2003"/>
                  </a:lnTo>
                  <a:lnTo>
                    <a:pt x="5102" y="2009"/>
                  </a:lnTo>
                  <a:lnTo>
                    <a:pt x="5102" y="2016"/>
                  </a:lnTo>
                  <a:lnTo>
                    <a:pt x="5106" y="2016"/>
                  </a:lnTo>
                  <a:lnTo>
                    <a:pt x="5113" y="2010"/>
                  </a:lnTo>
                  <a:lnTo>
                    <a:pt x="5122" y="2010"/>
                  </a:lnTo>
                  <a:lnTo>
                    <a:pt x="5138" y="2012"/>
                  </a:lnTo>
                  <a:lnTo>
                    <a:pt x="5138" y="2040"/>
                  </a:lnTo>
                  <a:lnTo>
                    <a:pt x="5133" y="2045"/>
                  </a:lnTo>
                  <a:lnTo>
                    <a:pt x="5128" y="2052"/>
                  </a:lnTo>
                  <a:lnTo>
                    <a:pt x="5124" y="2058"/>
                  </a:lnTo>
                  <a:lnTo>
                    <a:pt x="5117" y="2063"/>
                  </a:lnTo>
                  <a:lnTo>
                    <a:pt x="5102" y="2070"/>
                  </a:lnTo>
                  <a:lnTo>
                    <a:pt x="5082" y="2074"/>
                  </a:lnTo>
                  <a:lnTo>
                    <a:pt x="5062" y="2078"/>
                  </a:lnTo>
                  <a:lnTo>
                    <a:pt x="5048" y="2083"/>
                  </a:lnTo>
                  <a:lnTo>
                    <a:pt x="5044" y="2087"/>
                  </a:lnTo>
                  <a:lnTo>
                    <a:pt x="5037" y="2096"/>
                  </a:lnTo>
                  <a:lnTo>
                    <a:pt x="5028" y="2107"/>
                  </a:lnTo>
                  <a:lnTo>
                    <a:pt x="5018" y="2120"/>
                  </a:lnTo>
                  <a:lnTo>
                    <a:pt x="5009" y="2132"/>
                  </a:lnTo>
                  <a:lnTo>
                    <a:pt x="5002" y="2141"/>
                  </a:lnTo>
                  <a:lnTo>
                    <a:pt x="4998" y="2147"/>
                  </a:lnTo>
                  <a:lnTo>
                    <a:pt x="4995" y="2147"/>
                  </a:lnTo>
                  <a:lnTo>
                    <a:pt x="4988" y="2165"/>
                  </a:lnTo>
                  <a:lnTo>
                    <a:pt x="4984" y="2180"/>
                  </a:lnTo>
                  <a:lnTo>
                    <a:pt x="4982" y="2194"/>
                  </a:lnTo>
                  <a:lnTo>
                    <a:pt x="4977" y="2205"/>
                  </a:lnTo>
                  <a:lnTo>
                    <a:pt x="4968" y="2212"/>
                  </a:lnTo>
                  <a:lnTo>
                    <a:pt x="4953" y="2218"/>
                  </a:lnTo>
                  <a:lnTo>
                    <a:pt x="4929" y="2220"/>
                  </a:lnTo>
                  <a:lnTo>
                    <a:pt x="4913" y="2230"/>
                  </a:lnTo>
                  <a:lnTo>
                    <a:pt x="4895" y="2241"/>
                  </a:lnTo>
                  <a:lnTo>
                    <a:pt x="4877" y="2252"/>
                  </a:lnTo>
                  <a:lnTo>
                    <a:pt x="4862" y="2265"/>
                  </a:lnTo>
                  <a:lnTo>
                    <a:pt x="4851" y="2283"/>
                  </a:lnTo>
                  <a:lnTo>
                    <a:pt x="4851" y="2330"/>
                  </a:lnTo>
                  <a:lnTo>
                    <a:pt x="4849" y="2332"/>
                  </a:lnTo>
                  <a:lnTo>
                    <a:pt x="4846" y="2336"/>
                  </a:lnTo>
                  <a:lnTo>
                    <a:pt x="4842" y="2338"/>
                  </a:lnTo>
                  <a:lnTo>
                    <a:pt x="4838" y="2341"/>
                  </a:lnTo>
                  <a:lnTo>
                    <a:pt x="4835" y="2347"/>
                  </a:lnTo>
                  <a:lnTo>
                    <a:pt x="4831" y="2354"/>
                  </a:lnTo>
                  <a:lnTo>
                    <a:pt x="4820" y="2354"/>
                  </a:lnTo>
                  <a:lnTo>
                    <a:pt x="4811" y="2350"/>
                  </a:lnTo>
                  <a:lnTo>
                    <a:pt x="4804" y="2349"/>
                  </a:lnTo>
                  <a:lnTo>
                    <a:pt x="4797" y="2347"/>
                  </a:lnTo>
                  <a:lnTo>
                    <a:pt x="4793" y="2350"/>
                  </a:lnTo>
                  <a:lnTo>
                    <a:pt x="4791" y="2358"/>
                  </a:lnTo>
                  <a:lnTo>
                    <a:pt x="4778" y="2358"/>
                  </a:lnTo>
                  <a:lnTo>
                    <a:pt x="4769" y="2380"/>
                  </a:lnTo>
                  <a:lnTo>
                    <a:pt x="4753" y="2400"/>
                  </a:lnTo>
                  <a:lnTo>
                    <a:pt x="4733" y="2414"/>
                  </a:lnTo>
                  <a:lnTo>
                    <a:pt x="4709" y="2421"/>
                  </a:lnTo>
                  <a:lnTo>
                    <a:pt x="4704" y="2430"/>
                  </a:lnTo>
                  <a:lnTo>
                    <a:pt x="4704" y="2438"/>
                  </a:lnTo>
                  <a:lnTo>
                    <a:pt x="4704" y="2443"/>
                  </a:lnTo>
                  <a:lnTo>
                    <a:pt x="4704" y="2449"/>
                  </a:lnTo>
                  <a:lnTo>
                    <a:pt x="4702" y="2454"/>
                  </a:lnTo>
                  <a:lnTo>
                    <a:pt x="4693" y="2456"/>
                  </a:lnTo>
                  <a:lnTo>
                    <a:pt x="4677" y="2458"/>
                  </a:lnTo>
                  <a:lnTo>
                    <a:pt x="4677" y="2454"/>
                  </a:lnTo>
                  <a:lnTo>
                    <a:pt x="4673" y="2454"/>
                  </a:lnTo>
                  <a:lnTo>
                    <a:pt x="4673" y="2458"/>
                  </a:lnTo>
                  <a:lnTo>
                    <a:pt x="4677" y="2460"/>
                  </a:lnTo>
                  <a:lnTo>
                    <a:pt x="4678" y="2461"/>
                  </a:lnTo>
                  <a:lnTo>
                    <a:pt x="4680" y="2463"/>
                  </a:lnTo>
                  <a:lnTo>
                    <a:pt x="4680" y="2465"/>
                  </a:lnTo>
                  <a:lnTo>
                    <a:pt x="4680" y="2467"/>
                  </a:lnTo>
                  <a:lnTo>
                    <a:pt x="4680" y="2469"/>
                  </a:lnTo>
                  <a:lnTo>
                    <a:pt x="4678" y="2472"/>
                  </a:lnTo>
                  <a:lnTo>
                    <a:pt x="4677" y="2474"/>
                  </a:lnTo>
                  <a:lnTo>
                    <a:pt x="4673" y="2478"/>
                  </a:lnTo>
                  <a:lnTo>
                    <a:pt x="4671" y="2480"/>
                  </a:lnTo>
                  <a:lnTo>
                    <a:pt x="4669" y="2481"/>
                  </a:lnTo>
                  <a:lnTo>
                    <a:pt x="4668" y="2481"/>
                  </a:lnTo>
                  <a:lnTo>
                    <a:pt x="4671" y="2501"/>
                  </a:lnTo>
                  <a:lnTo>
                    <a:pt x="4669" y="2505"/>
                  </a:lnTo>
                  <a:lnTo>
                    <a:pt x="4664" y="2509"/>
                  </a:lnTo>
                  <a:lnTo>
                    <a:pt x="4657" y="2514"/>
                  </a:lnTo>
                  <a:lnTo>
                    <a:pt x="4651" y="2518"/>
                  </a:lnTo>
                  <a:lnTo>
                    <a:pt x="4648" y="2521"/>
                  </a:lnTo>
                  <a:lnTo>
                    <a:pt x="4644" y="2534"/>
                  </a:lnTo>
                  <a:lnTo>
                    <a:pt x="4642" y="2550"/>
                  </a:lnTo>
                  <a:lnTo>
                    <a:pt x="4644" y="2565"/>
                  </a:lnTo>
                  <a:lnTo>
                    <a:pt x="4644" y="2578"/>
                  </a:lnTo>
                  <a:lnTo>
                    <a:pt x="4642" y="2580"/>
                  </a:lnTo>
                  <a:lnTo>
                    <a:pt x="4638" y="2581"/>
                  </a:lnTo>
                  <a:lnTo>
                    <a:pt x="4635" y="2585"/>
                  </a:lnTo>
                  <a:lnTo>
                    <a:pt x="4631" y="2589"/>
                  </a:lnTo>
                  <a:lnTo>
                    <a:pt x="4629" y="2590"/>
                  </a:lnTo>
                  <a:lnTo>
                    <a:pt x="4628" y="2592"/>
                  </a:lnTo>
                  <a:lnTo>
                    <a:pt x="4628" y="2596"/>
                  </a:lnTo>
                  <a:lnTo>
                    <a:pt x="4631" y="2596"/>
                  </a:lnTo>
                  <a:lnTo>
                    <a:pt x="4633" y="2605"/>
                  </a:lnTo>
                  <a:lnTo>
                    <a:pt x="4635" y="2621"/>
                  </a:lnTo>
                  <a:lnTo>
                    <a:pt x="4635" y="2640"/>
                  </a:lnTo>
                  <a:lnTo>
                    <a:pt x="4635" y="2660"/>
                  </a:lnTo>
                  <a:lnTo>
                    <a:pt x="4635" y="2674"/>
                  </a:lnTo>
                  <a:lnTo>
                    <a:pt x="4635" y="2681"/>
                  </a:lnTo>
                  <a:lnTo>
                    <a:pt x="4649" y="2703"/>
                  </a:lnTo>
                  <a:lnTo>
                    <a:pt x="4664" y="2734"/>
                  </a:lnTo>
                  <a:lnTo>
                    <a:pt x="4675" y="2767"/>
                  </a:lnTo>
                  <a:lnTo>
                    <a:pt x="4688" y="2801"/>
                  </a:lnTo>
                  <a:lnTo>
                    <a:pt x="4700" y="2832"/>
                  </a:lnTo>
                  <a:lnTo>
                    <a:pt x="4715" y="2860"/>
                  </a:lnTo>
                  <a:lnTo>
                    <a:pt x="4728" y="2880"/>
                  </a:lnTo>
                  <a:lnTo>
                    <a:pt x="4748" y="2901"/>
                  </a:lnTo>
                  <a:lnTo>
                    <a:pt x="4768" y="2923"/>
                  </a:lnTo>
                  <a:lnTo>
                    <a:pt x="4786" y="2947"/>
                  </a:lnTo>
                  <a:lnTo>
                    <a:pt x="4800" y="2970"/>
                  </a:lnTo>
                  <a:lnTo>
                    <a:pt x="4806" y="2992"/>
                  </a:lnTo>
                  <a:lnTo>
                    <a:pt x="4802" y="2998"/>
                  </a:lnTo>
                  <a:lnTo>
                    <a:pt x="4802" y="3009"/>
                  </a:lnTo>
                  <a:lnTo>
                    <a:pt x="4806" y="3020"/>
                  </a:lnTo>
                  <a:lnTo>
                    <a:pt x="4811" y="3032"/>
                  </a:lnTo>
                  <a:lnTo>
                    <a:pt x="4817" y="3043"/>
                  </a:lnTo>
                  <a:lnTo>
                    <a:pt x="4822" y="3052"/>
                  </a:lnTo>
                  <a:lnTo>
                    <a:pt x="4835" y="3076"/>
                  </a:lnTo>
                  <a:lnTo>
                    <a:pt x="4846" y="3101"/>
                  </a:lnTo>
                  <a:lnTo>
                    <a:pt x="4858" y="3123"/>
                  </a:lnTo>
                  <a:lnTo>
                    <a:pt x="4871" y="3143"/>
                  </a:lnTo>
                  <a:lnTo>
                    <a:pt x="4886" y="3163"/>
                  </a:lnTo>
                  <a:lnTo>
                    <a:pt x="4900" y="3185"/>
                  </a:lnTo>
                  <a:lnTo>
                    <a:pt x="4909" y="3209"/>
                  </a:lnTo>
                  <a:lnTo>
                    <a:pt x="4911" y="3241"/>
                  </a:lnTo>
                  <a:lnTo>
                    <a:pt x="4913" y="3280"/>
                  </a:lnTo>
                  <a:lnTo>
                    <a:pt x="4915" y="3318"/>
                  </a:lnTo>
                  <a:lnTo>
                    <a:pt x="4917" y="3350"/>
                  </a:lnTo>
                  <a:lnTo>
                    <a:pt x="4915" y="3354"/>
                  </a:lnTo>
                  <a:lnTo>
                    <a:pt x="4913" y="3358"/>
                  </a:lnTo>
                  <a:lnTo>
                    <a:pt x="4909" y="3361"/>
                  </a:lnTo>
                  <a:lnTo>
                    <a:pt x="4906" y="3365"/>
                  </a:lnTo>
                  <a:lnTo>
                    <a:pt x="4902" y="3369"/>
                  </a:lnTo>
                  <a:lnTo>
                    <a:pt x="4900" y="3370"/>
                  </a:lnTo>
                  <a:lnTo>
                    <a:pt x="4898" y="3381"/>
                  </a:lnTo>
                  <a:lnTo>
                    <a:pt x="4902" y="3390"/>
                  </a:lnTo>
                  <a:lnTo>
                    <a:pt x="4906" y="3400"/>
                  </a:lnTo>
                  <a:lnTo>
                    <a:pt x="4909" y="3407"/>
                  </a:lnTo>
                  <a:lnTo>
                    <a:pt x="4909" y="3414"/>
                  </a:lnTo>
                  <a:lnTo>
                    <a:pt x="4908" y="3416"/>
                  </a:lnTo>
                  <a:lnTo>
                    <a:pt x="4906" y="3418"/>
                  </a:lnTo>
                  <a:lnTo>
                    <a:pt x="4904" y="3418"/>
                  </a:lnTo>
                  <a:lnTo>
                    <a:pt x="4902" y="3418"/>
                  </a:lnTo>
                  <a:lnTo>
                    <a:pt x="4900" y="3420"/>
                  </a:lnTo>
                  <a:lnTo>
                    <a:pt x="4900" y="3421"/>
                  </a:lnTo>
                  <a:lnTo>
                    <a:pt x="4898" y="3425"/>
                  </a:lnTo>
                  <a:lnTo>
                    <a:pt x="4897" y="3430"/>
                  </a:lnTo>
                  <a:lnTo>
                    <a:pt x="4897" y="3438"/>
                  </a:lnTo>
                  <a:lnTo>
                    <a:pt x="4871" y="3441"/>
                  </a:lnTo>
                  <a:lnTo>
                    <a:pt x="4848" y="3450"/>
                  </a:lnTo>
                  <a:lnTo>
                    <a:pt x="4824" y="3460"/>
                  </a:lnTo>
                  <a:lnTo>
                    <a:pt x="4798" y="3465"/>
                  </a:lnTo>
                  <a:lnTo>
                    <a:pt x="4797" y="3460"/>
                  </a:lnTo>
                  <a:lnTo>
                    <a:pt x="4795" y="3456"/>
                  </a:lnTo>
                  <a:lnTo>
                    <a:pt x="4793" y="3452"/>
                  </a:lnTo>
                  <a:lnTo>
                    <a:pt x="4791" y="3449"/>
                  </a:lnTo>
                  <a:lnTo>
                    <a:pt x="4789" y="3443"/>
                  </a:lnTo>
                  <a:lnTo>
                    <a:pt x="4788" y="3438"/>
                  </a:lnTo>
                  <a:lnTo>
                    <a:pt x="4789" y="3436"/>
                  </a:lnTo>
                  <a:lnTo>
                    <a:pt x="4791" y="3434"/>
                  </a:lnTo>
                  <a:lnTo>
                    <a:pt x="4793" y="3432"/>
                  </a:lnTo>
                  <a:lnTo>
                    <a:pt x="4793" y="3430"/>
                  </a:lnTo>
                  <a:lnTo>
                    <a:pt x="4793" y="3429"/>
                  </a:lnTo>
                  <a:lnTo>
                    <a:pt x="4795" y="3425"/>
                  </a:lnTo>
                  <a:lnTo>
                    <a:pt x="4778" y="3410"/>
                  </a:lnTo>
                  <a:lnTo>
                    <a:pt x="4764" y="3390"/>
                  </a:lnTo>
                  <a:lnTo>
                    <a:pt x="4751" y="3369"/>
                  </a:lnTo>
                  <a:lnTo>
                    <a:pt x="4728" y="3369"/>
                  </a:lnTo>
                  <a:lnTo>
                    <a:pt x="4708" y="3365"/>
                  </a:lnTo>
                  <a:lnTo>
                    <a:pt x="4702" y="3350"/>
                  </a:lnTo>
                  <a:lnTo>
                    <a:pt x="4695" y="3330"/>
                  </a:lnTo>
                  <a:lnTo>
                    <a:pt x="4686" y="3310"/>
                  </a:lnTo>
                  <a:lnTo>
                    <a:pt x="4675" y="3292"/>
                  </a:lnTo>
                  <a:lnTo>
                    <a:pt x="4662" y="3280"/>
                  </a:lnTo>
                  <a:lnTo>
                    <a:pt x="4648" y="3272"/>
                  </a:lnTo>
                  <a:lnTo>
                    <a:pt x="4642" y="3238"/>
                  </a:lnTo>
                  <a:lnTo>
                    <a:pt x="4615" y="3238"/>
                  </a:lnTo>
                  <a:lnTo>
                    <a:pt x="4604" y="3220"/>
                  </a:lnTo>
                  <a:lnTo>
                    <a:pt x="4591" y="3198"/>
                  </a:lnTo>
                  <a:lnTo>
                    <a:pt x="4578" y="3172"/>
                  </a:lnTo>
                  <a:lnTo>
                    <a:pt x="4568" y="3149"/>
                  </a:lnTo>
                  <a:lnTo>
                    <a:pt x="4562" y="3129"/>
                  </a:lnTo>
                  <a:lnTo>
                    <a:pt x="4568" y="3130"/>
                  </a:lnTo>
                  <a:lnTo>
                    <a:pt x="4569" y="3130"/>
                  </a:lnTo>
                  <a:lnTo>
                    <a:pt x="4571" y="3130"/>
                  </a:lnTo>
                  <a:lnTo>
                    <a:pt x="4573" y="3130"/>
                  </a:lnTo>
                  <a:lnTo>
                    <a:pt x="4575" y="3130"/>
                  </a:lnTo>
                  <a:lnTo>
                    <a:pt x="4578" y="3130"/>
                  </a:lnTo>
                  <a:lnTo>
                    <a:pt x="4582" y="3130"/>
                  </a:lnTo>
                  <a:lnTo>
                    <a:pt x="4586" y="3116"/>
                  </a:lnTo>
                  <a:lnTo>
                    <a:pt x="4589" y="3107"/>
                  </a:lnTo>
                  <a:lnTo>
                    <a:pt x="4593" y="3100"/>
                  </a:lnTo>
                  <a:lnTo>
                    <a:pt x="4598" y="3090"/>
                  </a:lnTo>
                  <a:lnTo>
                    <a:pt x="4591" y="3090"/>
                  </a:lnTo>
                  <a:lnTo>
                    <a:pt x="4591" y="3094"/>
                  </a:lnTo>
                  <a:lnTo>
                    <a:pt x="4586" y="3103"/>
                  </a:lnTo>
                  <a:lnTo>
                    <a:pt x="4582" y="3110"/>
                  </a:lnTo>
                  <a:lnTo>
                    <a:pt x="4577" y="3116"/>
                  </a:lnTo>
                  <a:lnTo>
                    <a:pt x="4569" y="3120"/>
                  </a:lnTo>
                  <a:lnTo>
                    <a:pt x="4555" y="3121"/>
                  </a:lnTo>
                  <a:lnTo>
                    <a:pt x="4549" y="3112"/>
                  </a:lnTo>
                  <a:lnTo>
                    <a:pt x="4542" y="3105"/>
                  </a:lnTo>
                  <a:lnTo>
                    <a:pt x="4544" y="3081"/>
                  </a:lnTo>
                  <a:lnTo>
                    <a:pt x="4544" y="3056"/>
                  </a:lnTo>
                  <a:lnTo>
                    <a:pt x="4544" y="3029"/>
                  </a:lnTo>
                  <a:lnTo>
                    <a:pt x="4540" y="3001"/>
                  </a:lnTo>
                  <a:lnTo>
                    <a:pt x="4535" y="2978"/>
                  </a:lnTo>
                  <a:lnTo>
                    <a:pt x="4528" y="2958"/>
                  </a:lnTo>
                  <a:lnTo>
                    <a:pt x="4513" y="2943"/>
                  </a:lnTo>
                  <a:lnTo>
                    <a:pt x="4495" y="2934"/>
                  </a:lnTo>
                  <a:lnTo>
                    <a:pt x="4484" y="2934"/>
                  </a:lnTo>
                  <a:lnTo>
                    <a:pt x="4471" y="2927"/>
                  </a:lnTo>
                  <a:lnTo>
                    <a:pt x="4458" y="2916"/>
                  </a:lnTo>
                  <a:lnTo>
                    <a:pt x="4446" y="2901"/>
                  </a:lnTo>
                  <a:lnTo>
                    <a:pt x="4435" y="2889"/>
                  </a:lnTo>
                  <a:lnTo>
                    <a:pt x="4428" y="2878"/>
                  </a:lnTo>
                  <a:lnTo>
                    <a:pt x="4424" y="2876"/>
                  </a:lnTo>
                  <a:lnTo>
                    <a:pt x="4420" y="2874"/>
                  </a:lnTo>
                  <a:lnTo>
                    <a:pt x="4415" y="2874"/>
                  </a:lnTo>
                  <a:lnTo>
                    <a:pt x="4411" y="2872"/>
                  </a:lnTo>
                  <a:lnTo>
                    <a:pt x="4408" y="2870"/>
                  </a:lnTo>
                  <a:lnTo>
                    <a:pt x="4398" y="2854"/>
                  </a:lnTo>
                  <a:lnTo>
                    <a:pt x="4382" y="2841"/>
                  </a:lnTo>
                  <a:lnTo>
                    <a:pt x="4364" y="2836"/>
                  </a:lnTo>
                  <a:lnTo>
                    <a:pt x="4342" y="2832"/>
                  </a:lnTo>
                  <a:lnTo>
                    <a:pt x="4318" y="2834"/>
                  </a:lnTo>
                  <a:lnTo>
                    <a:pt x="4322" y="2858"/>
                  </a:lnTo>
                  <a:lnTo>
                    <a:pt x="4295" y="2869"/>
                  </a:lnTo>
                  <a:lnTo>
                    <a:pt x="4273" y="2880"/>
                  </a:lnTo>
                  <a:lnTo>
                    <a:pt x="4249" y="2890"/>
                  </a:lnTo>
                  <a:lnTo>
                    <a:pt x="4226" y="2900"/>
                  </a:lnTo>
                  <a:lnTo>
                    <a:pt x="4197" y="2905"/>
                  </a:lnTo>
                  <a:lnTo>
                    <a:pt x="4193" y="2901"/>
                  </a:lnTo>
                  <a:lnTo>
                    <a:pt x="4191" y="2898"/>
                  </a:lnTo>
                  <a:lnTo>
                    <a:pt x="4188" y="2896"/>
                  </a:lnTo>
                  <a:lnTo>
                    <a:pt x="4184" y="2892"/>
                  </a:lnTo>
                  <a:lnTo>
                    <a:pt x="4184" y="2869"/>
                  </a:lnTo>
                  <a:lnTo>
                    <a:pt x="4175" y="2861"/>
                  </a:lnTo>
                  <a:lnTo>
                    <a:pt x="4158" y="2852"/>
                  </a:lnTo>
                  <a:lnTo>
                    <a:pt x="4137" y="2843"/>
                  </a:lnTo>
                  <a:lnTo>
                    <a:pt x="4111" y="2834"/>
                  </a:lnTo>
                  <a:lnTo>
                    <a:pt x="4088" y="2825"/>
                  </a:lnTo>
                  <a:lnTo>
                    <a:pt x="4068" y="2820"/>
                  </a:lnTo>
                  <a:lnTo>
                    <a:pt x="4051" y="2816"/>
                  </a:lnTo>
                  <a:lnTo>
                    <a:pt x="4048" y="2816"/>
                  </a:lnTo>
                  <a:lnTo>
                    <a:pt x="4038" y="2820"/>
                  </a:lnTo>
                  <a:lnTo>
                    <a:pt x="4028" y="2823"/>
                  </a:lnTo>
                  <a:lnTo>
                    <a:pt x="4018" y="2825"/>
                  </a:lnTo>
                  <a:lnTo>
                    <a:pt x="4011" y="2827"/>
                  </a:lnTo>
                  <a:lnTo>
                    <a:pt x="4000" y="2829"/>
                  </a:lnTo>
                  <a:lnTo>
                    <a:pt x="3988" y="2829"/>
                  </a:lnTo>
                  <a:lnTo>
                    <a:pt x="3977" y="2827"/>
                  </a:lnTo>
                  <a:lnTo>
                    <a:pt x="3971" y="2827"/>
                  </a:lnTo>
                  <a:lnTo>
                    <a:pt x="3969" y="2830"/>
                  </a:lnTo>
                  <a:lnTo>
                    <a:pt x="3966" y="2832"/>
                  </a:lnTo>
                  <a:lnTo>
                    <a:pt x="3964" y="2838"/>
                  </a:lnTo>
                  <a:lnTo>
                    <a:pt x="3962" y="2841"/>
                  </a:lnTo>
                  <a:lnTo>
                    <a:pt x="3958" y="2843"/>
                  </a:lnTo>
                  <a:lnTo>
                    <a:pt x="3949" y="2847"/>
                  </a:lnTo>
                  <a:lnTo>
                    <a:pt x="3931" y="2852"/>
                  </a:lnTo>
                  <a:lnTo>
                    <a:pt x="3911" y="2858"/>
                  </a:lnTo>
                  <a:lnTo>
                    <a:pt x="3889" y="2861"/>
                  </a:lnTo>
                  <a:lnTo>
                    <a:pt x="3875" y="2863"/>
                  </a:lnTo>
                  <a:lnTo>
                    <a:pt x="3875" y="2858"/>
                  </a:lnTo>
                  <a:lnTo>
                    <a:pt x="3875" y="2856"/>
                  </a:lnTo>
                  <a:lnTo>
                    <a:pt x="3877" y="2854"/>
                  </a:lnTo>
                  <a:lnTo>
                    <a:pt x="3877" y="2852"/>
                  </a:lnTo>
                  <a:lnTo>
                    <a:pt x="3878" y="2850"/>
                  </a:lnTo>
                  <a:lnTo>
                    <a:pt x="3882" y="2849"/>
                  </a:lnTo>
                  <a:lnTo>
                    <a:pt x="3889" y="2847"/>
                  </a:lnTo>
                  <a:lnTo>
                    <a:pt x="3895" y="2845"/>
                  </a:lnTo>
                  <a:lnTo>
                    <a:pt x="3898" y="2843"/>
                  </a:lnTo>
                  <a:lnTo>
                    <a:pt x="3893" y="2840"/>
                  </a:lnTo>
                  <a:lnTo>
                    <a:pt x="3886" y="2836"/>
                  </a:lnTo>
                  <a:lnTo>
                    <a:pt x="3882" y="2830"/>
                  </a:lnTo>
                  <a:lnTo>
                    <a:pt x="3878" y="2825"/>
                  </a:lnTo>
                  <a:lnTo>
                    <a:pt x="3875" y="2820"/>
                  </a:lnTo>
                  <a:lnTo>
                    <a:pt x="3871" y="2820"/>
                  </a:lnTo>
                  <a:lnTo>
                    <a:pt x="3871" y="2847"/>
                  </a:lnTo>
                  <a:lnTo>
                    <a:pt x="3848" y="2845"/>
                  </a:lnTo>
                  <a:lnTo>
                    <a:pt x="3820" y="2845"/>
                  </a:lnTo>
                  <a:lnTo>
                    <a:pt x="3793" y="2847"/>
                  </a:lnTo>
                  <a:lnTo>
                    <a:pt x="3766" y="2849"/>
                  </a:lnTo>
                  <a:lnTo>
                    <a:pt x="3740" y="2854"/>
                  </a:lnTo>
                  <a:lnTo>
                    <a:pt x="3722" y="2861"/>
                  </a:lnTo>
                  <a:lnTo>
                    <a:pt x="3718" y="2863"/>
                  </a:lnTo>
                  <a:lnTo>
                    <a:pt x="3718" y="2867"/>
                  </a:lnTo>
                  <a:lnTo>
                    <a:pt x="3717" y="2870"/>
                  </a:lnTo>
                  <a:lnTo>
                    <a:pt x="3717" y="2876"/>
                  </a:lnTo>
                  <a:lnTo>
                    <a:pt x="3715" y="2878"/>
                  </a:lnTo>
                  <a:lnTo>
                    <a:pt x="3713" y="2881"/>
                  </a:lnTo>
                  <a:lnTo>
                    <a:pt x="3709" y="2883"/>
                  </a:lnTo>
                  <a:lnTo>
                    <a:pt x="3706" y="2885"/>
                  </a:lnTo>
                  <a:lnTo>
                    <a:pt x="3706" y="2885"/>
                  </a:lnTo>
                  <a:lnTo>
                    <a:pt x="3706" y="2885"/>
                  </a:lnTo>
                  <a:lnTo>
                    <a:pt x="3698" y="2889"/>
                  </a:lnTo>
                  <a:lnTo>
                    <a:pt x="3688" y="2894"/>
                  </a:lnTo>
                  <a:lnTo>
                    <a:pt x="3677" y="2898"/>
                  </a:lnTo>
                  <a:lnTo>
                    <a:pt x="3673" y="2901"/>
                  </a:lnTo>
                  <a:lnTo>
                    <a:pt x="3673" y="2905"/>
                  </a:lnTo>
                  <a:lnTo>
                    <a:pt x="3678" y="2905"/>
                  </a:lnTo>
                  <a:lnTo>
                    <a:pt x="3682" y="2907"/>
                  </a:lnTo>
                  <a:lnTo>
                    <a:pt x="3686" y="2907"/>
                  </a:lnTo>
                  <a:lnTo>
                    <a:pt x="3689" y="2909"/>
                  </a:lnTo>
                  <a:lnTo>
                    <a:pt x="3691" y="2901"/>
                  </a:lnTo>
                  <a:lnTo>
                    <a:pt x="3693" y="2898"/>
                  </a:lnTo>
                  <a:lnTo>
                    <a:pt x="3695" y="2894"/>
                  </a:lnTo>
                  <a:lnTo>
                    <a:pt x="3698" y="2892"/>
                  </a:lnTo>
                  <a:lnTo>
                    <a:pt x="3700" y="2889"/>
                  </a:lnTo>
                  <a:lnTo>
                    <a:pt x="3706" y="2885"/>
                  </a:lnTo>
                  <a:lnTo>
                    <a:pt x="3706" y="2885"/>
                  </a:lnTo>
                  <a:lnTo>
                    <a:pt x="3708" y="2887"/>
                  </a:lnTo>
                  <a:lnTo>
                    <a:pt x="3709" y="2887"/>
                  </a:lnTo>
                  <a:lnTo>
                    <a:pt x="3711" y="2887"/>
                  </a:lnTo>
                  <a:lnTo>
                    <a:pt x="3711" y="2887"/>
                  </a:lnTo>
                  <a:lnTo>
                    <a:pt x="3713" y="2889"/>
                  </a:lnTo>
                  <a:lnTo>
                    <a:pt x="3722" y="2903"/>
                  </a:lnTo>
                  <a:lnTo>
                    <a:pt x="3726" y="2918"/>
                  </a:lnTo>
                  <a:lnTo>
                    <a:pt x="3726" y="2936"/>
                  </a:lnTo>
                  <a:lnTo>
                    <a:pt x="3706" y="2932"/>
                  </a:lnTo>
                  <a:lnTo>
                    <a:pt x="3706" y="2936"/>
                  </a:lnTo>
                  <a:lnTo>
                    <a:pt x="3708" y="2940"/>
                  </a:lnTo>
                  <a:lnTo>
                    <a:pt x="3709" y="2943"/>
                  </a:lnTo>
                  <a:lnTo>
                    <a:pt x="3711" y="2947"/>
                  </a:lnTo>
                  <a:lnTo>
                    <a:pt x="3713" y="2952"/>
                  </a:lnTo>
                  <a:lnTo>
                    <a:pt x="3708" y="2952"/>
                  </a:lnTo>
                  <a:lnTo>
                    <a:pt x="3704" y="2952"/>
                  </a:lnTo>
                  <a:lnTo>
                    <a:pt x="3702" y="2954"/>
                  </a:lnTo>
                  <a:lnTo>
                    <a:pt x="3700" y="2954"/>
                  </a:lnTo>
                  <a:lnTo>
                    <a:pt x="3700" y="2954"/>
                  </a:lnTo>
                  <a:lnTo>
                    <a:pt x="3698" y="2958"/>
                  </a:lnTo>
                  <a:lnTo>
                    <a:pt x="3697" y="2960"/>
                  </a:lnTo>
                  <a:lnTo>
                    <a:pt x="3700" y="2960"/>
                  </a:lnTo>
                  <a:lnTo>
                    <a:pt x="3711" y="2969"/>
                  </a:lnTo>
                  <a:lnTo>
                    <a:pt x="3720" y="2970"/>
                  </a:lnTo>
                  <a:lnTo>
                    <a:pt x="3731" y="2972"/>
                  </a:lnTo>
                  <a:lnTo>
                    <a:pt x="3746" y="2976"/>
                  </a:lnTo>
                  <a:lnTo>
                    <a:pt x="3755" y="2981"/>
                  </a:lnTo>
                  <a:lnTo>
                    <a:pt x="3768" y="2990"/>
                  </a:lnTo>
                  <a:lnTo>
                    <a:pt x="3778" y="2998"/>
                  </a:lnTo>
                  <a:lnTo>
                    <a:pt x="3789" y="3005"/>
                  </a:lnTo>
                  <a:lnTo>
                    <a:pt x="3782" y="3025"/>
                  </a:lnTo>
                  <a:lnTo>
                    <a:pt x="3773" y="3045"/>
                  </a:lnTo>
                  <a:lnTo>
                    <a:pt x="3768" y="3041"/>
                  </a:lnTo>
                  <a:lnTo>
                    <a:pt x="3766" y="3040"/>
                  </a:lnTo>
                  <a:lnTo>
                    <a:pt x="3762" y="3038"/>
                  </a:lnTo>
                  <a:lnTo>
                    <a:pt x="3760" y="3036"/>
                  </a:lnTo>
                  <a:lnTo>
                    <a:pt x="3757" y="3034"/>
                  </a:lnTo>
                  <a:lnTo>
                    <a:pt x="3753" y="3032"/>
                  </a:lnTo>
                  <a:lnTo>
                    <a:pt x="3751" y="3038"/>
                  </a:lnTo>
                  <a:lnTo>
                    <a:pt x="3749" y="3043"/>
                  </a:lnTo>
                  <a:lnTo>
                    <a:pt x="3748" y="3047"/>
                  </a:lnTo>
                  <a:lnTo>
                    <a:pt x="3744" y="3049"/>
                  </a:lnTo>
                  <a:lnTo>
                    <a:pt x="3740" y="3050"/>
                  </a:lnTo>
                  <a:lnTo>
                    <a:pt x="3733" y="3052"/>
                  </a:lnTo>
                  <a:lnTo>
                    <a:pt x="3733" y="3043"/>
                  </a:lnTo>
                  <a:lnTo>
                    <a:pt x="3733" y="3036"/>
                  </a:lnTo>
                  <a:lnTo>
                    <a:pt x="3733" y="3030"/>
                  </a:lnTo>
                  <a:lnTo>
                    <a:pt x="3733" y="3029"/>
                  </a:lnTo>
                  <a:lnTo>
                    <a:pt x="3724" y="3012"/>
                  </a:lnTo>
                  <a:lnTo>
                    <a:pt x="3709" y="3010"/>
                  </a:lnTo>
                  <a:lnTo>
                    <a:pt x="3700" y="3009"/>
                  </a:lnTo>
                  <a:lnTo>
                    <a:pt x="3691" y="3007"/>
                  </a:lnTo>
                  <a:lnTo>
                    <a:pt x="3680" y="3003"/>
                  </a:lnTo>
                  <a:lnTo>
                    <a:pt x="3680" y="2998"/>
                  </a:lnTo>
                  <a:lnTo>
                    <a:pt x="3678" y="2992"/>
                  </a:lnTo>
                  <a:lnTo>
                    <a:pt x="3677" y="2989"/>
                  </a:lnTo>
                  <a:lnTo>
                    <a:pt x="3675" y="2987"/>
                  </a:lnTo>
                  <a:lnTo>
                    <a:pt x="3669" y="2985"/>
                  </a:lnTo>
                  <a:lnTo>
                    <a:pt x="3664" y="2985"/>
                  </a:lnTo>
                  <a:lnTo>
                    <a:pt x="3657" y="2983"/>
                  </a:lnTo>
                  <a:lnTo>
                    <a:pt x="3657" y="2980"/>
                  </a:lnTo>
                  <a:lnTo>
                    <a:pt x="3653" y="2980"/>
                  </a:lnTo>
                  <a:lnTo>
                    <a:pt x="3658" y="2996"/>
                  </a:lnTo>
                  <a:lnTo>
                    <a:pt x="3662" y="3012"/>
                  </a:lnTo>
                  <a:lnTo>
                    <a:pt x="3660" y="3027"/>
                  </a:lnTo>
                  <a:lnTo>
                    <a:pt x="3653" y="3030"/>
                  </a:lnTo>
                  <a:lnTo>
                    <a:pt x="3646" y="3034"/>
                  </a:lnTo>
                  <a:lnTo>
                    <a:pt x="3640" y="3040"/>
                  </a:lnTo>
                  <a:lnTo>
                    <a:pt x="3628" y="3036"/>
                  </a:lnTo>
                  <a:lnTo>
                    <a:pt x="3628" y="3016"/>
                  </a:lnTo>
                  <a:lnTo>
                    <a:pt x="3597" y="3010"/>
                  </a:lnTo>
                  <a:lnTo>
                    <a:pt x="3597" y="3030"/>
                  </a:lnTo>
                  <a:lnTo>
                    <a:pt x="3591" y="3034"/>
                  </a:lnTo>
                  <a:lnTo>
                    <a:pt x="3589" y="3036"/>
                  </a:lnTo>
                  <a:lnTo>
                    <a:pt x="3586" y="3036"/>
                  </a:lnTo>
                  <a:lnTo>
                    <a:pt x="3582" y="3038"/>
                  </a:lnTo>
                  <a:lnTo>
                    <a:pt x="3577" y="3040"/>
                  </a:lnTo>
                  <a:lnTo>
                    <a:pt x="3560" y="3032"/>
                  </a:lnTo>
                  <a:lnTo>
                    <a:pt x="3542" y="3029"/>
                  </a:lnTo>
                  <a:lnTo>
                    <a:pt x="3524" y="3027"/>
                  </a:lnTo>
                  <a:lnTo>
                    <a:pt x="3515" y="3009"/>
                  </a:lnTo>
                  <a:lnTo>
                    <a:pt x="3502" y="2994"/>
                  </a:lnTo>
                  <a:lnTo>
                    <a:pt x="3484" y="2983"/>
                  </a:lnTo>
                  <a:lnTo>
                    <a:pt x="3464" y="2983"/>
                  </a:lnTo>
                  <a:lnTo>
                    <a:pt x="3444" y="2954"/>
                  </a:lnTo>
                  <a:lnTo>
                    <a:pt x="3438" y="2956"/>
                  </a:lnTo>
                  <a:lnTo>
                    <a:pt x="3433" y="2958"/>
                  </a:lnTo>
                  <a:lnTo>
                    <a:pt x="3428" y="2958"/>
                  </a:lnTo>
                  <a:lnTo>
                    <a:pt x="3418" y="2958"/>
                  </a:lnTo>
                  <a:lnTo>
                    <a:pt x="3418" y="2954"/>
                  </a:lnTo>
                  <a:lnTo>
                    <a:pt x="3418" y="2952"/>
                  </a:lnTo>
                  <a:lnTo>
                    <a:pt x="3418" y="2950"/>
                  </a:lnTo>
                  <a:lnTo>
                    <a:pt x="3417" y="2949"/>
                  </a:lnTo>
                  <a:lnTo>
                    <a:pt x="3415" y="2947"/>
                  </a:lnTo>
                  <a:lnTo>
                    <a:pt x="3411" y="2949"/>
                  </a:lnTo>
                  <a:lnTo>
                    <a:pt x="3404" y="2952"/>
                  </a:lnTo>
                  <a:lnTo>
                    <a:pt x="3398" y="2954"/>
                  </a:lnTo>
                  <a:lnTo>
                    <a:pt x="3402" y="2958"/>
                  </a:lnTo>
                  <a:lnTo>
                    <a:pt x="3404" y="2961"/>
                  </a:lnTo>
                  <a:lnTo>
                    <a:pt x="3404" y="2963"/>
                  </a:lnTo>
                  <a:lnTo>
                    <a:pt x="3406" y="2967"/>
                  </a:lnTo>
                  <a:lnTo>
                    <a:pt x="3406" y="2972"/>
                  </a:lnTo>
                  <a:lnTo>
                    <a:pt x="3408" y="2978"/>
                  </a:lnTo>
                  <a:lnTo>
                    <a:pt x="3398" y="2978"/>
                  </a:lnTo>
                  <a:lnTo>
                    <a:pt x="3377" y="2987"/>
                  </a:lnTo>
                  <a:lnTo>
                    <a:pt x="3353" y="2990"/>
                  </a:lnTo>
                  <a:lnTo>
                    <a:pt x="3326" y="2989"/>
                  </a:lnTo>
                  <a:lnTo>
                    <a:pt x="3298" y="2983"/>
                  </a:lnTo>
                  <a:lnTo>
                    <a:pt x="3271" y="2978"/>
                  </a:lnTo>
                  <a:lnTo>
                    <a:pt x="3242" y="2974"/>
                  </a:lnTo>
                  <a:lnTo>
                    <a:pt x="3213" y="2974"/>
                  </a:lnTo>
                  <a:lnTo>
                    <a:pt x="3186" y="2981"/>
                  </a:lnTo>
                  <a:lnTo>
                    <a:pt x="3153" y="2992"/>
                  </a:lnTo>
                  <a:lnTo>
                    <a:pt x="3118" y="3007"/>
                  </a:lnTo>
                  <a:lnTo>
                    <a:pt x="3084" y="3021"/>
                  </a:lnTo>
                  <a:lnTo>
                    <a:pt x="3051" y="3040"/>
                  </a:lnTo>
                  <a:lnTo>
                    <a:pt x="3026" y="3060"/>
                  </a:lnTo>
                  <a:lnTo>
                    <a:pt x="3020" y="3067"/>
                  </a:lnTo>
                  <a:lnTo>
                    <a:pt x="3017" y="3078"/>
                  </a:lnTo>
                  <a:lnTo>
                    <a:pt x="3011" y="3090"/>
                  </a:lnTo>
                  <a:lnTo>
                    <a:pt x="3006" y="3098"/>
                  </a:lnTo>
                  <a:lnTo>
                    <a:pt x="2993" y="3107"/>
                  </a:lnTo>
                  <a:lnTo>
                    <a:pt x="2978" y="3112"/>
                  </a:lnTo>
                  <a:lnTo>
                    <a:pt x="2966" y="3121"/>
                  </a:lnTo>
                  <a:lnTo>
                    <a:pt x="2949" y="3121"/>
                  </a:lnTo>
                  <a:lnTo>
                    <a:pt x="2949" y="3134"/>
                  </a:lnTo>
                  <a:lnTo>
                    <a:pt x="2933" y="3140"/>
                  </a:lnTo>
                  <a:lnTo>
                    <a:pt x="2918" y="3147"/>
                  </a:lnTo>
                  <a:lnTo>
                    <a:pt x="2904" y="3152"/>
                  </a:lnTo>
                  <a:lnTo>
                    <a:pt x="2886" y="3156"/>
                  </a:lnTo>
                  <a:lnTo>
                    <a:pt x="2886" y="3152"/>
                  </a:lnTo>
                  <a:lnTo>
                    <a:pt x="2886" y="3149"/>
                  </a:lnTo>
                  <a:lnTo>
                    <a:pt x="2888" y="3147"/>
                  </a:lnTo>
                  <a:lnTo>
                    <a:pt x="2888" y="3145"/>
                  </a:lnTo>
                  <a:lnTo>
                    <a:pt x="2888" y="3143"/>
                  </a:lnTo>
                  <a:lnTo>
                    <a:pt x="2886" y="3141"/>
                  </a:lnTo>
                  <a:lnTo>
                    <a:pt x="2884" y="3140"/>
                  </a:lnTo>
                  <a:lnTo>
                    <a:pt x="2886" y="3140"/>
                  </a:lnTo>
                  <a:lnTo>
                    <a:pt x="2888" y="3134"/>
                  </a:lnTo>
                  <a:lnTo>
                    <a:pt x="2886" y="3129"/>
                  </a:lnTo>
                  <a:lnTo>
                    <a:pt x="2886" y="3123"/>
                  </a:lnTo>
                  <a:lnTo>
                    <a:pt x="2886" y="3121"/>
                  </a:lnTo>
                  <a:lnTo>
                    <a:pt x="2888" y="3121"/>
                  </a:lnTo>
                  <a:lnTo>
                    <a:pt x="2886" y="3121"/>
                  </a:lnTo>
                  <a:lnTo>
                    <a:pt x="2886" y="3123"/>
                  </a:lnTo>
                  <a:lnTo>
                    <a:pt x="2886" y="3123"/>
                  </a:lnTo>
                  <a:lnTo>
                    <a:pt x="2884" y="3127"/>
                  </a:lnTo>
                  <a:lnTo>
                    <a:pt x="2880" y="3129"/>
                  </a:lnTo>
                  <a:lnTo>
                    <a:pt x="2878" y="3132"/>
                  </a:lnTo>
                  <a:lnTo>
                    <a:pt x="2875" y="3134"/>
                  </a:lnTo>
                  <a:lnTo>
                    <a:pt x="2873" y="3136"/>
                  </a:lnTo>
                  <a:lnTo>
                    <a:pt x="2873" y="3138"/>
                  </a:lnTo>
                  <a:lnTo>
                    <a:pt x="2873" y="3138"/>
                  </a:lnTo>
                  <a:lnTo>
                    <a:pt x="2878" y="3138"/>
                  </a:lnTo>
                  <a:lnTo>
                    <a:pt x="2880" y="3138"/>
                  </a:lnTo>
                  <a:lnTo>
                    <a:pt x="2882" y="3140"/>
                  </a:lnTo>
                  <a:lnTo>
                    <a:pt x="2884" y="3140"/>
                  </a:lnTo>
                  <a:lnTo>
                    <a:pt x="2884" y="3140"/>
                  </a:lnTo>
                  <a:lnTo>
                    <a:pt x="2880" y="3147"/>
                  </a:lnTo>
                  <a:lnTo>
                    <a:pt x="2875" y="3156"/>
                  </a:lnTo>
                  <a:lnTo>
                    <a:pt x="2873" y="3165"/>
                  </a:lnTo>
                  <a:lnTo>
                    <a:pt x="2869" y="3167"/>
                  </a:lnTo>
                  <a:lnTo>
                    <a:pt x="2866" y="3169"/>
                  </a:lnTo>
                  <a:lnTo>
                    <a:pt x="2864" y="3167"/>
                  </a:lnTo>
                  <a:lnTo>
                    <a:pt x="2862" y="3167"/>
                  </a:lnTo>
                  <a:lnTo>
                    <a:pt x="2860" y="3165"/>
                  </a:lnTo>
                  <a:lnTo>
                    <a:pt x="2860" y="3163"/>
                  </a:lnTo>
                  <a:lnTo>
                    <a:pt x="2858" y="3161"/>
                  </a:lnTo>
                  <a:lnTo>
                    <a:pt x="2855" y="3160"/>
                  </a:lnTo>
                  <a:lnTo>
                    <a:pt x="2851" y="3158"/>
                  </a:lnTo>
                  <a:lnTo>
                    <a:pt x="2846" y="3156"/>
                  </a:lnTo>
                  <a:lnTo>
                    <a:pt x="2844" y="3165"/>
                  </a:lnTo>
                  <a:lnTo>
                    <a:pt x="2842" y="3172"/>
                  </a:lnTo>
                  <a:lnTo>
                    <a:pt x="2838" y="3178"/>
                  </a:lnTo>
                  <a:lnTo>
                    <a:pt x="2835" y="3181"/>
                  </a:lnTo>
                  <a:lnTo>
                    <a:pt x="2828" y="3183"/>
                  </a:lnTo>
                  <a:lnTo>
                    <a:pt x="2817" y="3183"/>
                  </a:lnTo>
                  <a:lnTo>
                    <a:pt x="2817" y="3203"/>
                  </a:lnTo>
                  <a:lnTo>
                    <a:pt x="2813" y="3209"/>
                  </a:lnTo>
                  <a:lnTo>
                    <a:pt x="2808" y="3212"/>
                  </a:lnTo>
                  <a:lnTo>
                    <a:pt x="2804" y="3218"/>
                  </a:lnTo>
                  <a:lnTo>
                    <a:pt x="2800" y="3223"/>
                  </a:lnTo>
                  <a:lnTo>
                    <a:pt x="2793" y="3227"/>
                  </a:lnTo>
                  <a:lnTo>
                    <a:pt x="2791" y="3227"/>
                  </a:lnTo>
                  <a:lnTo>
                    <a:pt x="2789" y="3227"/>
                  </a:lnTo>
                  <a:lnTo>
                    <a:pt x="2786" y="3225"/>
                  </a:lnTo>
                  <a:lnTo>
                    <a:pt x="2782" y="3225"/>
                  </a:lnTo>
                  <a:lnTo>
                    <a:pt x="2777" y="3223"/>
                  </a:lnTo>
                  <a:lnTo>
                    <a:pt x="2777" y="3227"/>
                  </a:lnTo>
                  <a:lnTo>
                    <a:pt x="2782" y="3238"/>
                  </a:lnTo>
                  <a:lnTo>
                    <a:pt x="2784" y="3250"/>
                  </a:lnTo>
                  <a:lnTo>
                    <a:pt x="2784" y="3269"/>
                  </a:lnTo>
                  <a:lnTo>
                    <a:pt x="2780" y="3287"/>
                  </a:lnTo>
                  <a:lnTo>
                    <a:pt x="2775" y="3303"/>
                  </a:lnTo>
                  <a:lnTo>
                    <a:pt x="2769" y="3318"/>
                  </a:lnTo>
                  <a:lnTo>
                    <a:pt x="2769" y="3320"/>
                  </a:lnTo>
                  <a:lnTo>
                    <a:pt x="2768" y="3321"/>
                  </a:lnTo>
                  <a:lnTo>
                    <a:pt x="2764" y="3325"/>
                  </a:lnTo>
                  <a:lnTo>
                    <a:pt x="2762" y="3330"/>
                  </a:lnTo>
                  <a:lnTo>
                    <a:pt x="2758" y="3334"/>
                  </a:lnTo>
                  <a:lnTo>
                    <a:pt x="2757" y="3338"/>
                  </a:lnTo>
                  <a:lnTo>
                    <a:pt x="2755" y="3340"/>
                  </a:lnTo>
                  <a:lnTo>
                    <a:pt x="2753" y="3341"/>
                  </a:lnTo>
                  <a:lnTo>
                    <a:pt x="2762" y="3354"/>
                  </a:lnTo>
                  <a:lnTo>
                    <a:pt x="2769" y="3374"/>
                  </a:lnTo>
                  <a:lnTo>
                    <a:pt x="2777" y="3398"/>
                  </a:lnTo>
                  <a:lnTo>
                    <a:pt x="2782" y="3421"/>
                  </a:lnTo>
                  <a:lnTo>
                    <a:pt x="2788" y="3443"/>
                  </a:lnTo>
                  <a:lnTo>
                    <a:pt x="2793" y="3460"/>
                  </a:lnTo>
                  <a:lnTo>
                    <a:pt x="2798" y="3467"/>
                  </a:lnTo>
                  <a:lnTo>
                    <a:pt x="2804" y="3470"/>
                  </a:lnTo>
                  <a:lnTo>
                    <a:pt x="2809" y="3474"/>
                  </a:lnTo>
                  <a:lnTo>
                    <a:pt x="2815" y="3480"/>
                  </a:lnTo>
                  <a:lnTo>
                    <a:pt x="2818" y="3492"/>
                  </a:lnTo>
                  <a:lnTo>
                    <a:pt x="2813" y="3492"/>
                  </a:lnTo>
                  <a:lnTo>
                    <a:pt x="2813" y="3496"/>
                  </a:lnTo>
                  <a:lnTo>
                    <a:pt x="2798" y="3498"/>
                  </a:lnTo>
                  <a:lnTo>
                    <a:pt x="2788" y="3500"/>
                  </a:lnTo>
                  <a:lnTo>
                    <a:pt x="2777" y="3501"/>
                  </a:lnTo>
                  <a:lnTo>
                    <a:pt x="2762" y="3503"/>
                  </a:lnTo>
                  <a:lnTo>
                    <a:pt x="2749" y="3489"/>
                  </a:lnTo>
                  <a:lnTo>
                    <a:pt x="2737" y="3483"/>
                  </a:lnTo>
                  <a:lnTo>
                    <a:pt x="2722" y="3481"/>
                  </a:lnTo>
                  <a:lnTo>
                    <a:pt x="2708" y="3481"/>
                  </a:lnTo>
                  <a:lnTo>
                    <a:pt x="2689" y="3480"/>
                  </a:lnTo>
                  <a:lnTo>
                    <a:pt x="2669" y="3474"/>
                  </a:lnTo>
                  <a:lnTo>
                    <a:pt x="2666" y="3472"/>
                  </a:lnTo>
                  <a:lnTo>
                    <a:pt x="2662" y="3469"/>
                  </a:lnTo>
                  <a:lnTo>
                    <a:pt x="2660" y="3465"/>
                  </a:lnTo>
                  <a:lnTo>
                    <a:pt x="2658" y="3461"/>
                  </a:lnTo>
                  <a:lnTo>
                    <a:pt x="2657" y="3458"/>
                  </a:lnTo>
                  <a:lnTo>
                    <a:pt x="2653" y="3454"/>
                  </a:lnTo>
                  <a:lnTo>
                    <a:pt x="2618" y="3450"/>
                  </a:lnTo>
                  <a:lnTo>
                    <a:pt x="2615" y="3449"/>
                  </a:lnTo>
                  <a:lnTo>
                    <a:pt x="2615" y="3445"/>
                  </a:lnTo>
                  <a:lnTo>
                    <a:pt x="2613" y="3441"/>
                  </a:lnTo>
                  <a:lnTo>
                    <a:pt x="2611" y="3438"/>
                  </a:lnTo>
                  <a:lnTo>
                    <a:pt x="2609" y="3434"/>
                  </a:lnTo>
                  <a:lnTo>
                    <a:pt x="2562" y="3427"/>
                  </a:lnTo>
                  <a:lnTo>
                    <a:pt x="2558" y="3403"/>
                  </a:lnTo>
                  <a:lnTo>
                    <a:pt x="2551" y="3380"/>
                  </a:lnTo>
                  <a:lnTo>
                    <a:pt x="2538" y="3356"/>
                  </a:lnTo>
                  <a:lnTo>
                    <a:pt x="2528" y="3334"/>
                  </a:lnTo>
                  <a:lnTo>
                    <a:pt x="2517" y="3309"/>
                  </a:lnTo>
                  <a:lnTo>
                    <a:pt x="2509" y="3280"/>
                  </a:lnTo>
                  <a:lnTo>
                    <a:pt x="2506" y="3249"/>
                  </a:lnTo>
                  <a:lnTo>
                    <a:pt x="2484" y="3236"/>
                  </a:lnTo>
                  <a:lnTo>
                    <a:pt x="2464" y="3214"/>
                  </a:lnTo>
                  <a:lnTo>
                    <a:pt x="2442" y="3185"/>
                  </a:lnTo>
                  <a:lnTo>
                    <a:pt x="2422" y="3152"/>
                  </a:lnTo>
                  <a:lnTo>
                    <a:pt x="2404" y="3120"/>
                  </a:lnTo>
                  <a:lnTo>
                    <a:pt x="2389" y="3090"/>
                  </a:lnTo>
                  <a:lnTo>
                    <a:pt x="2377" y="3065"/>
                  </a:lnTo>
                  <a:lnTo>
                    <a:pt x="2364" y="3041"/>
                  </a:lnTo>
                  <a:lnTo>
                    <a:pt x="2348" y="3014"/>
                  </a:lnTo>
                  <a:lnTo>
                    <a:pt x="2324" y="2990"/>
                  </a:lnTo>
                  <a:lnTo>
                    <a:pt x="2300" y="2972"/>
                  </a:lnTo>
                  <a:lnTo>
                    <a:pt x="2273" y="2961"/>
                  </a:lnTo>
                  <a:lnTo>
                    <a:pt x="2273" y="2947"/>
                  </a:lnTo>
                  <a:lnTo>
                    <a:pt x="2269" y="2943"/>
                  </a:lnTo>
                  <a:lnTo>
                    <a:pt x="2266" y="2940"/>
                  </a:lnTo>
                  <a:lnTo>
                    <a:pt x="2264" y="2936"/>
                  </a:lnTo>
                  <a:lnTo>
                    <a:pt x="2260" y="2930"/>
                  </a:lnTo>
                  <a:lnTo>
                    <a:pt x="2242" y="2934"/>
                  </a:lnTo>
                  <a:lnTo>
                    <a:pt x="2217" y="2934"/>
                  </a:lnTo>
                  <a:lnTo>
                    <a:pt x="2189" y="2930"/>
                  </a:lnTo>
                  <a:lnTo>
                    <a:pt x="2188" y="2929"/>
                  </a:lnTo>
                  <a:lnTo>
                    <a:pt x="2184" y="2927"/>
                  </a:lnTo>
                  <a:lnTo>
                    <a:pt x="2182" y="2923"/>
                  </a:lnTo>
                  <a:lnTo>
                    <a:pt x="2178" y="2921"/>
                  </a:lnTo>
                  <a:lnTo>
                    <a:pt x="2175" y="2920"/>
                  </a:lnTo>
                  <a:lnTo>
                    <a:pt x="2173" y="2918"/>
                  </a:lnTo>
                  <a:lnTo>
                    <a:pt x="2168" y="2920"/>
                  </a:lnTo>
                  <a:lnTo>
                    <a:pt x="2155" y="2923"/>
                  </a:lnTo>
                  <a:lnTo>
                    <a:pt x="2140" y="2927"/>
                  </a:lnTo>
                  <a:lnTo>
                    <a:pt x="2126" y="2929"/>
                  </a:lnTo>
                  <a:lnTo>
                    <a:pt x="2117" y="2947"/>
                  </a:lnTo>
                  <a:lnTo>
                    <a:pt x="2108" y="2965"/>
                  </a:lnTo>
                  <a:lnTo>
                    <a:pt x="2098" y="2983"/>
                  </a:lnTo>
                  <a:lnTo>
                    <a:pt x="2093" y="3005"/>
                  </a:lnTo>
                  <a:lnTo>
                    <a:pt x="2082" y="3005"/>
                  </a:lnTo>
                  <a:lnTo>
                    <a:pt x="2077" y="3016"/>
                  </a:lnTo>
                  <a:lnTo>
                    <a:pt x="2068" y="3023"/>
                  </a:lnTo>
                  <a:lnTo>
                    <a:pt x="2055" y="3027"/>
                  </a:lnTo>
                  <a:lnTo>
                    <a:pt x="2038" y="3027"/>
                  </a:lnTo>
                  <a:lnTo>
                    <a:pt x="2020" y="3014"/>
                  </a:lnTo>
                  <a:lnTo>
                    <a:pt x="1998" y="3000"/>
                  </a:lnTo>
                  <a:lnTo>
                    <a:pt x="1973" y="2985"/>
                  </a:lnTo>
                  <a:lnTo>
                    <a:pt x="1948" y="2969"/>
                  </a:lnTo>
                  <a:lnTo>
                    <a:pt x="1924" y="2954"/>
                  </a:lnTo>
                  <a:lnTo>
                    <a:pt x="1906" y="2938"/>
                  </a:lnTo>
                  <a:lnTo>
                    <a:pt x="1893" y="2923"/>
                  </a:lnTo>
                  <a:lnTo>
                    <a:pt x="1884" y="2901"/>
                  </a:lnTo>
                  <a:lnTo>
                    <a:pt x="1878" y="2876"/>
                  </a:lnTo>
                  <a:lnTo>
                    <a:pt x="1875" y="2849"/>
                  </a:lnTo>
                  <a:lnTo>
                    <a:pt x="1869" y="2823"/>
                  </a:lnTo>
                  <a:lnTo>
                    <a:pt x="1862" y="2800"/>
                  </a:lnTo>
                  <a:lnTo>
                    <a:pt x="1849" y="2781"/>
                  </a:lnTo>
                  <a:lnTo>
                    <a:pt x="1846" y="2778"/>
                  </a:lnTo>
                  <a:lnTo>
                    <a:pt x="1844" y="2776"/>
                  </a:lnTo>
                  <a:lnTo>
                    <a:pt x="1842" y="2776"/>
                  </a:lnTo>
                  <a:lnTo>
                    <a:pt x="1840" y="2774"/>
                  </a:lnTo>
                  <a:lnTo>
                    <a:pt x="1838" y="2774"/>
                  </a:lnTo>
                  <a:lnTo>
                    <a:pt x="1837" y="2774"/>
                  </a:lnTo>
                  <a:lnTo>
                    <a:pt x="1833" y="2772"/>
                  </a:lnTo>
                  <a:lnTo>
                    <a:pt x="1829" y="2769"/>
                  </a:lnTo>
                  <a:lnTo>
                    <a:pt x="1813" y="2749"/>
                  </a:lnTo>
                  <a:lnTo>
                    <a:pt x="1800" y="2725"/>
                  </a:lnTo>
                  <a:lnTo>
                    <a:pt x="1786" y="2701"/>
                  </a:lnTo>
                  <a:lnTo>
                    <a:pt x="1737" y="2665"/>
                  </a:lnTo>
                  <a:lnTo>
                    <a:pt x="1733" y="2649"/>
                  </a:lnTo>
                  <a:lnTo>
                    <a:pt x="1729" y="2634"/>
                  </a:lnTo>
                  <a:lnTo>
                    <a:pt x="1677" y="2627"/>
                  </a:lnTo>
                  <a:lnTo>
                    <a:pt x="1618" y="2620"/>
                  </a:lnTo>
                  <a:lnTo>
                    <a:pt x="1562" y="2612"/>
                  </a:lnTo>
                  <a:lnTo>
                    <a:pt x="1509" y="2605"/>
                  </a:lnTo>
                  <a:lnTo>
                    <a:pt x="1506" y="2656"/>
                  </a:lnTo>
                  <a:lnTo>
                    <a:pt x="1495" y="2661"/>
                  </a:lnTo>
                  <a:lnTo>
                    <a:pt x="1482" y="2663"/>
                  </a:lnTo>
                  <a:lnTo>
                    <a:pt x="1466" y="2663"/>
                  </a:lnTo>
                  <a:lnTo>
                    <a:pt x="1448" y="2656"/>
                  </a:lnTo>
                  <a:lnTo>
                    <a:pt x="1426" y="2654"/>
                  </a:lnTo>
                  <a:lnTo>
                    <a:pt x="1402" y="2654"/>
                  </a:lnTo>
                  <a:lnTo>
                    <a:pt x="1378" y="2652"/>
                  </a:lnTo>
                  <a:lnTo>
                    <a:pt x="1333" y="2643"/>
                  </a:lnTo>
                  <a:lnTo>
                    <a:pt x="1286" y="2640"/>
                  </a:lnTo>
                  <a:lnTo>
                    <a:pt x="1238" y="2636"/>
                  </a:lnTo>
                  <a:lnTo>
                    <a:pt x="1191" y="2627"/>
                  </a:lnTo>
                  <a:lnTo>
                    <a:pt x="1164" y="2618"/>
                  </a:lnTo>
                  <a:lnTo>
                    <a:pt x="1140" y="2603"/>
                  </a:lnTo>
                  <a:lnTo>
                    <a:pt x="1117" y="2589"/>
                  </a:lnTo>
                  <a:lnTo>
                    <a:pt x="1095" y="2574"/>
                  </a:lnTo>
                  <a:lnTo>
                    <a:pt x="1044" y="2543"/>
                  </a:lnTo>
                  <a:lnTo>
                    <a:pt x="997" y="2514"/>
                  </a:lnTo>
                  <a:lnTo>
                    <a:pt x="949" y="2487"/>
                  </a:lnTo>
                  <a:lnTo>
                    <a:pt x="900" y="2454"/>
                  </a:lnTo>
                  <a:lnTo>
                    <a:pt x="884" y="2447"/>
                  </a:lnTo>
                  <a:lnTo>
                    <a:pt x="868" y="2441"/>
                  </a:lnTo>
                  <a:lnTo>
                    <a:pt x="851" y="2434"/>
                  </a:lnTo>
                  <a:lnTo>
                    <a:pt x="837" y="2429"/>
                  </a:lnTo>
                  <a:lnTo>
                    <a:pt x="822" y="2420"/>
                  </a:lnTo>
                  <a:lnTo>
                    <a:pt x="813" y="2407"/>
                  </a:lnTo>
                  <a:lnTo>
                    <a:pt x="808" y="2390"/>
                  </a:lnTo>
                  <a:lnTo>
                    <a:pt x="811" y="2389"/>
                  </a:lnTo>
                  <a:lnTo>
                    <a:pt x="811" y="2387"/>
                  </a:lnTo>
                  <a:lnTo>
                    <a:pt x="813" y="2385"/>
                  </a:lnTo>
                  <a:lnTo>
                    <a:pt x="815" y="2383"/>
                  </a:lnTo>
                  <a:lnTo>
                    <a:pt x="780" y="2383"/>
                  </a:lnTo>
                  <a:lnTo>
                    <a:pt x="766" y="2378"/>
                  </a:lnTo>
                  <a:lnTo>
                    <a:pt x="740" y="2372"/>
                  </a:lnTo>
                  <a:lnTo>
                    <a:pt x="709" y="2369"/>
                  </a:lnTo>
                  <a:lnTo>
                    <a:pt x="675" y="2365"/>
                  </a:lnTo>
                  <a:lnTo>
                    <a:pt x="638" y="2363"/>
                  </a:lnTo>
                  <a:lnTo>
                    <a:pt x="606" y="2360"/>
                  </a:lnTo>
                  <a:lnTo>
                    <a:pt x="577" y="2358"/>
                  </a:lnTo>
                  <a:lnTo>
                    <a:pt x="557" y="2358"/>
                  </a:lnTo>
                  <a:lnTo>
                    <a:pt x="553" y="2352"/>
                  </a:lnTo>
                  <a:lnTo>
                    <a:pt x="551" y="2350"/>
                  </a:lnTo>
                  <a:lnTo>
                    <a:pt x="549" y="2347"/>
                  </a:lnTo>
                  <a:lnTo>
                    <a:pt x="548" y="2343"/>
                  </a:lnTo>
                  <a:lnTo>
                    <a:pt x="546" y="2338"/>
                  </a:lnTo>
                  <a:lnTo>
                    <a:pt x="546" y="2330"/>
                  </a:lnTo>
                  <a:lnTo>
                    <a:pt x="540" y="2318"/>
                  </a:lnTo>
                  <a:lnTo>
                    <a:pt x="540" y="2303"/>
                  </a:lnTo>
                  <a:lnTo>
                    <a:pt x="542" y="2287"/>
                  </a:lnTo>
                  <a:lnTo>
                    <a:pt x="542" y="2270"/>
                  </a:lnTo>
                  <a:lnTo>
                    <a:pt x="540" y="2254"/>
                  </a:lnTo>
                  <a:lnTo>
                    <a:pt x="535" y="2243"/>
                  </a:lnTo>
                  <a:lnTo>
                    <a:pt x="522" y="2227"/>
                  </a:lnTo>
                  <a:lnTo>
                    <a:pt x="508" y="2209"/>
                  </a:lnTo>
                  <a:lnTo>
                    <a:pt x="491" y="2189"/>
                  </a:lnTo>
                  <a:lnTo>
                    <a:pt x="475" y="2172"/>
                  </a:lnTo>
                  <a:lnTo>
                    <a:pt x="462" y="2160"/>
                  </a:lnTo>
                  <a:lnTo>
                    <a:pt x="451" y="2150"/>
                  </a:lnTo>
                  <a:lnTo>
                    <a:pt x="448" y="2150"/>
                  </a:lnTo>
                  <a:lnTo>
                    <a:pt x="440" y="2149"/>
                  </a:lnTo>
                  <a:lnTo>
                    <a:pt x="433" y="2149"/>
                  </a:lnTo>
                  <a:lnTo>
                    <a:pt x="424" y="2147"/>
                  </a:lnTo>
                  <a:lnTo>
                    <a:pt x="424" y="2130"/>
                  </a:lnTo>
                  <a:lnTo>
                    <a:pt x="422" y="2112"/>
                  </a:lnTo>
                  <a:lnTo>
                    <a:pt x="422" y="2092"/>
                  </a:lnTo>
                  <a:lnTo>
                    <a:pt x="420" y="2080"/>
                  </a:lnTo>
                  <a:lnTo>
                    <a:pt x="400" y="2074"/>
                  </a:lnTo>
                  <a:lnTo>
                    <a:pt x="378" y="2067"/>
                  </a:lnTo>
                  <a:lnTo>
                    <a:pt x="358" y="2058"/>
                  </a:lnTo>
                  <a:lnTo>
                    <a:pt x="344" y="2047"/>
                  </a:lnTo>
                  <a:lnTo>
                    <a:pt x="338" y="2038"/>
                  </a:lnTo>
                  <a:lnTo>
                    <a:pt x="335" y="2027"/>
                  </a:lnTo>
                  <a:lnTo>
                    <a:pt x="331" y="2018"/>
                  </a:lnTo>
                  <a:lnTo>
                    <a:pt x="326" y="2007"/>
                  </a:lnTo>
                  <a:lnTo>
                    <a:pt x="317" y="2000"/>
                  </a:lnTo>
                  <a:lnTo>
                    <a:pt x="297" y="1994"/>
                  </a:lnTo>
                  <a:lnTo>
                    <a:pt x="277" y="1989"/>
                  </a:lnTo>
                  <a:lnTo>
                    <a:pt x="257" y="1983"/>
                  </a:lnTo>
                  <a:lnTo>
                    <a:pt x="237" y="1976"/>
                  </a:lnTo>
                  <a:lnTo>
                    <a:pt x="220" y="1965"/>
                  </a:lnTo>
                  <a:lnTo>
                    <a:pt x="209" y="1950"/>
                  </a:lnTo>
                  <a:lnTo>
                    <a:pt x="204" y="1932"/>
                  </a:lnTo>
                  <a:lnTo>
                    <a:pt x="209" y="1923"/>
                  </a:lnTo>
                  <a:lnTo>
                    <a:pt x="215" y="1907"/>
                  </a:lnTo>
                  <a:lnTo>
                    <a:pt x="220" y="1889"/>
                  </a:lnTo>
                  <a:lnTo>
                    <a:pt x="224" y="1872"/>
                  </a:lnTo>
                  <a:lnTo>
                    <a:pt x="209" y="1865"/>
                  </a:lnTo>
                  <a:lnTo>
                    <a:pt x="204" y="1858"/>
                  </a:lnTo>
                  <a:lnTo>
                    <a:pt x="202" y="1852"/>
                  </a:lnTo>
                  <a:lnTo>
                    <a:pt x="202" y="1847"/>
                  </a:lnTo>
                  <a:lnTo>
                    <a:pt x="206" y="1841"/>
                  </a:lnTo>
                  <a:lnTo>
                    <a:pt x="206" y="1834"/>
                  </a:lnTo>
                  <a:lnTo>
                    <a:pt x="202" y="1825"/>
                  </a:lnTo>
                  <a:lnTo>
                    <a:pt x="193" y="1810"/>
                  </a:lnTo>
                  <a:lnTo>
                    <a:pt x="180" y="1796"/>
                  </a:lnTo>
                  <a:lnTo>
                    <a:pt x="171" y="1781"/>
                  </a:lnTo>
                  <a:lnTo>
                    <a:pt x="157" y="1760"/>
                  </a:lnTo>
                  <a:lnTo>
                    <a:pt x="140" y="1740"/>
                  </a:lnTo>
                  <a:lnTo>
                    <a:pt x="126" y="1718"/>
                  </a:lnTo>
                  <a:lnTo>
                    <a:pt x="118" y="1709"/>
                  </a:lnTo>
                  <a:lnTo>
                    <a:pt x="111" y="1700"/>
                  </a:lnTo>
                  <a:lnTo>
                    <a:pt x="106" y="1685"/>
                  </a:lnTo>
                  <a:lnTo>
                    <a:pt x="109" y="1676"/>
                  </a:lnTo>
                  <a:lnTo>
                    <a:pt x="109" y="1663"/>
                  </a:lnTo>
                  <a:lnTo>
                    <a:pt x="113" y="1650"/>
                  </a:lnTo>
                  <a:lnTo>
                    <a:pt x="117" y="1647"/>
                  </a:lnTo>
                  <a:lnTo>
                    <a:pt x="118" y="1645"/>
                  </a:lnTo>
                  <a:lnTo>
                    <a:pt x="124" y="1643"/>
                  </a:lnTo>
                  <a:lnTo>
                    <a:pt x="128" y="1641"/>
                  </a:lnTo>
                  <a:lnTo>
                    <a:pt x="131" y="1638"/>
                  </a:lnTo>
                  <a:lnTo>
                    <a:pt x="131" y="1638"/>
                  </a:lnTo>
                  <a:lnTo>
                    <a:pt x="133" y="1638"/>
                  </a:lnTo>
                  <a:lnTo>
                    <a:pt x="133" y="1641"/>
                  </a:lnTo>
                  <a:lnTo>
                    <a:pt x="133" y="1643"/>
                  </a:lnTo>
                  <a:lnTo>
                    <a:pt x="135" y="1641"/>
                  </a:lnTo>
                  <a:lnTo>
                    <a:pt x="135" y="1640"/>
                  </a:lnTo>
                  <a:lnTo>
                    <a:pt x="135" y="1638"/>
                  </a:lnTo>
                  <a:lnTo>
                    <a:pt x="135" y="1636"/>
                  </a:lnTo>
                  <a:lnTo>
                    <a:pt x="133" y="1634"/>
                  </a:lnTo>
                  <a:lnTo>
                    <a:pt x="133" y="1634"/>
                  </a:lnTo>
                  <a:lnTo>
                    <a:pt x="131" y="1638"/>
                  </a:lnTo>
                  <a:lnTo>
                    <a:pt x="113" y="1634"/>
                  </a:lnTo>
                  <a:lnTo>
                    <a:pt x="106" y="1623"/>
                  </a:lnTo>
                  <a:lnTo>
                    <a:pt x="98" y="1612"/>
                  </a:lnTo>
                  <a:lnTo>
                    <a:pt x="93" y="1601"/>
                  </a:lnTo>
                  <a:lnTo>
                    <a:pt x="88" y="1589"/>
                  </a:lnTo>
                  <a:lnTo>
                    <a:pt x="84" y="1570"/>
                  </a:lnTo>
                  <a:lnTo>
                    <a:pt x="91" y="1561"/>
                  </a:lnTo>
                  <a:lnTo>
                    <a:pt x="91" y="1556"/>
                  </a:lnTo>
                  <a:lnTo>
                    <a:pt x="88" y="1549"/>
                  </a:lnTo>
                  <a:lnTo>
                    <a:pt x="84" y="1541"/>
                  </a:lnTo>
                  <a:lnTo>
                    <a:pt x="84" y="1530"/>
                  </a:lnTo>
                  <a:lnTo>
                    <a:pt x="88" y="1523"/>
                  </a:lnTo>
                  <a:lnTo>
                    <a:pt x="93" y="1512"/>
                  </a:lnTo>
                  <a:lnTo>
                    <a:pt x="97" y="1500"/>
                  </a:lnTo>
                  <a:lnTo>
                    <a:pt x="80" y="1487"/>
                  </a:lnTo>
                  <a:lnTo>
                    <a:pt x="71" y="1467"/>
                  </a:lnTo>
                  <a:lnTo>
                    <a:pt x="66" y="1467"/>
                  </a:lnTo>
                  <a:lnTo>
                    <a:pt x="62" y="1469"/>
                  </a:lnTo>
                  <a:lnTo>
                    <a:pt x="60" y="1469"/>
                  </a:lnTo>
                  <a:lnTo>
                    <a:pt x="58" y="1469"/>
                  </a:lnTo>
                  <a:lnTo>
                    <a:pt x="57" y="1467"/>
                  </a:lnTo>
                  <a:lnTo>
                    <a:pt x="57" y="1463"/>
                  </a:lnTo>
                  <a:lnTo>
                    <a:pt x="57" y="1458"/>
                  </a:lnTo>
                  <a:lnTo>
                    <a:pt x="55" y="1450"/>
                  </a:lnTo>
                  <a:lnTo>
                    <a:pt x="60" y="1436"/>
                  </a:lnTo>
                  <a:lnTo>
                    <a:pt x="58" y="1416"/>
                  </a:lnTo>
                  <a:lnTo>
                    <a:pt x="51" y="1396"/>
                  </a:lnTo>
                  <a:lnTo>
                    <a:pt x="38" y="1376"/>
                  </a:lnTo>
                  <a:lnTo>
                    <a:pt x="28" y="1356"/>
                  </a:lnTo>
                  <a:lnTo>
                    <a:pt x="17" y="1340"/>
                  </a:lnTo>
                  <a:lnTo>
                    <a:pt x="11" y="1323"/>
                  </a:lnTo>
                  <a:lnTo>
                    <a:pt x="11" y="1316"/>
                  </a:lnTo>
                  <a:lnTo>
                    <a:pt x="11" y="1312"/>
                  </a:lnTo>
                  <a:lnTo>
                    <a:pt x="13" y="1309"/>
                  </a:lnTo>
                  <a:lnTo>
                    <a:pt x="13" y="1309"/>
                  </a:lnTo>
                  <a:lnTo>
                    <a:pt x="15" y="1307"/>
                  </a:lnTo>
                  <a:lnTo>
                    <a:pt x="17" y="1305"/>
                  </a:lnTo>
                  <a:lnTo>
                    <a:pt x="18" y="1303"/>
                  </a:lnTo>
                  <a:lnTo>
                    <a:pt x="13" y="1252"/>
                  </a:lnTo>
                  <a:lnTo>
                    <a:pt x="18" y="1245"/>
                  </a:lnTo>
                  <a:lnTo>
                    <a:pt x="26" y="1236"/>
                  </a:lnTo>
                  <a:lnTo>
                    <a:pt x="31" y="1225"/>
                  </a:lnTo>
                  <a:lnTo>
                    <a:pt x="33" y="1212"/>
                  </a:lnTo>
                  <a:lnTo>
                    <a:pt x="29" y="1194"/>
                  </a:lnTo>
                  <a:lnTo>
                    <a:pt x="24" y="1176"/>
                  </a:lnTo>
                  <a:lnTo>
                    <a:pt x="17" y="1160"/>
                  </a:lnTo>
                  <a:lnTo>
                    <a:pt x="9" y="1141"/>
                  </a:lnTo>
                  <a:lnTo>
                    <a:pt x="2" y="1120"/>
                  </a:lnTo>
                  <a:lnTo>
                    <a:pt x="0" y="1092"/>
                  </a:lnTo>
                  <a:lnTo>
                    <a:pt x="15" y="1076"/>
                  </a:lnTo>
                  <a:lnTo>
                    <a:pt x="33" y="1052"/>
                  </a:lnTo>
                  <a:lnTo>
                    <a:pt x="49" y="1027"/>
                  </a:lnTo>
                  <a:lnTo>
                    <a:pt x="62" y="1000"/>
                  </a:lnTo>
                  <a:lnTo>
                    <a:pt x="71" y="978"/>
                  </a:lnTo>
                  <a:lnTo>
                    <a:pt x="75" y="965"/>
                  </a:lnTo>
                  <a:lnTo>
                    <a:pt x="80" y="954"/>
                  </a:lnTo>
                  <a:lnTo>
                    <a:pt x="82" y="945"/>
                  </a:lnTo>
                  <a:lnTo>
                    <a:pt x="82" y="940"/>
                  </a:lnTo>
                  <a:lnTo>
                    <a:pt x="82" y="934"/>
                  </a:lnTo>
                  <a:lnTo>
                    <a:pt x="84" y="929"/>
                  </a:lnTo>
                  <a:lnTo>
                    <a:pt x="88" y="925"/>
                  </a:lnTo>
                  <a:lnTo>
                    <a:pt x="89" y="921"/>
                  </a:lnTo>
                  <a:lnTo>
                    <a:pt x="89" y="918"/>
                  </a:lnTo>
                  <a:lnTo>
                    <a:pt x="91" y="912"/>
                  </a:lnTo>
                  <a:lnTo>
                    <a:pt x="89" y="907"/>
                  </a:lnTo>
                  <a:lnTo>
                    <a:pt x="89" y="905"/>
                  </a:lnTo>
                  <a:lnTo>
                    <a:pt x="88" y="901"/>
                  </a:lnTo>
                  <a:lnTo>
                    <a:pt x="84" y="900"/>
                  </a:lnTo>
                  <a:lnTo>
                    <a:pt x="82" y="896"/>
                  </a:lnTo>
                  <a:lnTo>
                    <a:pt x="82" y="894"/>
                  </a:lnTo>
                  <a:lnTo>
                    <a:pt x="82" y="876"/>
                  </a:lnTo>
                  <a:lnTo>
                    <a:pt x="88" y="860"/>
                  </a:lnTo>
                  <a:lnTo>
                    <a:pt x="98" y="841"/>
                  </a:lnTo>
                  <a:lnTo>
                    <a:pt x="108" y="829"/>
                  </a:lnTo>
                  <a:lnTo>
                    <a:pt x="113" y="818"/>
                  </a:lnTo>
                  <a:lnTo>
                    <a:pt x="109" y="765"/>
                  </a:lnTo>
                  <a:lnTo>
                    <a:pt x="111" y="765"/>
                  </a:lnTo>
                  <a:lnTo>
                    <a:pt x="115" y="763"/>
                  </a:lnTo>
                  <a:lnTo>
                    <a:pt x="118" y="761"/>
                  </a:lnTo>
                  <a:lnTo>
                    <a:pt x="122" y="760"/>
                  </a:lnTo>
                  <a:lnTo>
                    <a:pt x="124" y="758"/>
                  </a:lnTo>
                  <a:lnTo>
                    <a:pt x="137" y="734"/>
                  </a:lnTo>
                  <a:lnTo>
                    <a:pt x="144" y="705"/>
                  </a:lnTo>
                  <a:lnTo>
                    <a:pt x="157" y="705"/>
                  </a:lnTo>
                  <a:lnTo>
                    <a:pt x="168" y="678"/>
                  </a:lnTo>
                  <a:lnTo>
                    <a:pt x="184" y="649"/>
                  </a:lnTo>
                  <a:lnTo>
                    <a:pt x="198" y="621"/>
                  </a:lnTo>
                  <a:lnTo>
                    <a:pt x="206" y="581"/>
                  </a:lnTo>
                  <a:lnTo>
                    <a:pt x="218" y="578"/>
                  </a:lnTo>
                  <a:lnTo>
                    <a:pt x="222" y="560"/>
                  </a:lnTo>
                  <a:lnTo>
                    <a:pt x="222" y="540"/>
                  </a:lnTo>
                  <a:lnTo>
                    <a:pt x="226" y="521"/>
                  </a:lnTo>
                  <a:lnTo>
                    <a:pt x="235" y="505"/>
                  </a:lnTo>
                  <a:lnTo>
                    <a:pt x="248" y="485"/>
                  </a:lnTo>
                  <a:lnTo>
                    <a:pt x="257" y="465"/>
                  </a:lnTo>
                  <a:lnTo>
                    <a:pt x="264" y="438"/>
                  </a:lnTo>
                  <a:lnTo>
                    <a:pt x="264" y="410"/>
                  </a:lnTo>
                  <a:lnTo>
                    <a:pt x="266" y="383"/>
                  </a:lnTo>
                  <a:lnTo>
                    <a:pt x="269" y="358"/>
                  </a:lnTo>
                  <a:lnTo>
                    <a:pt x="280" y="334"/>
                  </a:lnTo>
                  <a:lnTo>
                    <a:pt x="268" y="334"/>
                  </a:lnTo>
                  <a:lnTo>
                    <a:pt x="269" y="312"/>
                  </a:lnTo>
                  <a:lnTo>
                    <a:pt x="273" y="294"/>
                  </a:lnTo>
                  <a:lnTo>
                    <a:pt x="280" y="278"/>
                  </a:lnTo>
                  <a:lnTo>
                    <a:pt x="291" y="281"/>
                  </a:lnTo>
                  <a:lnTo>
                    <a:pt x="286" y="263"/>
                  </a:lnTo>
                  <a:lnTo>
                    <a:pt x="284" y="241"/>
                  </a:lnTo>
                  <a:lnTo>
                    <a:pt x="284" y="218"/>
                  </a:lnTo>
                  <a:lnTo>
                    <a:pt x="286" y="194"/>
                  </a:lnTo>
                  <a:lnTo>
                    <a:pt x="282" y="172"/>
                  </a:lnTo>
                  <a:lnTo>
                    <a:pt x="282" y="152"/>
                  </a:lnTo>
                  <a:lnTo>
                    <a:pt x="284" y="130"/>
                  </a:lnTo>
                  <a:lnTo>
                    <a:pt x="282" y="109"/>
                  </a:lnTo>
                  <a:lnTo>
                    <a:pt x="277" y="98"/>
                  </a:lnTo>
                  <a:lnTo>
                    <a:pt x="271" y="89"/>
                  </a:lnTo>
                  <a:lnTo>
                    <a:pt x="266" y="78"/>
                  </a:lnTo>
                  <a:lnTo>
                    <a:pt x="266" y="65"/>
                  </a:lnTo>
                  <a:lnTo>
                    <a:pt x="271" y="49"/>
                  </a:lnTo>
                  <a:lnTo>
                    <a:pt x="277" y="32"/>
                  </a:lnTo>
                  <a:lnTo>
                    <a:pt x="280" y="12"/>
                  </a:lnTo>
                  <a:lnTo>
                    <a:pt x="286" y="12"/>
                  </a:lnTo>
                  <a:lnTo>
                    <a:pt x="288" y="14"/>
                  </a:lnTo>
                  <a:lnTo>
                    <a:pt x="289" y="14"/>
                  </a:lnTo>
                  <a:lnTo>
                    <a:pt x="291" y="14"/>
                  </a:lnTo>
                  <a:lnTo>
                    <a:pt x="293" y="16"/>
                  </a:lnTo>
                  <a:lnTo>
                    <a:pt x="308" y="27"/>
                  </a:lnTo>
                  <a:lnTo>
                    <a:pt x="320" y="43"/>
                  </a:lnTo>
                  <a:lnTo>
                    <a:pt x="331" y="60"/>
                  </a:lnTo>
                  <a:lnTo>
                    <a:pt x="342" y="72"/>
                  </a:lnTo>
                  <a:lnTo>
                    <a:pt x="360" y="83"/>
                  </a:lnTo>
                  <a:lnTo>
                    <a:pt x="384" y="90"/>
                  </a:lnTo>
                  <a:lnTo>
                    <a:pt x="409" y="94"/>
                  </a:lnTo>
                  <a:lnTo>
                    <a:pt x="433" y="101"/>
                  </a:lnTo>
                  <a:lnTo>
                    <a:pt x="433" y="105"/>
                  </a:lnTo>
                  <a:lnTo>
                    <a:pt x="433" y="107"/>
                  </a:lnTo>
                  <a:lnTo>
                    <a:pt x="433" y="109"/>
                  </a:lnTo>
                  <a:lnTo>
                    <a:pt x="433" y="109"/>
                  </a:lnTo>
                  <a:lnTo>
                    <a:pt x="433" y="110"/>
                  </a:lnTo>
                  <a:lnTo>
                    <a:pt x="433" y="112"/>
                  </a:lnTo>
                  <a:lnTo>
                    <a:pt x="438" y="110"/>
                  </a:lnTo>
                  <a:lnTo>
                    <a:pt x="442" y="110"/>
                  </a:lnTo>
                  <a:lnTo>
                    <a:pt x="448" y="109"/>
                  </a:lnTo>
                  <a:lnTo>
                    <a:pt x="453" y="109"/>
                  </a:lnTo>
                  <a:lnTo>
                    <a:pt x="462" y="109"/>
                  </a:lnTo>
                  <a:lnTo>
                    <a:pt x="462" y="127"/>
                  </a:lnTo>
                  <a:lnTo>
                    <a:pt x="466" y="138"/>
                  </a:lnTo>
                  <a:lnTo>
                    <a:pt x="469" y="149"/>
                  </a:lnTo>
                  <a:lnTo>
                    <a:pt x="475" y="161"/>
                  </a:lnTo>
                  <a:lnTo>
                    <a:pt x="475" y="160"/>
                  </a:lnTo>
                  <a:lnTo>
                    <a:pt x="477" y="158"/>
                  </a:lnTo>
                  <a:lnTo>
                    <a:pt x="477" y="158"/>
                  </a:lnTo>
                  <a:lnTo>
                    <a:pt x="477" y="156"/>
                  </a:lnTo>
                  <a:lnTo>
                    <a:pt x="478" y="152"/>
                  </a:lnTo>
                  <a:lnTo>
                    <a:pt x="482" y="150"/>
                  </a:lnTo>
                  <a:lnTo>
                    <a:pt x="484" y="150"/>
                  </a:lnTo>
                  <a:lnTo>
                    <a:pt x="486" y="149"/>
                  </a:lnTo>
                  <a:lnTo>
                    <a:pt x="486" y="147"/>
                  </a:lnTo>
                  <a:lnTo>
                    <a:pt x="486" y="145"/>
                  </a:lnTo>
                  <a:lnTo>
                    <a:pt x="486" y="141"/>
                  </a:lnTo>
                  <a:lnTo>
                    <a:pt x="486" y="136"/>
                  </a:lnTo>
                  <a:lnTo>
                    <a:pt x="484" y="129"/>
                  </a:lnTo>
                  <a:lnTo>
                    <a:pt x="482" y="118"/>
                  </a:lnTo>
                  <a:lnTo>
                    <a:pt x="482" y="110"/>
                  </a:lnTo>
                  <a:lnTo>
                    <a:pt x="482" y="105"/>
                  </a:lnTo>
                  <a:lnTo>
                    <a:pt x="478" y="92"/>
                  </a:lnTo>
                  <a:lnTo>
                    <a:pt x="466" y="92"/>
                  </a:lnTo>
                  <a:lnTo>
                    <a:pt x="466" y="72"/>
                  </a:lnTo>
                  <a:lnTo>
                    <a:pt x="482" y="72"/>
                  </a:lnTo>
                  <a:lnTo>
                    <a:pt x="482" y="69"/>
                  </a:lnTo>
                  <a:lnTo>
                    <a:pt x="484" y="65"/>
                  </a:lnTo>
                  <a:lnTo>
                    <a:pt x="484" y="63"/>
                  </a:lnTo>
                  <a:lnTo>
                    <a:pt x="486" y="60"/>
                  </a:lnTo>
                  <a:lnTo>
                    <a:pt x="489" y="60"/>
                  </a:lnTo>
                  <a:lnTo>
                    <a:pt x="489" y="49"/>
                  </a:lnTo>
                  <a:lnTo>
                    <a:pt x="482" y="36"/>
                  </a:lnTo>
                  <a:lnTo>
                    <a:pt x="473" y="23"/>
                  </a:lnTo>
                  <a:lnTo>
                    <a:pt x="469" y="9"/>
                  </a:lnTo>
                  <a:lnTo>
                    <a:pt x="480" y="3"/>
                  </a:lnTo>
                  <a:lnTo>
                    <a:pt x="495" y="1"/>
                  </a:lnTo>
                  <a:lnTo>
                    <a:pt x="513" y="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="" xmlns:a16="http://schemas.microsoft.com/office/drawing/2014/main" id="{E573BFA6-67CE-4600-967F-7DB708E1AFC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26616" y="2419045"/>
              <a:ext cx="360219" cy="360000"/>
            </a:xfrm>
            <a:custGeom>
              <a:avLst/>
              <a:gdLst>
                <a:gd name="connsiteX0" fmla="*/ 790984 w 1901727"/>
                <a:gd name="connsiteY0" fmla="*/ 0 h 1985875"/>
                <a:gd name="connsiteX1" fmla="*/ 790984 w 1901727"/>
                <a:gd name="connsiteY1" fmla="*/ 0 h 1985875"/>
                <a:gd name="connsiteX2" fmla="*/ 1026596 w 1901727"/>
                <a:gd name="connsiteY2" fmla="*/ 5610 h 1985875"/>
                <a:gd name="connsiteX3" fmla="*/ 1020986 w 1901727"/>
                <a:gd name="connsiteY3" fmla="*/ 493664 h 1985875"/>
                <a:gd name="connsiteX4" fmla="*/ 1172451 w 1901727"/>
                <a:gd name="connsiteY4" fmla="*/ 605860 h 1985875"/>
                <a:gd name="connsiteX5" fmla="*/ 1357575 w 1901727"/>
                <a:gd name="connsiteY5" fmla="*/ 403907 h 1985875"/>
                <a:gd name="connsiteX6" fmla="*/ 1901727 w 1901727"/>
                <a:gd name="connsiteY6" fmla="*/ 1924167 h 1985875"/>
                <a:gd name="connsiteX7" fmla="*/ 992937 w 1901727"/>
                <a:gd name="connsiteY7" fmla="*/ 1480991 h 1985875"/>
                <a:gd name="connsiteX8" fmla="*/ 1054645 w 1901727"/>
                <a:gd name="connsiteY8" fmla="*/ 1121963 h 1985875"/>
                <a:gd name="connsiteX9" fmla="*/ 1088304 w 1901727"/>
                <a:gd name="connsiteY9" fmla="*/ 757325 h 1985875"/>
                <a:gd name="connsiteX10" fmla="*/ 925619 w 1901727"/>
                <a:gd name="connsiteY10" fmla="*/ 633909 h 1985875"/>
                <a:gd name="connsiteX11" fmla="*/ 729276 w 1901727"/>
                <a:gd name="connsiteY11" fmla="*/ 751715 h 1985875"/>
                <a:gd name="connsiteX12" fmla="*/ 740495 w 1901727"/>
                <a:gd name="connsiteY12" fmla="*/ 1161232 h 1985875"/>
                <a:gd name="connsiteX13" fmla="*/ 785374 w 1901727"/>
                <a:gd name="connsiteY13" fmla="*/ 1509040 h 1985875"/>
                <a:gd name="connsiteX14" fmla="*/ 0 w 1901727"/>
                <a:gd name="connsiteY14" fmla="*/ 1985875 h 1985875"/>
                <a:gd name="connsiteX15" fmla="*/ 437565 w 1901727"/>
                <a:gd name="connsiteY15" fmla="*/ 387077 h 1985875"/>
                <a:gd name="connsiteX16" fmla="*/ 650738 w 1901727"/>
                <a:gd name="connsiteY16" fmla="*/ 611470 h 1985875"/>
                <a:gd name="connsiteX17" fmla="*/ 813423 w 1901727"/>
                <a:gd name="connsiteY17" fmla="*/ 499274 h 1985875"/>
                <a:gd name="connsiteX18" fmla="*/ 790984 w 1901727"/>
                <a:gd name="connsiteY18" fmla="*/ 0 h 1985875"/>
                <a:gd name="connsiteX0" fmla="*/ 790984 w 1901727"/>
                <a:gd name="connsiteY0" fmla="*/ 0 h 1985875"/>
                <a:gd name="connsiteX1" fmla="*/ 790984 w 1901727"/>
                <a:gd name="connsiteY1" fmla="*/ 0 h 1985875"/>
                <a:gd name="connsiteX2" fmla="*/ 1026596 w 1901727"/>
                <a:gd name="connsiteY2" fmla="*/ 5610 h 1985875"/>
                <a:gd name="connsiteX3" fmla="*/ 1020986 w 1901727"/>
                <a:gd name="connsiteY3" fmla="*/ 493664 h 1985875"/>
                <a:gd name="connsiteX4" fmla="*/ 1172451 w 1901727"/>
                <a:gd name="connsiteY4" fmla="*/ 605860 h 1985875"/>
                <a:gd name="connsiteX5" fmla="*/ 1357575 w 1901727"/>
                <a:gd name="connsiteY5" fmla="*/ 403907 h 1985875"/>
                <a:gd name="connsiteX6" fmla="*/ 1901727 w 1901727"/>
                <a:gd name="connsiteY6" fmla="*/ 1924167 h 1985875"/>
                <a:gd name="connsiteX7" fmla="*/ 992937 w 1901727"/>
                <a:gd name="connsiteY7" fmla="*/ 1480991 h 1985875"/>
                <a:gd name="connsiteX8" fmla="*/ 1054645 w 1901727"/>
                <a:gd name="connsiteY8" fmla="*/ 1121963 h 1985875"/>
                <a:gd name="connsiteX9" fmla="*/ 1088304 w 1901727"/>
                <a:gd name="connsiteY9" fmla="*/ 757325 h 1985875"/>
                <a:gd name="connsiteX10" fmla="*/ 920009 w 1901727"/>
                <a:gd name="connsiteY10" fmla="*/ 611470 h 1985875"/>
                <a:gd name="connsiteX11" fmla="*/ 729276 w 1901727"/>
                <a:gd name="connsiteY11" fmla="*/ 751715 h 1985875"/>
                <a:gd name="connsiteX12" fmla="*/ 740495 w 1901727"/>
                <a:gd name="connsiteY12" fmla="*/ 1161232 h 1985875"/>
                <a:gd name="connsiteX13" fmla="*/ 785374 w 1901727"/>
                <a:gd name="connsiteY13" fmla="*/ 1509040 h 1985875"/>
                <a:gd name="connsiteX14" fmla="*/ 0 w 1901727"/>
                <a:gd name="connsiteY14" fmla="*/ 1985875 h 1985875"/>
                <a:gd name="connsiteX15" fmla="*/ 437565 w 1901727"/>
                <a:gd name="connsiteY15" fmla="*/ 387077 h 1985875"/>
                <a:gd name="connsiteX16" fmla="*/ 650738 w 1901727"/>
                <a:gd name="connsiteY16" fmla="*/ 611470 h 1985875"/>
                <a:gd name="connsiteX17" fmla="*/ 813423 w 1901727"/>
                <a:gd name="connsiteY17" fmla="*/ 499274 h 1985875"/>
                <a:gd name="connsiteX18" fmla="*/ 790984 w 1901727"/>
                <a:gd name="connsiteY18" fmla="*/ 0 h 1985875"/>
                <a:gd name="connsiteX0" fmla="*/ 790984 w 1901727"/>
                <a:gd name="connsiteY0" fmla="*/ 0 h 1985875"/>
                <a:gd name="connsiteX1" fmla="*/ 790984 w 1901727"/>
                <a:gd name="connsiteY1" fmla="*/ 0 h 1985875"/>
                <a:gd name="connsiteX2" fmla="*/ 1026596 w 1901727"/>
                <a:gd name="connsiteY2" fmla="*/ 5610 h 1985875"/>
                <a:gd name="connsiteX3" fmla="*/ 1020986 w 1901727"/>
                <a:gd name="connsiteY3" fmla="*/ 493664 h 1985875"/>
                <a:gd name="connsiteX4" fmla="*/ 1172451 w 1901727"/>
                <a:gd name="connsiteY4" fmla="*/ 605860 h 1985875"/>
                <a:gd name="connsiteX5" fmla="*/ 1357575 w 1901727"/>
                <a:gd name="connsiteY5" fmla="*/ 403907 h 1985875"/>
                <a:gd name="connsiteX6" fmla="*/ 1901727 w 1901727"/>
                <a:gd name="connsiteY6" fmla="*/ 1924167 h 1985875"/>
                <a:gd name="connsiteX7" fmla="*/ 992937 w 1901727"/>
                <a:gd name="connsiteY7" fmla="*/ 1480991 h 1985875"/>
                <a:gd name="connsiteX8" fmla="*/ 1054645 w 1901727"/>
                <a:gd name="connsiteY8" fmla="*/ 1121963 h 1985875"/>
                <a:gd name="connsiteX9" fmla="*/ 1088304 w 1901727"/>
                <a:gd name="connsiteY9" fmla="*/ 757325 h 1985875"/>
                <a:gd name="connsiteX10" fmla="*/ 920009 w 1901727"/>
                <a:gd name="connsiteY10" fmla="*/ 611470 h 1985875"/>
                <a:gd name="connsiteX11" fmla="*/ 729276 w 1901727"/>
                <a:gd name="connsiteY11" fmla="*/ 751715 h 1985875"/>
                <a:gd name="connsiteX12" fmla="*/ 740495 w 1901727"/>
                <a:gd name="connsiteY12" fmla="*/ 1161232 h 1985875"/>
                <a:gd name="connsiteX13" fmla="*/ 785374 w 1901727"/>
                <a:gd name="connsiteY13" fmla="*/ 1509040 h 1985875"/>
                <a:gd name="connsiteX14" fmla="*/ 0 w 1901727"/>
                <a:gd name="connsiteY14" fmla="*/ 1985875 h 1985875"/>
                <a:gd name="connsiteX15" fmla="*/ 437565 w 1901727"/>
                <a:gd name="connsiteY15" fmla="*/ 387077 h 1985875"/>
                <a:gd name="connsiteX16" fmla="*/ 650738 w 1901727"/>
                <a:gd name="connsiteY16" fmla="*/ 611470 h 1985875"/>
                <a:gd name="connsiteX17" fmla="*/ 813423 w 1901727"/>
                <a:gd name="connsiteY17" fmla="*/ 499274 h 1985875"/>
                <a:gd name="connsiteX18" fmla="*/ 790984 w 1901727"/>
                <a:gd name="connsiteY18" fmla="*/ 0 h 1985875"/>
                <a:gd name="connsiteX0" fmla="*/ 790984 w 1901727"/>
                <a:gd name="connsiteY0" fmla="*/ 0 h 1985875"/>
                <a:gd name="connsiteX1" fmla="*/ 790984 w 1901727"/>
                <a:gd name="connsiteY1" fmla="*/ 0 h 1985875"/>
                <a:gd name="connsiteX2" fmla="*/ 1026596 w 1901727"/>
                <a:gd name="connsiteY2" fmla="*/ 5610 h 1985875"/>
                <a:gd name="connsiteX3" fmla="*/ 1020986 w 1901727"/>
                <a:gd name="connsiteY3" fmla="*/ 493664 h 1985875"/>
                <a:gd name="connsiteX4" fmla="*/ 1172451 w 1901727"/>
                <a:gd name="connsiteY4" fmla="*/ 605860 h 1985875"/>
                <a:gd name="connsiteX5" fmla="*/ 1357575 w 1901727"/>
                <a:gd name="connsiteY5" fmla="*/ 403907 h 1985875"/>
                <a:gd name="connsiteX6" fmla="*/ 1901727 w 1901727"/>
                <a:gd name="connsiteY6" fmla="*/ 1924167 h 1985875"/>
                <a:gd name="connsiteX7" fmla="*/ 992937 w 1901727"/>
                <a:gd name="connsiteY7" fmla="*/ 1480991 h 1985875"/>
                <a:gd name="connsiteX8" fmla="*/ 1054645 w 1901727"/>
                <a:gd name="connsiteY8" fmla="*/ 1121963 h 1985875"/>
                <a:gd name="connsiteX9" fmla="*/ 1088304 w 1901727"/>
                <a:gd name="connsiteY9" fmla="*/ 757325 h 1985875"/>
                <a:gd name="connsiteX10" fmla="*/ 920009 w 1901727"/>
                <a:gd name="connsiteY10" fmla="*/ 611470 h 1985875"/>
                <a:gd name="connsiteX11" fmla="*/ 729276 w 1901727"/>
                <a:gd name="connsiteY11" fmla="*/ 751715 h 1985875"/>
                <a:gd name="connsiteX12" fmla="*/ 740495 w 1901727"/>
                <a:gd name="connsiteY12" fmla="*/ 1161232 h 1985875"/>
                <a:gd name="connsiteX13" fmla="*/ 785374 w 1901727"/>
                <a:gd name="connsiteY13" fmla="*/ 1509040 h 1985875"/>
                <a:gd name="connsiteX14" fmla="*/ 0 w 1901727"/>
                <a:gd name="connsiteY14" fmla="*/ 1985875 h 1985875"/>
                <a:gd name="connsiteX15" fmla="*/ 437565 w 1901727"/>
                <a:gd name="connsiteY15" fmla="*/ 387077 h 1985875"/>
                <a:gd name="connsiteX16" fmla="*/ 650738 w 1901727"/>
                <a:gd name="connsiteY16" fmla="*/ 611470 h 1985875"/>
                <a:gd name="connsiteX17" fmla="*/ 813423 w 1901727"/>
                <a:gd name="connsiteY17" fmla="*/ 499274 h 1985875"/>
                <a:gd name="connsiteX18" fmla="*/ 790984 w 1901727"/>
                <a:gd name="connsiteY18" fmla="*/ 0 h 1985875"/>
                <a:gd name="connsiteX0" fmla="*/ 790984 w 1901727"/>
                <a:gd name="connsiteY0" fmla="*/ 0 h 1985875"/>
                <a:gd name="connsiteX1" fmla="*/ 790984 w 1901727"/>
                <a:gd name="connsiteY1" fmla="*/ 0 h 1985875"/>
                <a:gd name="connsiteX2" fmla="*/ 1026596 w 1901727"/>
                <a:gd name="connsiteY2" fmla="*/ 5610 h 1985875"/>
                <a:gd name="connsiteX3" fmla="*/ 1020986 w 1901727"/>
                <a:gd name="connsiteY3" fmla="*/ 493664 h 1985875"/>
                <a:gd name="connsiteX4" fmla="*/ 1172451 w 1901727"/>
                <a:gd name="connsiteY4" fmla="*/ 605860 h 1985875"/>
                <a:gd name="connsiteX5" fmla="*/ 1351965 w 1901727"/>
                <a:gd name="connsiteY5" fmla="*/ 375858 h 1985875"/>
                <a:gd name="connsiteX6" fmla="*/ 1901727 w 1901727"/>
                <a:gd name="connsiteY6" fmla="*/ 1924167 h 1985875"/>
                <a:gd name="connsiteX7" fmla="*/ 992937 w 1901727"/>
                <a:gd name="connsiteY7" fmla="*/ 1480991 h 1985875"/>
                <a:gd name="connsiteX8" fmla="*/ 1054645 w 1901727"/>
                <a:gd name="connsiteY8" fmla="*/ 1121963 h 1985875"/>
                <a:gd name="connsiteX9" fmla="*/ 1088304 w 1901727"/>
                <a:gd name="connsiteY9" fmla="*/ 757325 h 1985875"/>
                <a:gd name="connsiteX10" fmla="*/ 920009 w 1901727"/>
                <a:gd name="connsiteY10" fmla="*/ 611470 h 1985875"/>
                <a:gd name="connsiteX11" fmla="*/ 729276 w 1901727"/>
                <a:gd name="connsiteY11" fmla="*/ 751715 h 1985875"/>
                <a:gd name="connsiteX12" fmla="*/ 740495 w 1901727"/>
                <a:gd name="connsiteY12" fmla="*/ 1161232 h 1985875"/>
                <a:gd name="connsiteX13" fmla="*/ 785374 w 1901727"/>
                <a:gd name="connsiteY13" fmla="*/ 1509040 h 1985875"/>
                <a:gd name="connsiteX14" fmla="*/ 0 w 1901727"/>
                <a:gd name="connsiteY14" fmla="*/ 1985875 h 1985875"/>
                <a:gd name="connsiteX15" fmla="*/ 437565 w 1901727"/>
                <a:gd name="connsiteY15" fmla="*/ 387077 h 1985875"/>
                <a:gd name="connsiteX16" fmla="*/ 650738 w 1901727"/>
                <a:gd name="connsiteY16" fmla="*/ 611470 h 1985875"/>
                <a:gd name="connsiteX17" fmla="*/ 813423 w 1901727"/>
                <a:gd name="connsiteY17" fmla="*/ 499274 h 1985875"/>
                <a:gd name="connsiteX18" fmla="*/ 790984 w 1901727"/>
                <a:gd name="connsiteY18" fmla="*/ 0 h 1985875"/>
                <a:gd name="connsiteX0" fmla="*/ 790984 w 1901727"/>
                <a:gd name="connsiteY0" fmla="*/ 0 h 1985875"/>
                <a:gd name="connsiteX1" fmla="*/ 790984 w 1901727"/>
                <a:gd name="connsiteY1" fmla="*/ 0 h 1985875"/>
                <a:gd name="connsiteX2" fmla="*/ 1026596 w 1901727"/>
                <a:gd name="connsiteY2" fmla="*/ 5610 h 1985875"/>
                <a:gd name="connsiteX3" fmla="*/ 1020986 w 1901727"/>
                <a:gd name="connsiteY3" fmla="*/ 493664 h 1985875"/>
                <a:gd name="connsiteX4" fmla="*/ 1172451 w 1901727"/>
                <a:gd name="connsiteY4" fmla="*/ 605860 h 1985875"/>
                <a:gd name="connsiteX5" fmla="*/ 1351965 w 1901727"/>
                <a:gd name="connsiteY5" fmla="*/ 375858 h 1985875"/>
                <a:gd name="connsiteX6" fmla="*/ 1901727 w 1901727"/>
                <a:gd name="connsiteY6" fmla="*/ 1924167 h 1985875"/>
                <a:gd name="connsiteX7" fmla="*/ 992937 w 1901727"/>
                <a:gd name="connsiteY7" fmla="*/ 1480991 h 1985875"/>
                <a:gd name="connsiteX8" fmla="*/ 1054645 w 1901727"/>
                <a:gd name="connsiteY8" fmla="*/ 1121963 h 1985875"/>
                <a:gd name="connsiteX9" fmla="*/ 1088304 w 1901727"/>
                <a:gd name="connsiteY9" fmla="*/ 757325 h 1985875"/>
                <a:gd name="connsiteX10" fmla="*/ 920009 w 1901727"/>
                <a:gd name="connsiteY10" fmla="*/ 611470 h 1985875"/>
                <a:gd name="connsiteX11" fmla="*/ 729276 w 1901727"/>
                <a:gd name="connsiteY11" fmla="*/ 751715 h 1985875"/>
                <a:gd name="connsiteX12" fmla="*/ 740495 w 1901727"/>
                <a:gd name="connsiteY12" fmla="*/ 1161232 h 1985875"/>
                <a:gd name="connsiteX13" fmla="*/ 785374 w 1901727"/>
                <a:gd name="connsiteY13" fmla="*/ 1509040 h 1985875"/>
                <a:gd name="connsiteX14" fmla="*/ 0 w 1901727"/>
                <a:gd name="connsiteY14" fmla="*/ 1985875 h 1985875"/>
                <a:gd name="connsiteX15" fmla="*/ 437565 w 1901727"/>
                <a:gd name="connsiteY15" fmla="*/ 387077 h 1985875"/>
                <a:gd name="connsiteX16" fmla="*/ 650738 w 1901727"/>
                <a:gd name="connsiteY16" fmla="*/ 611470 h 1985875"/>
                <a:gd name="connsiteX17" fmla="*/ 813423 w 1901727"/>
                <a:gd name="connsiteY17" fmla="*/ 499274 h 1985875"/>
                <a:gd name="connsiteX18" fmla="*/ 790984 w 1901727"/>
                <a:gd name="connsiteY18" fmla="*/ 0 h 1985875"/>
                <a:gd name="connsiteX0" fmla="*/ 790984 w 1901727"/>
                <a:gd name="connsiteY0" fmla="*/ 0 h 1985875"/>
                <a:gd name="connsiteX1" fmla="*/ 790984 w 1901727"/>
                <a:gd name="connsiteY1" fmla="*/ 0 h 1985875"/>
                <a:gd name="connsiteX2" fmla="*/ 1026596 w 1901727"/>
                <a:gd name="connsiteY2" fmla="*/ 5610 h 1985875"/>
                <a:gd name="connsiteX3" fmla="*/ 1020986 w 1901727"/>
                <a:gd name="connsiteY3" fmla="*/ 493664 h 1985875"/>
                <a:gd name="connsiteX4" fmla="*/ 1155622 w 1901727"/>
                <a:gd name="connsiteY4" fmla="*/ 572201 h 1985875"/>
                <a:gd name="connsiteX5" fmla="*/ 1351965 w 1901727"/>
                <a:gd name="connsiteY5" fmla="*/ 375858 h 1985875"/>
                <a:gd name="connsiteX6" fmla="*/ 1901727 w 1901727"/>
                <a:gd name="connsiteY6" fmla="*/ 1924167 h 1985875"/>
                <a:gd name="connsiteX7" fmla="*/ 992937 w 1901727"/>
                <a:gd name="connsiteY7" fmla="*/ 1480991 h 1985875"/>
                <a:gd name="connsiteX8" fmla="*/ 1054645 w 1901727"/>
                <a:gd name="connsiteY8" fmla="*/ 1121963 h 1985875"/>
                <a:gd name="connsiteX9" fmla="*/ 1088304 w 1901727"/>
                <a:gd name="connsiteY9" fmla="*/ 757325 h 1985875"/>
                <a:gd name="connsiteX10" fmla="*/ 920009 w 1901727"/>
                <a:gd name="connsiteY10" fmla="*/ 611470 h 1985875"/>
                <a:gd name="connsiteX11" fmla="*/ 729276 w 1901727"/>
                <a:gd name="connsiteY11" fmla="*/ 751715 h 1985875"/>
                <a:gd name="connsiteX12" fmla="*/ 740495 w 1901727"/>
                <a:gd name="connsiteY12" fmla="*/ 1161232 h 1985875"/>
                <a:gd name="connsiteX13" fmla="*/ 785374 w 1901727"/>
                <a:gd name="connsiteY13" fmla="*/ 1509040 h 1985875"/>
                <a:gd name="connsiteX14" fmla="*/ 0 w 1901727"/>
                <a:gd name="connsiteY14" fmla="*/ 1985875 h 1985875"/>
                <a:gd name="connsiteX15" fmla="*/ 437565 w 1901727"/>
                <a:gd name="connsiteY15" fmla="*/ 387077 h 1985875"/>
                <a:gd name="connsiteX16" fmla="*/ 650738 w 1901727"/>
                <a:gd name="connsiteY16" fmla="*/ 611470 h 1985875"/>
                <a:gd name="connsiteX17" fmla="*/ 813423 w 1901727"/>
                <a:gd name="connsiteY17" fmla="*/ 499274 h 1985875"/>
                <a:gd name="connsiteX18" fmla="*/ 790984 w 1901727"/>
                <a:gd name="connsiteY18" fmla="*/ 0 h 1985875"/>
                <a:gd name="connsiteX0" fmla="*/ 790984 w 1901727"/>
                <a:gd name="connsiteY0" fmla="*/ 0 h 1985875"/>
                <a:gd name="connsiteX1" fmla="*/ 790984 w 1901727"/>
                <a:gd name="connsiteY1" fmla="*/ 0 h 1985875"/>
                <a:gd name="connsiteX2" fmla="*/ 1026596 w 1901727"/>
                <a:gd name="connsiteY2" fmla="*/ 5610 h 1985875"/>
                <a:gd name="connsiteX3" fmla="*/ 1020986 w 1901727"/>
                <a:gd name="connsiteY3" fmla="*/ 493664 h 1985875"/>
                <a:gd name="connsiteX4" fmla="*/ 1155622 w 1901727"/>
                <a:gd name="connsiteY4" fmla="*/ 572201 h 1985875"/>
                <a:gd name="connsiteX5" fmla="*/ 1351965 w 1901727"/>
                <a:gd name="connsiteY5" fmla="*/ 375858 h 1985875"/>
                <a:gd name="connsiteX6" fmla="*/ 1901727 w 1901727"/>
                <a:gd name="connsiteY6" fmla="*/ 1924167 h 1985875"/>
                <a:gd name="connsiteX7" fmla="*/ 992937 w 1901727"/>
                <a:gd name="connsiteY7" fmla="*/ 1480991 h 1985875"/>
                <a:gd name="connsiteX8" fmla="*/ 1054645 w 1901727"/>
                <a:gd name="connsiteY8" fmla="*/ 1121963 h 1985875"/>
                <a:gd name="connsiteX9" fmla="*/ 1088304 w 1901727"/>
                <a:gd name="connsiteY9" fmla="*/ 757325 h 1985875"/>
                <a:gd name="connsiteX10" fmla="*/ 920009 w 1901727"/>
                <a:gd name="connsiteY10" fmla="*/ 611470 h 1985875"/>
                <a:gd name="connsiteX11" fmla="*/ 729276 w 1901727"/>
                <a:gd name="connsiteY11" fmla="*/ 751715 h 1985875"/>
                <a:gd name="connsiteX12" fmla="*/ 740495 w 1901727"/>
                <a:gd name="connsiteY12" fmla="*/ 1161232 h 1985875"/>
                <a:gd name="connsiteX13" fmla="*/ 785374 w 1901727"/>
                <a:gd name="connsiteY13" fmla="*/ 1509040 h 1985875"/>
                <a:gd name="connsiteX14" fmla="*/ 0 w 1901727"/>
                <a:gd name="connsiteY14" fmla="*/ 1985875 h 1985875"/>
                <a:gd name="connsiteX15" fmla="*/ 437565 w 1901727"/>
                <a:gd name="connsiteY15" fmla="*/ 387077 h 1985875"/>
                <a:gd name="connsiteX16" fmla="*/ 650738 w 1901727"/>
                <a:gd name="connsiteY16" fmla="*/ 611470 h 1985875"/>
                <a:gd name="connsiteX17" fmla="*/ 813423 w 1901727"/>
                <a:gd name="connsiteY17" fmla="*/ 499274 h 1985875"/>
                <a:gd name="connsiteX18" fmla="*/ 790984 w 1901727"/>
                <a:gd name="connsiteY18" fmla="*/ 0 h 1985875"/>
                <a:gd name="connsiteX0" fmla="*/ 790984 w 1901727"/>
                <a:gd name="connsiteY0" fmla="*/ 0 h 1985875"/>
                <a:gd name="connsiteX1" fmla="*/ 790984 w 1901727"/>
                <a:gd name="connsiteY1" fmla="*/ 0 h 1985875"/>
                <a:gd name="connsiteX2" fmla="*/ 1026596 w 1901727"/>
                <a:gd name="connsiteY2" fmla="*/ 5610 h 1985875"/>
                <a:gd name="connsiteX3" fmla="*/ 1020986 w 1901727"/>
                <a:gd name="connsiteY3" fmla="*/ 493664 h 1985875"/>
                <a:gd name="connsiteX4" fmla="*/ 1155622 w 1901727"/>
                <a:gd name="connsiteY4" fmla="*/ 572201 h 1985875"/>
                <a:gd name="connsiteX5" fmla="*/ 1351965 w 1901727"/>
                <a:gd name="connsiteY5" fmla="*/ 375858 h 1985875"/>
                <a:gd name="connsiteX6" fmla="*/ 1901727 w 1901727"/>
                <a:gd name="connsiteY6" fmla="*/ 1924167 h 1985875"/>
                <a:gd name="connsiteX7" fmla="*/ 992937 w 1901727"/>
                <a:gd name="connsiteY7" fmla="*/ 1480991 h 1985875"/>
                <a:gd name="connsiteX8" fmla="*/ 1054645 w 1901727"/>
                <a:gd name="connsiteY8" fmla="*/ 1121963 h 1985875"/>
                <a:gd name="connsiteX9" fmla="*/ 1088304 w 1901727"/>
                <a:gd name="connsiteY9" fmla="*/ 757325 h 1985875"/>
                <a:gd name="connsiteX10" fmla="*/ 920009 w 1901727"/>
                <a:gd name="connsiteY10" fmla="*/ 611470 h 1985875"/>
                <a:gd name="connsiteX11" fmla="*/ 729276 w 1901727"/>
                <a:gd name="connsiteY11" fmla="*/ 751715 h 1985875"/>
                <a:gd name="connsiteX12" fmla="*/ 740495 w 1901727"/>
                <a:gd name="connsiteY12" fmla="*/ 1161232 h 1985875"/>
                <a:gd name="connsiteX13" fmla="*/ 785374 w 1901727"/>
                <a:gd name="connsiteY13" fmla="*/ 1509040 h 1985875"/>
                <a:gd name="connsiteX14" fmla="*/ 0 w 1901727"/>
                <a:gd name="connsiteY14" fmla="*/ 1985875 h 1985875"/>
                <a:gd name="connsiteX15" fmla="*/ 437565 w 1901727"/>
                <a:gd name="connsiteY15" fmla="*/ 387077 h 1985875"/>
                <a:gd name="connsiteX16" fmla="*/ 650738 w 1901727"/>
                <a:gd name="connsiteY16" fmla="*/ 611470 h 1985875"/>
                <a:gd name="connsiteX17" fmla="*/ 813423 w 1901727"/>
                <a:gd name="connsiteY17" fmla="*/ 499274 h 1985875"/>
                <a:gd name="connsiteX18" fmla="*/ 790984 w 1901727"/>
                <a:gd name="connsiteY18" fmla="*/ 0 h 1985875"/>
                <a:gd name="connsiteX0" fmla="*/ 790984 w 1942424"/>
                <a:gd name="connsiteY0" fmla="*/ 0 h 1985875"/>
                <a:gd name="connsiteX1" fmla="*/ 790984 w 1942424"/>
                <a:gd name="connsiteY1" fmla="*/ 0 h 1985875"/>
                <a:gd name="connsiteX2" fmla="*/ 1026596 w 1942424"/>
                <a:gd name="connsiteY2" fmla="*/ 5610 h 1985875"/>
                <a:gd name="connsiteX3" fmla="*/ 1020986 w 1942424"/>
                <a:gd name="connsiteY3" fmla="*/ 493664 h 1985875"/>
                <a:gd name="connsiteX4" fmla="*/ 1155622 w 1942424"/>
                <a:gd name="connsiteY4" fmla="*/ 572201 h 1985875"/>
                <a:gd name="connsiteX5" fmla="*/ 1351965 w 1942424"/>
                <a:gd name="connsiteY5" fmla="*/ 375858 h 1985875"/>
                <a:gd name="connsiteX6" fmla="*/ 1901727 w 1942424"/>
                <a:gd name="connsiteY6" fmla="*/ 1924167 h 1985875"/>
                <a:gd name="connsiteX7" fmla="*/ 992937 w 1942424"/>
                <a:gd name="connsiteY7" fmla="*/ 1480991 h 1985875"/>
                <a:gd name="connsiteX8" fmla="*/ 1054645 w 1942424"/>
                <a:gd name="connsiteY8" fmla="*/ 1121963 h 1985875"/>
                <a:gd name="connsiteX9" fmla="*/ 1088304 w 1942424"/>
                <a:gd name="connsiteY9" fmla="*/ 757325 h 1985875"/>
                <a:gd name="connsiteX10" fmla="*/ 920009 w 1942424"/>
                <a:gd name="connsiteY10" fmla="*/ 611470 h 1985875"/>
                <a:gd name="connsiteX11" fmla="*/ 729276 w 1942424"/>
                <a:gd name="connsiteY11" fmla="*/ 751715 h 1985875"/>
                <a:gd name="connsiteX12" fmla="*/ 740495 w 1942424"/>
                <a:gd name="connsiteY12" fmla="*/ 1161232 h 1985875"/>
                <a:gd name="connsiteX13" fmla="*/ 785374 w 1942424"/>
                <a:gd name="connsiteY13" fmla="*/ 1509040 h 1985875"/>
                <a:gd name="connsiteX14" fmla="*/ 0 w 1942424"/>
                <a:gd name="connsiteY14" fmla="*/ 1985875 h 1985875"/>
                <a:gd name="connsiteX15" fmla="*/ 437565 w 1942424"/>
                <a:gd name="connsiteY15" fmla="*/ 387077 h 1985875"/>
                <a:gd name="connsiteX16" fmla="*/ 650738 w 1942424"/>
                <a:gd name="connsiteY16" fmla="*/ 611470 h 1985875"/>
                <a:gd name="connsiteX17" fmla="*/ 813423 w 1942424"/>
                <a:gd name="connsiteY17" fmla="*/ 499274 h 1985875"/>
                <a:gd name="connsiteX18" fmla="*/ 790984 w 1942424"/>
                <a:gd name="connsiteY18" fmla="*/ 0 h 1985875"/>
                <a:gd name="connsiteX0" fmla="*/ 790984 w 1942424"/>
                <a:gd name="connsiteY0" fmla="*/ 0 h 1985875"/>
                <a:gd name="connsiteX1" fmla="*/ 790984 w 1942424"/>
                <a:gd name="connsiteY1" fmla="*/ 0 h 1985875"/>
                <a:gd name="connsiteX2" fmla="*/ 1026596 w 1942424"/>
                <a:gd name="connsiteY2" fmla="*/ 5610 h 1985875"/>
                <a:gd name="connsiteX3" fmla="*/ 1020986 w 1942424"/>
                <a:gd name="connsiteY3" fmla="*/ 493664 h 1985875"/>
                <a:gd name="connsiteX4" fmla="*/ 1155622 w 1942424"/>
                <a:gd name="connsiteY4" fmla="*/ 572201 h 1985875"/>
                <a:gd name="connsiteX5" fmla="*/ 1351965 w 1942424"/>
                <a:gd name="connsiteY5" fmla="*/ 375858 h 1985875"/>
                <a:gd name="connsiteX6" fmla="*/ 1901727 w 1942424"/>
                <a:gd name="connsiteY6" fmla="*/ 1924167 h 1985875"/>
                <a:gd name="connsiteX7" fmla="*/ 992937 w 1942424"/>
                <a:gd name="connsiteY7" fmla="*/ 1480991 h 1985875"/>
                <a:gd name="connsiteX8" fmla="*/ 1054645 w 1942424"/>
                <a:gd name="connsiteY8" fmla="*/ 1121963 h 1985875"/>
                <a:gd name="connsiteX9" fmla="*/ 1088304 w 1942424"/>
                <a:gd name="connsiteY9" fmla="*/ 757325 h 1985875"/>
                <a:gd name="connsiteX10" fmla="*/ 920009 w 1942424"/>
                <a:gd name="connsiteY10" fmla="*/ 611470 h 1985875"/>
                <a:gd name="connsiteX11" fmla="*/ 729276 w 1942424"/>
                <a:gd name="connsiteY11" fmla="*/ 751715 h 1985875"/>
                <a:gd name="connsiteX12" fmla="*/ 740495 w 1942424"/>
                <a:gd name="connsiteY12" fmla="*/ 1161232 h 1985875"/>
                <a:gd name="connsiteX13" fmla="*/ 785374 w 1942424"/>
                <a:gd name="connsiteY13" fmla="*/ 1509040 h 1985875"/>
                <a:gd name="connsiteX14" fmla="*/ 0 w 1942424"/>
                <a:gd name="connsiteY14" fmla="*/ 1985875 h 1985875"/>
                <a:gd name="connsiteX15" fmla="*/ 437565 w 1942424"/>
                <a:gd name="connsiteY15" fmla="*/ 387077 h 1985875"/>
                <a:gd name="connsiteX16" fmla="*/ 650738 w 1942424"/>
                <a:gd name="connsiteY16" fmla="*/ 611470 h 1985875"/>
                <a:gd name="connsiteX17" fmla="*/ 813423 w 1942424"/>
                <a:gd name="connsiteY17" fmla="*/ 499274 h 1985875"/>
                <a:gd name="connsiteX18" fmla="*/ 790984 w 194242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992937 w 1946874"/>
                <a:gd name="connsiteY7" fmla="*/ 1480991 h 1985875"/>
                <a:gd name="connsiteX8" fmla="*/ 1054645 w 1946874"/>
                <a:gd name="connsiteY8" fmla="*/ 1121963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992937 w 1946874"/>
                <a:gd name="connsiteY7" fmla="*/ 1480991 h 1985875"/>
                <a:gd name="connsiteX8" fmla="*/ 1054645 w 1946874"/>
                <a:gd name="connsiteY8" fmla="*/ 1121963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992937 w 1946874"/>
                <a:gd name="connsiteY7" fmla="*/ 1480991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992937 w 1946874"/>
                <a:gd name="connsiteY7" fmla="*/ 1480991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992937 w 1946874"/>
                <a:gd name="connsiteY7" fmla="*/ 1480991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992937 w 1946874"/>
                <a:gd name="connsiteY7" fmla="*/ 1480991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992937 w 1946874"/>
                <a:gd name="connsiteY7" fmla="*/ 1480991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992937 w 1946874"/>
                <a:gd name="connsiteY7" fmla="*/ 1480991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71474 w 1946874"/>
                <a:gd name="connsiteY7" fmla="*/ 1480991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54644 w 1946874"/>
                <a:gd name="connsiteY7" fmla="*/ 1486600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54644 w 1946874"/>
                <a:gd name="connsiteY7" fmla="*/ 1486600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54644 w 1946874"/>
                <a:gd name="connsiteY7" fmla="*/ 1486600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54644 w 1946874"/>
                <a:gd name="connsiteY7" fmla="*/ 1486600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54644 w 1946874"/>
                <a:gd name="connsiteY7" fmla="*/ 1486600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54644 w 1946874"/>
                <a:gd name="connsiteY7" fmla="*/ 1486600 h 1985875"/>
                <a:gd name="connsiteX8" fmla="*/ 1037816 w 1946874"/>
                <a:gd name="connsiteY8" fmla="*/ 1144403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54644 w 1946874"/>
                <a:gd name="connsiteY7" fmla="*/ 1486600 h 1985875"/>
                <a:gd name="connsiteX8" fmla="*/ 1037816 w 1946874"/>
                <a:gd name="connsiteY8" fmla="*/ 1144403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54644 w 1946874"/>
                <a:gd name="connsiteY7" fmla="*/ 1486600 h 1985875"/>
                <a:gd name="connsiteX8" fmla="*/ 1037816 w 1946874"/>
                <a:gd name="connsiteY8" fmla="*/ 1144403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54644 w 1946874"/>
                <a:gd name="connsiteY7" fmla="*/ 1486600 h 1985875"/>
                <a:gd name="connsiteX8" fmla="*/ 1037816 w 1946874"/>
                <a:gd name="connsiteY8" fmla="*/ 1144403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20736 w 1946874"/>
                <a:gd name="connsiteY15" fmla="*/ 375858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54644 w 1946874"/>
                <a:gd name="connsiteY7" fmla="*/ 1486600 h 1985875"/>
                <a:gd name="connsiteX8" fmla="*/ 1037816 w 1946874"/>
                <a:gd name="connsiteY8" fmla="*/ 1144403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20736 w 1946874"/>
                <a:gd name="connsiteY15" fmla="*/ 375858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858302 w 2014192"/>
                <a:gd name="connsiteY0" fmla="*/ 0 h 1958316"/>
                <a:gd name="connsiteX1" fmla="*/ 858302 w 2014192"/>
                <a:gd name="connsiteY1" fmla="*/ 0 h 1958316"/>
                <a:gd name="connsiteX2" fmla="*/ 1093914 w 2014192"/>
                <a:gd name="connsiteY2" fmla="*/ 5610 h 1958316"/>
                <a:gd name="connsiteX3" fmla="*/ 1088304 w 2014192"/>
                <a:gd name="connsiteY3" fmla="*/ 493664 h 1958316"/>
                <a:gd name="connsiteX4" fmla="*/ 1222940 w 2014192"/>
                <a:gd name="connsiteY4" fmla="*/ 572201 h 1958316"/>
                <a:gd name="connsiteX5" fmla="*/ 1419283 w 2014192"/>
                <a:gd name="connsiteY5" fmla="*/ 375858 h 1958316"/>
                <a:gd name="connsiteX6" fmla="*/ 1969045 w 2014192"/>
                <a:gd name="connsiteY6" fmla="*/ 1924167 h 1958316"/>
                <a:gd name="connsiteX7" fmla="*/ 1121962 w 2014192"/>
                <a:gd name="connsiteY7" fmla="*/ 1486600 h 1958316"/>
                <a:gd name="connsiteX8" fmla="*/ 1105134 w 2014192"/>
                <a:gd name="connsiteY8" fmla="*/ 1144403 h 1958316"/>
                <a:gd name="connsiteX9" fmla="*/ 1155622 w 2014192"/>
                <a:gd name="connsiteY9" fmla="*/ 757325 h 1958316"/>
                <a:gd name="connsiteX10" fmla="*/ 987327 w 2014192"/>
                <a:gd name="connsiteY10" fmla="*/ 611470 h 1958316"/>
                <a:gd name="connsiteX11" fmla="*/ 796594 w 2014192"/>
                <a:gd name="connsiteY11" fmla="*/ 751715 h 1958316"/>
                <a:gd name="connsiteX12" fmla="*/ 807813 w 2014192"/>
                <a:gd name="connsiteY12" fmla="*/ 1161232 h 1958316"/>
                <a:gd name="connsiteX13" fmla="*/ 852692 w 2014192"/>
                <a:gd name="connsiteY13" fmla="*/ 1509040 h 1958316"/>
                <a:gd name="connsiteX14" fmla="*/ 0 w 2014192"/>
                <a:gd name="connsiteY14" fmla="*/ 1952216 h 1958316"/>
                <a:gd name="connsiteX15" fmla="*/ 488054 w 2014192"/>
                <a:gd name="connsiteY15" fmla="*/ 375858 h 1958316"/>
                <a:gd name="connsiteX16" fmla="*/ 718056 w 2014192"/>
                <a:gd name="connsiteY16" fmla="*/ 611470 h 1958316"/>
                <a:gd name="connsiteX17" fmla="*/ 880741 w 2014192"/>
                <a:gd name="connsiteY17" fmla="*/ 499274 h 1958316"/>
                <a:gd name="connsiteX18" fmla="*/ 858302 w 2014192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941893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941893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930674 w 2103393"/>
                <a:gd name="connsiteY13" fmla="*/ 1480991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930674 w 2103393"/>
                <a:gd name="connsiteY13" fmla="*/ 1480991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930674 w 2103393"/>
                <a:gd name="connsiteY13" fmla="*/ 1480991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930674 w 2103393"/>
                <a:gd name="connsiteY13" fmla="*/ 1480991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930674 w 2103393"/>
                <a:gd name="connsiteY13" fmla="*/ 1480991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919453 w 2103393"/>
                <a:gd name="connsiteY12" fmla="*/ 1189281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919453 w 2103393"/>
                <a:gd name="connsiteY12" fmla="*/ 1189281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919453 w 2103393"/>
                <a:gd name="connsiteY12" fmla="*/ 1189281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227994 w 2103393"/>
                <a:gd name="connsiteY8" fmla="*/ 1194891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919453 w 2103393"/>
                <a:gd name="connsiteY12" fmla="*/ 1189281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227994 w 2103393"/>
                <a:gd name="connsiteY8" fmla="*/ 1194891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919453 w 2103393"/>
                <a:gd name="connsiteY12" fmla="*/ 1189281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9848"/>
                <a:gd name="connsiteX1" fmla="*/ 947503 w 2103393"/>
                <a:gd name="connsiteY1" fmla="*/ 0 h 1959848"/>
                <a:gd name="connsiteX2" fmla="*/ 1183115 w 2103393"/>
                <a:gd name="connsiteY2" fmla="*/ 5610 h 1959848"/>
                <a:gd name="connsiteX3" fmla="*/ 1177505 w 2103393"/>
                <a:gd name="connsiteY3" fmla="*/ 493664 h 1959848"/>
                <a:gd name="connsiteX4" fmla="*/ 1312141 w 2103393"/>
                <a:gd name="connsiteY4" fmla="*/ 572201 h 1959848"/>
                <a:gd name="connsiteX5" fmla="*/ 1508484 w 2103393"/>
                <a:gd name="connsiteY5" fmla="*/ 375858 h 1959848"/>
                <a:gd name="connsiteX6" fmla="*/ 2058246 w 2103393"/>
                <a:gd name="connsiteY6" fmla="*/ 1924167 h 1959848"/>
                <a:gd name="connsiteX7" fmla="*/ 1211163 w 2103393"/>
                <a:gd name="connsiteY7" fmla="*/ 1486600 h 1959848"/>
                <a:gd name="connsiteX8" fmla="*/ 1227994 w 2103393"/>
                <a:gd name="connsiteY8" fmla="*/ 1194891 h 1959848"/>
                <a:gd name="connsiteX9" fmla="*/ 1244823 w 2103393"/>
                <a:gd name="connsiteY9" fmla="*/ 757325 h 1959848"/>
                <a:gd name="connsiteX10" fmla="*/ 1076528 w 2103393"/>
                <a:gd name="connsiteY10" fmla="*/ 611470 h 1959848"/>
                <a:gd name="connsiteX11" fmla="*/ 885795 w 2103393"/>
                <a:gd name="connsiteY11" fmla="*/ 751715 h 1959848"/>
                <a:gd name="connsiteX12" fmla="*/ 919453 w 2103393"/>
                <a:gd name="connsiteY12" fmla="*/ 1189281 h 1959848"/>
                <a:gd name="connsiteX13" fmla="*/ 891405 w 2103393"/>
                <a:gd name="connsiteY13" fmla="*/ 1509040 h 1959848"/>
                <a:gd name="connsiteX14" fmla="*/ 89201 w 2103393"/>
                <a:gd name="connsiteY14" fmla="*/ 1952216 h 1959848"/>
                <a:gd name="connsiteX15" fmla="*/ 577255 w 2103393"/>
                <a:gd name="connsiteY15" fmla="*/ 375858 h 1959848"/>
                <a:gd name="connsiteX16" fmla="*/ 807257 w 2103393"/>
                <a:gd name="connsiteY16" fmla="*/ 611470 h 1959848"/>
                <a:gd name="connsiteX17" fmla="*/ 969942 w 2103393"/>
                <a:gd name="connsiteY17" fmla="*/ 499274 h 1959848"/>
                <a:gd name="connsiteX18" fmla="*/ 947503 w 2103393"/>
                <a:gd name="connsiteY18" fmla="*/ 0 h 1959848"/>
                <a:gd name="connsiteX0" fmla="*/ 947503 w 2103393"/>
                <a:gd name="connsiteY0" fmla="*/ 0 h 1959848"/>
                <a:gd name="connsiteX1" fmla="*/ 947503 w 2103393"/>
                <a:gd name="connsiteY1" fmla="*/ 0 h 1959848"/>
                <a:gd name="connsiteX2" fmla="*/ 1183115 w 2103393"/>
                <a:gd name="connsiteY2" fmla="*/ 5610 h 1959848"/>
                <a:gd name="connsiteX3" fmla="*/ 1177505 w 2103393"/>
                <a:gd name="connsiteY3" fmla="*/ 493664 h 1959848"/>
                <a:gd name="connsiteX4" fmla="*/ 1312141 w 2103393"/>
                <a:gd name="connsiteY4" fmla="*/ 572201 h 1959848"/>
                <a:gd name="connsiteX5" fmla="*/ 1508484 w 2103393"/>
                <a:gd name="connsiteY5" fmla="*/ 375858 h 1959848"/>
                <a:gd name="connsiteX6" fmla="*/ 2058246 w 2103393"/>
                <a:gd name="connsiteY6" fmla="*/ 1924167 h 1959848"/>
                <a:gd name="connsiteX7" fmla="*/ 1211163 w 2103393"/>
                <a:gd name="connsiteY7" fmla="*/ 1486600 h 1959848"/>
                <a:gd name="connsiteX8" fmla="*/ 1222384 w 2103393"/>
                <a:gd name="connsiteY8" fmla="*/ 1178062 h 1959848"/>
                <a:gd name="connsiteX9" fmla="*/ 1244823 w 2103393"/>
                <a:gd name="connsiteY9" fmla="*/ 757325 h 1959848"/>
                <a:gd name="connsiteX10" fmla="*/ 1076528 w 2103393"/>
                <a:gd name="connsiteY10" fmla="*/ 611470 h 1959848"/>
                <a:gd name="connsiteX11" fmla="*/ 885795 w 2103393"/>
                <a:gd name="connsiteY11" fmla="*/ 751715 h 1959848"/>
                <a:gd name="connsiteX12" fmla="*/ 919453 w 2103393"/>
                <a:gd name="connsiteY12" fmla="*/ 1189281 h 1959848"/>
                <a:gd name="connsiteX13" fmla="*/ 891405 w 2103393"/>
                <a:gd name="connsiteY13" fmla="*/ 1509040 h 1959848"/>
                <a:gd name="connsiteX14" fmla="*/ 89201 w 2103393"/>
                <a:gd name="connsiteY14" fmla="*/ 1952216 h 1959848"/>
                <a:gd name="connsiteX15" fmla="*/ 577255 w 2103393"/>
                <a:gd name="connsiteY15" fmla="*/ 375858 h 1959848"/>
                <a:gd name="connsiteX16" fmla="*/ 807257 w 2103393"/>
                <a:gd name="connsiteY16" fmla="*/ 611470 h 1959848"/>
                <a:gd name="connsiteX17" fmla="*/ 969942 w 2103393"/>
                <a:gd name="connsiteY17" fmla="*/ 499274 h 1959848"/>
                <a:gd name="connsiteX18" fmla="*/ 947503 w 2103393"/>
                <a:gd name="connsiteY18" fmla="*/ 0 h 1959848"/>
                <a:gd name="connsiteX0" fmla="*/ 947503 w 2103393"/>
                <a:gd name="connsiteY0" fmla="*/ 0 h 1959848"/>
                <a:gd name="connsiteX1" fmla="*/ 947503 w 2103393"/>
                <a:gd name="connsiteY1" fmla="*/ 0 h 1959848"/>
                <a:gd name="connsiteX2" fmla="*/ 1183115 w 2103393"/>
                <a:gd name="connsiteY2" fmla="*/ 5610 h 1959848"/>
                <a:gd name="connsiteX3" fmla="*/ 1177505 w 2103393"/>
                <a:gd name="connsiteY3" fmla="*/ 493664 h 1959848"/>
                <a:gd name="connsiteX4" fmla="*/ 1312141 w 2103393"/>
                <a:gd name="connsiteY4" fmla="*/ 572201 h 1959848"/>
                <a:gd name="connsiteX5" fmla="*/ 1508484 w 2103393"/>
                <a:gd name="connsiteY5" fmla="*/ 375858 h 1959848"/>
                <a:gd name="connsiteX6" fmla="*/ 2058246 w 2103393"/>
                <a:gd name="connsiteY6" fmla="*/ 1924167 h 1959848"/>
                <a:gd name="connsiteX7" fmla="*/ 1211163 w 2103393"/>
                <a:gd name="connsiteY7" fmla="*/ 1486600 h 1959848"/>
                <a:gd name="connsiteX8" fmla="*/ 1205554 w 2103393"/>
                <a:gd name="connsiteY8" fmla="*/ 1200502 h 1959848"/>
                <a:gd name="connsiteX9" fmla="*/ 1244823 w 2103393"/>
                <a:gd name="connsiteY9" fmla="*/ 757325 h 1959848"/>
                <a:gd name="connsiteX10" fmla="*/ 1076528 w 2103393"/>
                <a:gd name="connsiteY10" fmla="*/ 611470 h 1959848"/>
                <a:gd name="connsiteX11" fmla="*/ 885795 w 2103393"/>
                <a:gd name="connsiteY11" fmla="*/ 751715 h 1959848"/>
                <a:gd name="connsiteX12" fmla="*/ 919453 w 2103393"/>
                <a:gd name="connsiteY12" fmla="*/ 1189281 h 1959848"/>
                <a:gd name="connsiteX13" fmla="*/ 891405 w 2103393"/>
                <a:gd name="connsiteY13" fmla="*/ 1509040 h 1959848"/>
                <a:gd name="connsiteX14" fmla="*/ 89201 w 2103393"/>
                <a:gd name="connsiteY14" fmla="*/ 1952216 h 1959848"/>
                <a:gd name="connsiteX15" fmla="*/ 577255 w 2103393"/>
                <a:gd name="connsiteY15" fmla="*/ 375858 h 1959848"/>
                <a:gd name="connsiteX16" fmla="*/ 807257 w 2103393"/>
                <a:gd name="connsiteY16" fmla="*/ 611470 h 1959848"/>
                <a:gd name="connsiteX17" fmla="*/ 969942 w 2103393"/>
                <a:gd name="connsiteY17" fmla="*/ 499274 h 1959848"/>
                <a:gd name="connsiteX18" fmla="*/ 947503 w 2103393"/>
                <a:gd name="connsiteY18" fmla="*/ 0 h 1959848"/>
                <a:gd name="connsiteX0" fmla="*/ 947503 w 2103393"/>
                <a:gd name="connsiteY0" fmla="*/ 0 h 1959848"/>
                <a:gd name="connsiteX1" fmla="*/ 947503 w 2103393"/>
                <a:gd name="connsiteY1" fmla="*/ 0 h 1959848"/>
                <a:gd name="connsiteX2" fmla="*/ 1183115 w 2103393"/>
                <a:gd name="connsiteY2" fmla="*/ 5610 h 1959848"/>
                <a:gd name="connsiteX3" fmla="*/ 1177505 w 2103393"/>
                <a:gd name="connsiteY3" fmla="*/ 493664 h 1959848"/>
                <a:gd name="connsiteX4" fmla="*/ 1312141 w 2103393"/>
                <a:gd name="connsiteY4" fmla="*/ 572201 h 1959848"/>
                <a:gd name="connsiteX5" fmla="*/ 1508484 w 2103393"/>
                <a:gd name="connsiteY5" fmla="*/ 375858 h 1959848"/>
                <a:gd name="connsiteX6" fmla="*/ 2058246 w 2103393"/>
                <a:gd name="connsiteY6" fmla="*/ 1924167 h 1959848"/>
                <a:gd name="connsiteX7" fmla="*/ 1211163 w 2103393"/>
                <a:gd name="connsiteY7" fmla="*/ 1486600 h 1959848"/>
                <a:gd name="connsiteX8" fmla="*/ 1205554 w 2103393"/>
                <a:gd name="connsiteY8" fmla="*/ 1200502 h 1959848"/>
                <a:gd name="connsiteX9" fmla="*/ 1244823 w 2103393"/>
                <a:gd name="connsiteY9" fmla="*/ 757325 h 1959848"/>
                <a:gd name="connsiteX10" fmla="*/ 1076528 w 2103393"/>
                <a:gd name="connsiteY10" fmla="*/ 611470 h 1959848"/>
                <a:gd name="connsiteX11" fmla="*/ 885795 w 2103393"/>
                <a:gd name="connsiteY11" fmla="*/ 751715 h 1959848"/>
                <a:gd name="connsiteX12" fmla="*/ 919453 w 2103393"/>
                <a:gd name="connsiteY12" fmla="*/ 1189281 h 1959848"/>
                <a:gd name="connsiteX13" fmla="*/ 891405 w 2103393"/>
                <a:gd name="connsiteY13" fmla="*/ 1509040 h 1959848"/>
                <a:gd name="connsiteX14" fmla="*/ 89201 w 2103393"/>
                <a:gd name="connsiteY14" fmla="*/ 1952216 h 1959848"/>
                <a:gd name="connsiteX15" fmla="*/ 577255 w 2103393"/>
                <a:gd name="connsiteY15" fmla="*/ 375858 h 1959848"/>
                <a:gd name="connsiteX16" fmla="*/ 807257 w 2103393"/>
                <a:gd name="connsiteY16" fmla="*/ 611470 h 1959848"/>
                <a:gd name="connsiteX17" fmla="*/ 969942 w 2103393"/>
                <a:gd name="connsiteY17" fmla="*/ 499274 h 1959848"/>
                <a:gd name="connsiteX18" fmla="*/ 947503 w 2103393"/>
                <a:gd name="connsiteY18" fmla="*/ 0 h 1959848"/>
                <a:gd name="connsiteX0" fmla="*/ 947503 w 2103393"/>
                <a:gd name="connsiteY0" fmla="*/ 0 h 1959848"/>
                <a:gd name="connsiteX1" fmla="*/ 947503 w 2103393"/>
                <a:gd name="connsiteY1" fmla="*/ 0 h 1959848"/>
                <a:gd name="connsiteX2" fmla="*/ 1183115 w 2103393"/>
                <a:gd name="connsiteY2" fmla="*/ 5610 h 1959848"/>
                <a:gd name="connsiteX3" fmla="*/ 1177505 w 2103393"/>
                <a:gd name="connsiteY3" fmla="*/ 493664 h 1959848"/>
                <a:gd name="connsiteX4" fmla="*/ 1312141 w 2103393"/>
                <a:gd name="connsiteY4" fmla="*/ 572201 h 1959848"/>
                <a:gd name="connsiteX5" fmla="*/ 1508484 w 2103393"/>
                <a:gd name="connsiteY5" fmla="*/ 375858 h 1959848"/>
                <a:gd name="connsiteX6" fmla="*/ 2058246 w 2103393"/>
                <a:gd name="connsiteY6" fmla="*/ 1924167 h 1959848"/>
                <a:gd name="connsiteX7" fmla="*/ 1211163 w 2103393"/>
                <a:gd name="connsiteY7" fmla="*/ 1486600 h 1959848"/>
                <a:gd name="connsiteX8" fmla="*/ 1205554 w 2103393"/>
                <a:gd name="connsiteY8" fmla="*/ 1200502 h 1959848"/>
                <a:gd name="connsiteX9" fmla="*/ 1244823 w 2103393"/>
                <a:gd name="connsiteY9" fmla="*/ 757325 h 1959848"/>
                <a:gd name="connsiteX10" fmla="*/ 1076528 w 2103393"/>
                <a:gd name="connsiteY10" fmla="*/ 611470 h 1959848"/>
                <a:gd name="connsiteX11" fmla="*/ 885795 w 2103393"/>
                <a:gd name="connsiteY11" fmla="*/ 751715 h 1959848"/>
                <a:gd name="connsiteX12" fmla="*/ 919453 w 2103393"/>
                <a:gd name="connsiteY12" fmla="*/ 1189281 h 1959848"/>
                <a:gd name="connsiteX13" fmla="*/ 891405 w 2103393"/>
                <a:gd name="connsiteY13" fmla="*/ 1509040 h 1959848"/>
                <a:gd name="connsiteX14" fmla="*/ 89201 w 2103393"/>
                <a:gd name="connsiteY14" fmla="*/ 1952216 h 1959848"/>
                <a:gd name="connsiteX15" fmla="*/ 577255 w 2103393"/>
                <a:gd name="connsiteY15" fmla="*/ 375858 h 1959848"/>
                <a:gd name="connsiteX16" fmla="*/ 807257 w 2103393"/>
                <a:gd name="connsiteY16" fmla="*/ 611470 h 1959848"/>
                <a:gd name="connsiteX17" fmla="*/ 969942 w 2103393"/>
                <a:gd name="connsiteY17" fmla="*/ 499274 h 1959848"/>
                <a:gd name="connsiteX18" fmla="*/ 947503 w 2103393"/>
                <a:gd name="connsiteY18" fmla="*/ 0 h 1959848"/>
                <a:gd name="connsiteX0" fmla="*/ 947503 w 2103393"/>
                <a:gd name="connsiteY0" fmla="*/ 0 h 1959848"/>
                <a:gd name="connsiteX1" fmla="*/ 947503 w 2103393"/>
                <a:gd name="connsiteY1" fmla="*/ 0 h 1959848"/>
                <a:gd name="connsiteX2" fmla="*/ 1183115 w 2103393"/>
                <a:gd name="connsiteY2" fmla="*/ 5610 h 1959848"/>
                <a:gd name="connsiteX3" fmla="*/ 1177505 w 2103393"/>
                <a:gd name="connsiteY3" fmla="*/ 493664 h 1959848"/>
                <a:gd name="connsiteX4" fmla="*/ 1312141 w 2103393"/>
                <a:gd name="connsiteY4" fmla="*/ 572201 h 1959848"/>
                <a:gd name="connsiteX5" fmla="*/ 1508484 w 2103393"/>
                <a:gd name="connsiteY5" fmla="*/ 375858 h 1959848"/>
                <a:gd name="connsiteX6" fmla="*/ 2058246 w 2103393"/>
                <a:gd name="connsiteY6" fmla="*/ 1924167 h 1959848"/>
                <a:gd name="connsiteX7" fmla="*/ 1211163 w 2103393"/>
                <a:gd name="connsiteY7" fmla="*/ 1486600 h 1959848"/>
                <a:gd name="connsiteX8" fmla="*/ 1205554 w 2103393"/>
                <a:gd name="connsiteY8" fmla="*/ 1200502 h 1959848"/>
                <a:gd name="connsiteX9" fmla="*/ 1244823 w 2103393"/>
                <a:gd name="connsiteY9" fmla="*/ 757325 h 1959848"/>
                <a:gd name="connsiteX10" fmla="*/ 1076528 w 2103393"/>
                <a:gd name="connsiteY10" fmla="*/ 611470 h 1959848"/>
                <a:gd name="connsiteX11" fmla="*/ 885795 w 2103393"/>
                <a:gd name="connsiteY11" fmla="*/ 751715 h 1959848"/>
                <a:gd name="connsiteX12" fmla="*/ 919453 w 2103393"/>
                <a:gd name="connsiteY12" fmla="*/ 1189281 h 1959848"/>
                <a:gd name="connsiteX13" fmla="*/ 891405 w 2103393"/>
                <a:gd name="connsiteY13" fmla="*/ 1509040 h 1959848"/>
                <a:gd name="connsiteX14" fmla="*/ 89201 w 2103393"/>
                <a:gd name="connsiteY14" fmla="*/ 1952216 h 1959848"/>
                <a:gd name="connsiteX15" fmla="*/ 577255 w 2103393"/>
                <a:gd name="connsiteY15" fmla="*/ 375858 h 1959848"/>
                <a:gd name="connsiteX16" fmla="*/ 807257 w 2103393"/>
                <a:gd name="connsiteY16" fmla="*/ 611470 h 1959848"/>
                <a:gd name="connsiteX17" fmla="*/ 969942 w 2103393"/>
                <a:gd name="connsiteY17" fmla="*/ 499274 h 1959848"/>
                <a:gd name="connsiteX18" fmla="*/ 947503 w 2103393"/>
                <a:gd name="connsiteY18" fmla="*/ 0 h 1959848"/>
                <a:gd name="connsiteX0" fmla="*/ 947503 w 2103393"/>
                <a:gd name="connsiteY0" fmla="*/ 0 h 1959848"/>
                <a:gd name="connsiteX1" fmla="*/ 947503 w 2103393"/>
                <a:gd name="connsiteY1" fmla="*/ 0 h 1959848"/>
                <a:gd name="connsiteX2" fmla="*/ 1183115 w 2103393"/>
                <a:gd name="connsiteY2" fmla="*/ 5610 h 1959848"/>
                <a:gd name="connsiteX3" fmla="*/ 1177505 w 2103393"/>
                <a:gd name="connsiteY3" fmla="*/ 493664 h 1959848"/>
                <a:gd name="connsiteX4" fmla="*/ 1312141 w 2103393"/>
                <a:gd name="connsiteY4" fmla="*/ 572201 h 1959848"/>
                <a:gd name="connsiteX5" fmla="*/ 1508484 w 2103393"/>
                <a:gd name="connsiteY5" fmla="*/ 375858 h 1959848"/>
                <a:gd name="connsiteX6" fmla="*/ 2058246 w 2103393"/>
                <a:gd name="connsiteY6" fmla="*/ 1924167 h 1959848"/>
                <a:gd name="connsiteX7" fmla="*/ 1211163 w 2103393"/>
                <a:gd name="connsiteY7" fmla="*/ 1486600 h 1959848"/>
                <a:gd name="connsiteX8" fmla="*/ 1205554 w 2103393"/>
                <a:gd name="connsiteY8" fmla="*/ 1200502 h 1959848"/>
                <a:gd name="connsiteX9" fmla="*/ 1244823 w 2103393"/>
                <a:gd name="connsiteY9" fmla="*/ 757325 h 1959848"/>
                <a:gd name="connsiteX10" fmla="*/ 1076528 w 2103393"/>
                <a:gd name="connsiteY10" fmla="*/ 611470 h 1959848"/>
                <a:gd name="connsiteX11" fmla="*/ 885795 w 2103393"/>
                <a:gd name="connsiteY11" fmla="*/ 751715 h 1959848"/>
                <a:gd name="connsiteX12" fmla="*/ 919453 w 2103393"/>
                <a:gd name="connsiteY12" fmla="*/ 1189281 h 1959848"/>
                <a:gd name="connsiteX13" fmla="*/ 891405 w 2103393"/>
                <a:gd name="connsiteY13" fmla="*/ 1509040 h 1959848"/>
                <a:gd name="connsiteX14" fmla="*/ 89201 w 2103393"/>
                <a:gd name="connsiteY14" fmla="*/ 1952216 h 1959848"/>
                <a:gd name="connsiteX15" fmla="*/ 577255 w 2103393"/>
                <a:gd name="connsiteY15" fmla="*/ 375858 h 1959848"/>
                <a:gd name="connsiteX16" fmla="*/ 807257 w 2103393"/>
                <a:gd name="connsiteY16" fmla="*/ 611470 h 1959848"/>
                <a:gd name="connsiteX17" fmla="*/ 969942 w 2103393"/>
                <a:gd name="connsiteY17" fmla="*/ 499274 h 1959848"/>
                <a:gd name="connsiteX18" fmla="*/ 947503 w 2103393"/>
                <a:gd name="connsiteY18" fmla="*/ 0 h 1959848"/>
                <a:gd name="connsiteX0" fmla="*/ 947503 w 2103393"/>
                <a:gd name="connsiteY0" fmla="*/ 0 h 1959848"/>
                <a:gd name="connsiteX1" fmla="*/ 947503 w 2103393"/>
                <a:gd name="connsiteY1" fmla="*/ 0 h 1959848"/>
                <a:gd name="connsiteX2" fmla="*/ 1183115 w 2103393"/>
                <a:gd name="connsiteY2" fmla="*/ 5610 h 1959848"/>
                <a:gd name="connsiteX3" fmla="*/ 1177505 w 2103393"/>
                <a:gd name="connsiteY3" fmla="*/ 493664 h 1959848"/>
                <a:gd name="connsiteX4" fmla="*/ 1312141 w 2103393"/>
                <a:gd name="connsiteY4" fmla="*/ 572201 h 1959848"/>
                <a:gd name="connsiteX5" fmla="*/ 1508484 w 2103393"/>
                <a:gd name="connsiteY5" fmla="*/ 375858 h 1959848"/>
                <a:gd name="connsiteX6" fmla="*/ 2058246 w 2103393"/>
                <a:gd name="connsiteY6" fmla="*/ 1924167 h 1959848"/>
                <a:gd name="connsiteX7" fmla="*/ 1211163 w 2103393"/>
                <a:gd name="connsiteY7" fmla="*/ 1486600 h 1959848"/>
                <a:gd name="connsiteX8" fmla="*/ 1205554 w 2103393"/>
                <a:gd name="connsiteY8" fmla="*/ 1200502 h 1959848"/>
                <a:gd name="connsiteX9" fmla="*/ 1244823 w 2103393"/>
                <a:gd name="connsiteY9" fmla="*/ 757325 h 1959848"/>
                <a:gd name="connsiteX10" fmla="*/ 1076528 w 2103393"/>
                <a:gd name="connsiteY10" fmla="*/ 611470 h 1959848"/>
                <a:gd name="connsiteX11" fmla="*/ 885795 w 2103393"/>
                <a:gd name="connsiteY11" fmla="*/ 751715 h 1959848"/>
                <a:gd name="connsiteX12" fmla="*/ 919453 w 2103393"/>
                <a:gd name="connsiteY12" fmla="*/ 1189281 h 1959848"/>
                <a:gd name="connsiteX13" fmla="*/ 891405 w 2103393"/>
                <a:gd name="connsiteY13" fmla="*/ 1509040 h 1959848"/>
                <a:gd name="connsiteX14" fmla="*/ 89201 w 2103393"/>
                <a:gd name="connsiteY14" fmla="*/ 1952216 h 1959848"/>
                <a:gd name="connsiteX15" fmla="*/ 577255 w 2103393"/>
                <a:gd name="connsiteY15" fmla="*/ 375858 h 1959848"/>
                <a:gd name="connsiteX16" fmla="*/ 807257 w 2103393"/>
                <a:gd name="connsiteY16" fmla="*/ 611470 h 1959848"/>
                <a:gd name="connsiteX17" fmla="*/ 969942 w 2103393"/>
                <a:gd name="connsiteY17" fmla="*/ 499274 h 1959848"/>
                <a:gd name="connsiteX18" fmla="*/ 947503 w 2103393"/>
                <a:gd name="connsiteY18" fmla="*/ 0 h 1959848"/>
                <a:gd name="connsiteX0" fmla="*/ 947503 w 2103393"/>
                <a:gd name="connsiteY0" fmla="*/ 0 h 1961617"/>
                <a:gd name="connsiteX1" fmla="*/ 947503 w 2103393"/>
                <a:gd name="connsiteY1" fmla="*/ 0 h 1961617"/>
                <a:gd name="connsiteX2" fmla="*/ 1183115 w 2103393"/>
                <a:gd name="connsiteY2" fmla="*/ 5610 h 1961617"/>
                <a:gd name="connsiteX3" fmla="*/ 1177505 w 2103393"/>
                <a:gd name="connsiteY3" fmla="*/ 493664 h 1961617"/>
                <a:gd name="connsiteX4" fmla="*/ 1312141 w 2103393"/>
                <a:gd name="connsiteY4" fmla="*/ 572201 h 1961617"/>
                <a:gd name="connsiteX5" fmla="*/ 1508484 w 2103393"/>
                <a:gd name="connsiteY5" fmla="*/ 375858 h 1961617"/>
                <a:gd name="connsiteX6" fmla="*/ 2058246 w 2103393"/>
                <a:gd name="connsiteY6" fmla="*/ 1924167 h 1961617"/>
                <a:gd name="connsiteX7" fmla="*/ 1244822 w 2103393"/>
                <a:gd name="connsiteY7" fmla="*/ 1514649 h 1961617"/>
                <a:gd name="connsiteX8" fmla="*/ 1205554 w 2103393"/>
                <a:gd name="connsiteY8" fmla="*/ 1200502 h 1961617"/>
                <a:gd name="connsiteX9" fmla="*/ 1244823 w 2103393"/>
                <a:gd name="connsiteY9" fmla="*/ 757325 h 1961617"/>
                <a:gd name="connsiteX10" fmla="*/ 1076528 w 2103393"/>
                <a:gd name="connsiteY10" fmla="*/ 611470 h 1961617"/>
                <a:gd name="connsiteX11" fmla="*/ 885795 w 2103393"/>
                <a:gd name="connsiteY11" fmla="*/ 751715 h 1961617"/>
                <a:gd name="connsiteX12" fmla="*/ 919453 w 2103393"/>
                <a:gd name="connsiteY12" fmla="*/ 1189281 h 1961617"/>
                <a:gd name="connsiteX13" fmla="*/ 891405 w 2103393"/>
                <a:gd name="connsiteY13" fmla="*/ 1509040 h 1961617"/>
                <a:gd name="connsiteX14" fmla="*/ 89201 w 2103393"/>
                <a:gd name="connsiteY14" fmla="*/ 1952216 h 1961617"/>
                <a:gd name="connsiteX15" fmla="*/ 577255 w 2103393"/>
                <a:gd name="connsiteY15" fmla="*/ 375858 h 1961617"/>
                <a:gd name="connsiteX16" fmla="*/ 807257 w 2103393"/>
                <a:gd name="connsiteY16" fmla="*/ 611470 h 1961617"/>
                <a:gd name="connsiteX17" fmla="*/ 969942 w 2103393"/>
                <a:gd name="connsiteY17" fmla="*/ 499274 h 1961617"/>
                <a:gd name="connsiteX18" fmla="*/ 947503 w 2103393"/>
                <a:gd name="connsiteY18" fmla="*/ 0 h 1961617"/>
                <a:gd name="connsiteX0" fmla="*/ 947503 w 2103393"/>
                <a:gd name="connsiteY0" fmla="*/ 0 h 1961617"/>
                <a:gd name="connsiteX1" fmla="*/ 947503 w 2103393"/>
                <a:gd name="connsiteY1" fmla="*/ 0 h 1961617"/>
                <a:gd name="connsiteX2" fmla="*/ 1183115 w 2103393"/>
                <a:gd name="connsiteY2" fmla="*/ 5610 h 1961617"/>
                <a:gd name="connsiteX3" fmla="*/ 1177505 w 2103393"/>
                <a:gd name="connsiteY3" fmla="*/ 493664 h 1961617"/>
                <a:gd name="connsiteX4" fmla="*/ 1312141 w 2103393"/>
                <a:gd name="connsiteY4" fmla="*/ 572201 h 1961617"/>
                <a:gd name="connsiteX5" fmla="*/ 1508484 w 2103393"/>
                <a:gd name="connsiteY5" fmla="*/ 375858 h 1961617"/>
                <a:gd name="connsiteX6" fmla="*/ 2058246 w 2103393"/>
                <a:gd name="connsiteY6" fmla="*/ 1924167 h 1961617"/>
                <a:gd name="connsiteX7" fmla="*/ 1244822 w 2103393"/>
                <a:gd name="connsiteY7" fmla="*/ 1514649 h 1961617"/>
                <a:gd name="connsiteX8" fmla="*/ 1205554 w 2103393"/>
                <a:gd name="connsiteY8" fmla="*/ 1200502 h 1961617"/>
                <a:gd name="connsiteX9" fmla="*/ 1244823 w 2103393"/>
                <a:gd name="connsiteY9" fmla="*/ 757325 h 1961617"/>
                <a:gd name="connsiteX10" fmla="*/ 1076528 w 2103393"/>
                <a:gd name="connsiteY10" fmla="*/ 611470 h 1961617"/>
                <a:gd name="connsiteX11" fmla="*/ 885795 w 2103393"/>
                <a:gd name="connsiteY11" fmla="*/ 751715 h 1961617"/>
                <a:gd name="connsiteX12" fmla="*/ 919453 w 2103393"/>
                <a:gd name="connsiteY12" fmla="*/ 1189281 h 1961617"/>
                <a:gd name="connsiteX13" fmla="*/ 891405 w 2103393"/>
                <a:gd name="connsiteY13" fmla="*/ 1509040 h 1961617"/>
                <a:gd name="connsiteX14" fmla="*/ 89201 w 2103393"/>
                <a:gd name="connsiteY14" fmla="*/ 1952216 h 1961617"/>
                <a:gd name="connsiteX15" fmla="*/ 577255 w 2103393"/>
                <a:gd name="connsiteY15" fmla="*/ 375858 h 1961617"/>
                <a:gd name="connsiteX16" fmla="*/ 807257 w 2103393"/>
                <a:gd name="connsiteY16" fmla="*/ 611470 h 1961617"/>
                <a:gd name="connsiteX17" fmla="*/ 969942 w 2103393"/>
                <a:gd name="connsiteY17" fmla="*/ 499274 h 1961617"/>
                <a:gd name="connsiteX18" fmla="*/ 947503 w 2103393"/>
                <a:gd name="connsiteY18" fmla="*/ 0 h 1961617"/>
                <a:gd name="connsiteX0" fmla="*/ 947503 w 2103393"/>
                <a:gd name="connsiteY0" fmla="*/ 0 h 1963064"/>
                <a:gd name="connsiteX1" fmla="*/ 947503 w 2103393"/>
                <a:gd name="connsiteY1" fmla="*/ 0 h 1963064"/>
                <a:gd name="connsiteX2" fmla="*/ 1183115 w 2103393"/>
                <a:gd name="connsiteY2" fmla="*/ 5610 h 1963064"/>
                <a:gd name="connsiteX3" fmla="*/ 1177505 w 2103393"/>
                <a:gd name="connsiteY3" fmla="*/ 493664 h 1963064"/>
                <a:gd name="connsiteX4" fmla="*/ 1312141 w 2103393"/>
                <a:gd name="connsiteY4" fmla="*/ 572201 h 1963064"/>
                <a:gd name="connsiteX5" fmla="*/ 1508484 w 2103393"/>
                <a:gd name="connsiteY5" fmla="*/ 375858 h 1963064"/>
                <a:gd name="connsiteX6" fmla="*/ 2058246 w 2103393"/>
                <a:gd name="connsiteY6" fmla="*/ 1924167 h 1963064"/>
                <a:gd name="connsiteX7" fmla="*/ 1244822 w 2103393"/>
                <a:gd name="connsiteY7" fmla="*/ 1514649 h 1963064"/>
                <a:gd name="connsiteX8" fmla="*/ 1205554 w 2103393"/>
                <a:gd name="connsiteY8" fmla="*/ 1200502 h 1963064"/>
                <a:gd name="connsiteX9" fmla="*/ 1244823 w 2103393"/>
                <a:gd name="connsiteY9" fmla="*/ 757325 h 1963064"/>
                <a:gd name="connsiteX10" fmla="*/ 1076528 w 2103393"/>
                <a:gd name="connsiteY10" fmla="*/ 611470 h 1963064"/>
                <a:gd name="connsiteX11" fmla="*/ 885795 w 2103393"/>
                <a:gd name="connsiteY11" fmla="*/ 751715 h 1963064"/>
                <a:gd name="connsiteX12" fmla="*/ 919453 w 2103393"/>
                <a:gd name="connsiteY12" fmla="*/ 1189281 h 1963064"/>
                <a:gd name="connsiteX13" fmla="*/ 891405 w 2103393"/>
                <a:gd name="connsiteY13" fmla="*/ 1509040 h 1963064"/>
                <a:gd name="connsiteX14" fmla="*/ 89201 w 2103393"/>
                <a:gd name="connsiteY14" fmla="*/ 1952216 h 1963064"/>
                <a:gd name="connsiteX15" fmla="*/ 577255 w 2103393"/>
                <a:gd name="connsiteY15" fmla="*/ 375858 h 1963064"/>
                <a:gd name="connsiteX16" fmla="*/ 807257 w 2103393"/>
                <a:gd name="connsiteY16" fmla="*/ 611470 h 1963064"/>
                <a:gd name="connsiteX17" fmla="*/ 969942 w 2103393"/>
                <a:gd name="connsiteY17" fmla="*/ 499274 h 1963064"/>
                <a:gd name="connsiteX18" fmla="*/ 947503 w 2103393"/>
                <a:gd name="connsiteY18" fmla="*/ 0 h 1963064"/>
                <a:gd name="connsiteX0" fmla="*/ 947503 w 2103393"/>
                <a:gd name="connsiteY0" fmla="*/ 0 h 1964995"/>
                <a:gd name="connsiteX1" fmla="*/ 947503 w 2103393"/>
                <a:gd name="connsiteY1" fmla="*/ 0 h 1964995"/>
                <a:gd name="connsiteX2" fmla="*/ 1183115 w 2103393"/>
                <a:gd name="connsiteY2" fmla="*/ 5610 h 1964995"/>
                <a:gd name="connsiteX3" fmla="*/ 1177505 w 2103393"/>
                <a:gd name="connsiteY3" fmla="*/ 493664 h 1964995"/>
                <a:gd name="connsiteX4" fmla="*/ 1312141 w 2103393"/>
                <a:gd name="connsiteY4" fmla="*/ 572201 h 1964995"/>
                <a:gd name="connsiteX5" fmla="*/ 1508484 w 2103393"/>
                <a:gd name="connsiteY5" fmla="*/ 375858 h 1964995"/>
                <a:gd name="connsiteX6" fmla="*/ 2058246 w 2103393"/>
                <a:gd name="connsiteY6" fmla="*/ 1924167 h 1964995"/>
                <a:gd name="connsiteX7" fmla="*/ 1244822 w 2103393"/>
                <a:gd name="connsiteY7" fmla="*/ 1514649 h 1964995"/>
                <a:gd name="connsiteX8" fmla="*/ 1205554 w 2103393"/>
                <a:gd name="connsiteY8" fmla="*/ 1200502 h 1964995"/>
                <a:gd name="connsiteX9" fmla="*/ 1244823 w 2103393"/>
                <a:gd name="connsiteY9" fmla="*/ 757325 h 1964995"/>
                <a:gd name="connsiteX10" fmla="*/ 1076528 w 2103393"/>
                <a:gd name="connsiteY10" fmla="*/ 611470 h 1964995"/>
                <a:gd name="connsiteX11" fmla="*/ 885795 w 2103393"/>
                <a:gd name="connsiteY11" fmla="*/ 751715 h 1964995"/>
                <a:gd name="connsiteX12" fmla="*/ 919453 w 2103393"/>
                <a:gd name="connsiteY12" fmla="*/ 1189281 h 1964995"/>
                <a:gd name="connsiteX13" fmla="*/ 891405 w 2103393"/>
                <a:gd name="connsiteY13" fmla="*/ 1509040 h 1964995"/>
                <a:gd name="connsiteX14" fmla="*/ 89201 w 2103393"/>
                <a:gd name="connsiteY14" fmla="*/ 1952216 h 1964995"/>
                <a:gd name="connsiteX15" fmla="*/ 577255 w 2103393"/>
                <a:gd name="connsiteY15" fmla="*/ 375858 h 1964995"/>
                <a:gd name="connsiteX16" fmla="*/ 807257 w 2103393"/>
                <a:gd name="connsiteY16" fmla="*/ 611470 h 1964995"/>
                <a:gd name="connsiteX17" fmla="*/ 969942 w 2103393"/>
                <a:gd name="connsiteY17" fmla="*/ 499274 h 1964995"/>
                <a:gd name="connsiteX18" fmla="*/ 947503 w 2103393"/>
                <a:gd name="connsiteY18" fmla="*/ 0 h 1964995"/>
                <a:gd name="connsiteX0" fmla="*/ 947503 w 2103393"/>
                <a:gd name="connsiteY0" fmla="*/ 13781 h 1978776"/>
                <a:gd name="connsiteX1" fmla="*/ 947503 w 2103393"/>
                <a:gd name="connsiteY1" fmla="*/ 13781 h 1978776"/>
                <a:gd name="connsiteX2" fmla="*/ 1183115 w 2103393"/>
                <a:gd name="connsiteY2" fmla="*/ 19391 h 1978776"/>
                <a:gd name="connsiteX3" fmla="*/ 1177505 w 2103393"/>
                <a:gd name="connsiteY3" fmla="*/ 507445 h 1978776"/>
                <a:gd name="connsiteX4" fmla="*/ 1312141 w 2103393"/>
                <a:gd name="connsiteY4" fmla="*/ 585982 h 1978776"/>
                <a:gd name="connsiteX5" fmla="*/ 1508484 w 2103393"/>
                <a:gd name="connsiteY5" fmla="*/ 389639 h 1978776"/>
                <a:gd name="connsiteX6" fmla="*/ 2058246 w 2103393"/>
                <a:gd name="connsiteY6" fmla="*/ 1937948 h 1978776"/>
                <a:gd name="connsiteX7" fmla="*/ 1244822 w 2103393"/>
                <a:gd name="connsiteY7" fmla="*/ 1528430 h 1978776"/>
                <a:gd name="connsiteX8" fmla="*/ 1205554 w 2103393"/>
                <a:gd name="connsiteY8" fmla="*/ 1214283 h 1978776"/>
                <a:gd name="connsiteX9" fmla="*/ 1244823 w 2103393"/>
                <a:gd name="connsiteY9" fmla="*/ 771106 h 1978776"/>
                <a:gd name="connsiteX10" fmla="*/ 1076528 w 2103393"/>
                <a:gd name="connsiteY10" fmla="*/ 625251 h 1978776"/>
                <a:gd name="connsiteX11" fmla="*/ 885795 w 2103393"/>
                <a:gd name="connsiteY11" fmla="*/ 765496 h 1978776"/>
                <a:gd name="connsiteX12" fmla="*/ 919453 w 2103393"/>
                <a:gd name="connsiteY12" fmla="*/ 1203062 h 1978776"/>
                <a:gd name="connsiteX13" fmla="*/ 891405 w 2103393"/>
                <a:gd name="connsiteY13" fmla="*/ 1522821 h 1978776"/>
                <a:gd name="connsiteX14" fmla="*/ 89201 w 2103393"/>
                <a:gd name="connsiteY14" fmla="*/ 1965997 h 1978776"/>
                <a:gd name="connsiteX15" fmla="*/ 577255 w 2103393"/>
                <a:gd name="connsiteY15" fmla="*/ 389639 h 1978776"/>
                <a:gd name="connsiteX16" fmla="*/ 807257 w 2103393"/>
                <a:gd name="connsiteY16" fmla="*/ 625251 h 1978776"/>
                <a:gd name="connsiteX17" fmla="*/ 969942 w 2103393"/>
                <a:gd name="connsiteY17" fmla="*/ 513055 h 1978776"/>
                <a:gd name="connsiteX18" fmla="*/ 947503 w 2103393"/>
                <a:gd name="connsiteY18" fmla="*/ 13781 h 1978776"/>
                <a:gd name="connsiteX0" fmla="*/ 964333 w 2103393"/>
                <a:gd name="connsiteY0" fmla="*/ 55026 h 1980752"/>
                <a:gd name="connsiteX1" fmla="*/ 947503 w 2103393"/>
                <a:gd name="connsiteY1" fmla="*/ 15757 h 1980752"/>
                <a:gd name="connsiteX2" fmla="*/ 1183115 w 2103393"/>
                <a:gd name="connsiteY2" fmla="*/ 21367 h 1980752"/>
                <a:gd name="connsiteX3" fmla="*/ 1177505 w 2103393"/>
                <a:gd name="connsiteY3" fmla="*/ 509421 h 1980752"/>
                <a:gd name="connsiteX4" fmla="*/ 1312141 w 2103393"/>
                <a:gd name="connsiteY4" fmla="*/ 587958 h 1980752"/>
                <a:gd name="connsiteX5" fmla="*/ 1508484 w 2103393"/>
                <a:gd name="connsiteY5" fmla="*/ 391615 h 1980752"/>
                <a:gd name="connsiteX6" fmla="*/ 2058246 w 2103393"/>
                <a:gd name="connsiteY6" fmla="*/ 1939924 h 1980752"/>
                <a:gd name="connsiteX7" fmla="*/ 1244822 w 2103393"/>
                <a:gd name="connsiteY7" fmla="*/ 1530406 h 1980752"/>
                <a:gd name="connsiteX8" fmla="*/ 1205554 w 2103393"/>
                <a:gd name="connsiteY8" fmla="*/ 1216259 h 1980752"/>
                <a:gd name="connsiteX9" fmla="*/ 1244823 w 2103393"/>
                <a:gd name="connsiteY9" fmla="*/ 773082 h 1980752"/>
                <a:gd name="connsiteX10" fmla="*/ 1076528 w 2103393"/>
                <a:gd name="connsiteY10" fmla="*/ 627227 h 1980752"/>
                <a:gd name="connsiteX11" fmla="*/ 885795 w 2103393"/>
                <a:gd name="connsiteY11" fmla="*/ 767472 h 1980752"/>
                <a:gd name="connsiteX12" fmla="*/ 919453 w 2103393"/>
                <a:gd name="connsiteY12" fmla="*/ 1205038 h 1980752"/>
                <a:gd name="connsiteX13" fmla="*/ 891405 w 2103393"/>
                <a:gd name="connsiteY13" fmla="*/ 1524797 h 1980752"/>
                <a:gd name="connsiteX14" fmla="*/ 89201 w 2103393"/>
                <a:gd name="connsiteY14" fmla="*/ 1967973 h 1980752"/>
                <a:gd name="connsiteX15" fmla="*/ 577255 w 2103393"/>
                <a:gd name="connsiteY15" fmla="*/ 391615 h 1980752"/>
                <a:gd name="connsiteX16" fmla="*/ 807257 w 2103393"/>
                <a:gd name="connsiteY16" fmla="*/ 627227 h 1980752"/>
                <a:gd name="connsiteX17" fmla="*/ 969942 w 2103393"/>
                <a:gd name="connsiteY17" fmla="*/ 515031 h 1980752"/>
                <a:gd name="connsiteX18" fmla="*/ 964333 w 2103393"/>
                <a:gd name="connsiteY18" fmla="*/ 55026 h 1980752"/>
                <a:gd name="connsiteX0" fmla="*/ 913845 w 2103393"/>
                <a:gd name="connsiteY0" fmla="*/ 72662 h 1981559"/>
                <a:gd name="connsiteX1" fmla="*/ 947503 w 2103393"/>
                <a:gd name="connsiteY1" fmla="*/ 16564 h 1981559"/>
                <a:gd name="connsiteX2" fmla="*/ 1183115 w 2103393"/>
                <a:gd name="connsiteY2" fmla="*/ 22174 h 1981559"/>
                <a:gd name="connsiteX3" fmla="*/ 1177505 w 2103393"/>
                <a:gd name="connsiteY3" fmla="*/ 510228 h 1981559"/>
                <a:gd name="connsiteX4" fmla="*/ 1312141 w 2103393"/>
                <a:gd name="connsiteY4" fmla="*/ 588765 h 1981559"/>
                <a:gd name="connsiteX5" fmla="*/ 1508484 w 2103393"/>
                <a:gd name="connsiteY5" fmla="*/ 392422 h 1981559"/>
                <a:gd name="connsiteX6" fmla="*/ 2058246 w 2103393"/>
                <a:gd name="connsiteY6" fmla="*/ 1940731 h 1981559"/>
                <a:gd name="connsiteX7" fmla="*/ 1244822 w 2103393"/>
                <a:gd name="connsiteY7" fmla="*/ 1531213 h 1981559"/>
                <a:gd name="connsiteX8" fmla="*/ 1205554 w 2103393"/>
                <a:gd name="connsiteY8" fmla="*/ 1217066 h 1981559"/>
                <a:gd name="connsiteX9" fmla="*/ 1244823 w 2103393"/>
                <a:gd name="connsiteY9" fmla="*/ 773889 h 1981559"/>
                <a:gd name="connsiteX10" fmla="*/ 1076528 w 2103393"/>
                <a:gd name="connsiteY10" fmla="*/ 628034 h 1981559"/>
                <a:gd name="connsiteX11" fmla="*/ 885795 w 2103393"/>
                <a:gd name="connsiteY11" fmla="*/ 768279 h 1981559"/>
                <a:gd name="connsiteX12" fmla="*/ 919453 w 2103393"/>
                <a:gd name="connsiteY12" fmla="*/ 1205845 h 1981559"/>
                <a:gd name="connsiteX13" fmla="*/ 891405 w 2103393"/>
                <a:gd name="connsiteY13" fmla="*/ 1525604 h 1981559"/>
                <a:gd name="connsiteX14" fmla="*/ 89201 w 2103393"/>
                <a:gd name="connsiteY14" fmla="*/ 1968780 h 1981559"/>
                <a:gd name="connsiteX15" fmla="*/ 577255 w 2103393"/>
                <a:gd name="connsiteY15" fmla="*/ 392422 h 1981559"/>
                <a:gd name="connsiteX16" fmla="*/ 807257 w 2103393"/>
                <a:gd name="connsiteY16" fmla="*/ 628034 h 1981559"/>
                <a:gd name="connsiteX17" fmla="*/ 969942 w 2103393"/>
                <a:gd name="connsiteY17" fmla="*/ 515838 h 1981559"/>
                <a:gd name="connsiteX18" fmla="*/ 913845 w 2103393"/>
                <a:gd name="connsiteY18" fmla="*/ 72662 h 1981559"/>
                <a:gd name="connsiteX0" fmla="*/ 913845 w 2103393"/>
                <a:gd name="connsiteY0" fmla="*/ 103017 h 2011914"/>
                <a:gd name="connsiteX1" fmla="*/ 1003601 w 2103393"/>
                <a:gd name="connsiteY1" fmla="*/ 2040 h 2011914"/>
                <a:gd name="connsiteX2" fmla="*/ 1183115 w 2103393"/>
                <a:gd name="connsiteY2" fmla="*/ 52529 h 2011914"/>
                <a:gd name="connsiteX3" fmla="*/ 1177505 w 2103393"/>
                <a:gd name="connsiteY3" fmla="*/ 540583 h 2011914"/>
                <a:gd name="connsiteX4" fmla="*/ 1312141 w 2103393"/>
                <a:gd name="connsiteY4" fmla="*/ 619120 h 2011914"/>
                <a:gd name="connsiteX5" fmla="*/ 1508484 w 2103393"/>
                <a:gd name="connsiteY5" fmla="*/ 422777 h 2011914"/>
                <a:gd name="connsiteX6" fmla="*/ 2058246 w 2103393"/>
                <a:gd name="connsiteY6" fmla="*/ 1971086 h 2011914"/>
                <a:gd name="connsiteX7" fmla="*/ 1244822 w 2103393"/>
                <a:gd name="connsiteY7" fmla="*/ 1561568 h 2011914"/>
                <a:gd name="connsiteX8" fmla="*/ 1205554 w 2103393"/>
                <a:gd name="connsiteY8" fmla="*/ 1247421 h 2011914"/>
                <a:gd name="connsiteX9" fmla="*/ 1244823 w 2103393"/>
                <a:gd name="connsiteY9" fmla="*/ 804244 h 2011914"/>
                <a:gd name="connsiteX10" fmla="*/ 1076528 w 2103393"/>
                <a:gd name="connsiteY10" fmla="*/ 658389 h 2011914"/>
                <a:gd name="connsiteX11" fmla="*/ 885795 w 2103393"/>
                <a:gd name="connsiteY11" fmla="*/ 798634 h 2011914"/>
                <a:gd name="connsiteX12" fmla="*/ 919453 w 2103393"/>
                <a:gd name="connsiteY12" fmla="*/ 1236200 h 2011914"/>
                <a:gd name="connsiteX13" fmla="*/ 891405 w 2103393"/>
                <a:gd name="connsiteY13" fmla="*/ 1555959 h 2011914"/>
                <a:gd name="connsiteX14" fmla="*/ 89201 w 2103393"/>
                <a:gd name="connsiteY14" fmla="*/ 1999135 h 2011914"/>
                <a:gd name="connsiteX15" fmla="*/ 577255 w 2103393"/>
                <a:gd name="connsiteY15" fmla="*/ 422777 h 2011914"/>
                <a:gd name="connsiteX16" fmla="*/ 807257 w 2103393"/>
                <a:gd name="connsiteY16" fmla="*/ 658389 h 2011914"/>
                <a:gd name="connsiteX17" fmla="*/ 969942 w 2103393"/>
                <a:gd name="connsiteY17" fmla="*/ 546193 h 2011914"/>
                <a:gd name="connsiteX18" fmla="*/ 913845 w 2103393"/>
                <a:gd name="connsiteY18" fmla="*/ 103017 h 2011914"/>
                <a:gd name="connsiteX0" fmla="*/ 930675 w 2103393"/>
                <a:gd name="connsiteY0" fmla="*/ 67702 h 2010258"/>
                <a:gd name="connsiteX1" fmla="*/ 1003601 w 2103393"/>
                <a:gd name="connsiteY1" fmla="*/ 384 h 2010258"/>
                <a:gd name="connsiteX2" fmla="*/ 1183115 w 2103393"/>
                <a:gd name="connsiteY2" fmla="*/ 50873 h 2010258"/>
                <a:gd name="connsiteX3" fmla="*/ 1177505 w 2103393"/>
                <a:gd name="connsiteY3" fmla="*/ 538927 h 2010258"/>
                <a:gd name="connsiteX4" fmla="*/ 1312141 w 2103393"/>
                <a:gd name="connsiteY4" fmla="*/ 617464 h 2010258"/>
                <a:gd name="connsiteX5" fmla="*/ 1508484 w 2103393"/>
                <a:gd name="connsiteY5" fmla="*/ 421121 h 2010258"/>
                <a:gd name="connsiteX6" fmla="*/ 2058246 w 2103393"/>
                <a:gd name="connsiteY6" fmla="*/ 1969430 h 2010258"/>
                <a:gd name="connsiteX7" fmla="*/ 1244822 w 2103393"/>
                <a:gd name="connsiteY7" fmla="*/ 1559912 h 2010258"/>
                <a:gd name="connsiteX8" fmla="*/ 1205554 w 2103393"/>
                <a:gd name="connsiteY8" fmla="*/ 1245765 h 2010258"/>
                <a:gd name="connsiteX9" fmla="*/ 1244823 w 2103393"/>
                <a:gd name="connsiteY9" fmla="*/ 802588 h 2010258"/>
                <a:gd name="connsiteX10" fmla="*/ 1076528 w 2103393"/>
                <a:gd name="connsiteY10" fmla="*/ 656733 h 2010258"/>
                <a:gd name="connsiteX11" fmla="*/ 885795 w 2103393"/>
                <a:gd name="connsiteY11" fmla="*/ 796978 h 2010258"/>
                <a:gd name="connsiteX12" fmla="*/ 919453 w 2103393"/>
                <a:gd name="connsiteY12" fmla="*/ 1234544 h 2010258"/>
                <a:gd name="connsiteX13" fmla="*/ 891405 w 2103393"/>
                <a:gd name="connsiteY13" fmla="*/ 1554303 h 2010258"/>
                <a:gd name="connsiteX14" fmla="*/ 89201 w 2103393"/>
                <a:gd name="connsiteY14" fmla="*/ 1997479 h 2010258"/>
                <a:gd name="connsiteX15" fmla="*/ 577255 w 2103393"/>
                <a:gd name="connsiteY15" fmla="*/ 421121 h 2010258"/>
                <a:gd name="connsiteX16" fmla="*/ 807257 w 2103393"/>
                <a:gd name="connsiteY16" fmla="*/ 656733 h 2010258"/>
                <a:gd name="connsiteX17" fmla="*/ 969942 w 2103393"/>
                <a:gd name="connsiteY17" fmla="*/ 544537 h 2010258"/>
                <a:gd name="connsiteX18" fmla="*/ 930675 w 2103393"/>
                <a:gd name="connsiteY18" fmla="*/ 67702 h 2010258"/>
                <a:gd name="connsiteX0" fmla="*/ 930675 w 2103393"/>
                <a:gd name="connsiteY0" fmla="*/ 69239 h 2011795"/>
                <a:gd name="connsiteX1" fmla="*/ 1183115 w 2103393"/>
                <a:gd name="connsiteY1" fmla="*/ 52410 h 2011795"/>
                <a:gd name="connsiteX2" fmla="*/ 1177505 w 2103393"/>
                <a:gd name="connsiteY2" fmla="*/ 540464 h 2011795"/>
                <a:gd name="connsiteX3" fmla="*/ 1312141 w 2103393"/>
                <a:gd name="connsiteY3" fmla="*/ 619001 h 2011795"/>
                <a:gd name="connsiteX4" fmla="*/ 1508484 w 2103393"/>
                <a:gd name="connsiteY4" fmla="*/ 422658 h 2011795"/>
                <a:gd name="connsiteX5" fmla="*/ 2058246 w 2103393"/>
                <a:gd name="connsiteY5" fmla="*/ 1970967 h 2011795"/>
                <a:gd name="connsiteX6" fmla="*/ 1244822 w 2103393"/>
                <a:gd name="connsiteY6" fmla="*/ 1561449 h 2011795"/>
                <a:gd name="connsiteX7" fmla="*/ 1205554 w 2103393"/>
                <a:gd name="connsiteY7" fmla="*/ 1247302 h 2011795"/>
                <a:gd name="connsiteX8" fmla="*/ 1244823 w 2103393"/>
                <a:gd name="connsiteY8" fmla="*/ 804125 h 2011795"/>
                <a:gd name="connsiteX9" fmla="*/ 1076528 w 2103393"/>
                <a:gd name="connsiteY9" fmla="*/ 658270 h 2011795"/>
                <a:gd name="connsiteX10" fmla="*/ 885795 w 2103393"/>
                <a:gd name="connsiteY10" fmla="*/ 798515 h 2011795"/>
                <a:gd name="connsiteX11" fmla="*/ 919453 w 2103393"/>
                <a:gd name="connsiteY11" fmla="*/ 1236081 h 2011795"/>
                <a:gd name="connsiteX12" fmla="*/ 891405 w 2103393"/>
                <a:gd name="connsiteY12" fmla="*/ 1555840 h 2011795"/>
                <a:gd name="connsiteX13" fmla="*/ 89201 w 2103393"/>
                <a:gd name="connsiteY13" fmla="*/ 1999016 h 2011795"/>
                <a:gd name="connsiteX14" fmla="*/ 577255 w 2103393"/>
                <a:gd name="connsiteY14" fmla="*/ 422658 h 2011795"/>
                <a:gd name="connsiteX15" fmla="*/ 807257 w 2103393"/>
                <a:gd name="connsiteY15" fmla="*/ 658270 h 2011795"/>
                <a:gd name="connsiteX16" fmla="*/ 969942 w 2103393"/>
                <a:gd name="connsiteY16" fmla="*/ 546074 h 2011795"/>
                <a:gd name="connsiteX17" fmla="*/ 930675 w 2103393"/>
                <a:gd name="connsiteY17" fmla="*/ 69239 h 2011795"/>
                <a:gd name="connsiteX0" fmla="*/ 930675 w 2103393"/>
                <a:gd name="connsiteY0" fmla="*/ 63795 h 2006351"/>
                <a:gd name="connsiteX1" fmla="*/ 1183115 w 2103393"/>
                <a:gd name="connsiteY1" fmla="*/ 46966 h 2006351"/>
                <a:gd name="connsiteX2" fmla="*/ 1177505 w 2103393"/>
                <a:gd name="connsiteY2" fmla="*/ 535020 h 2006351"/>
                <a:gd name="connsiteX3" fmla="*/ 1312141 w 2103393"/>
                <a:gd name="connsiteY3" fmla="*/ 613557 h 2006351"/>
                <a:gd name="connsiteX4" fmla="*/ 1508484 w 2103393"/>
                <a:gd name="connsiteY4" fmla="*/ 417214 h 2006351"/>
                <a:gd name="connsiteX5" fmla="*/ 2058246 w 2103393"/>
                <a:gd name="connsiteY5" fmla="*/ 1965523 h 2006351"/>
                <a:gd name="connsiteX6" fmla="*/ 1244822 w 2103393"/>
                <a:gd name="connsiteY6" fmla="*/ 1556005 h 2006351"/>
                <a:gd name="connsiteX7" fmla="*/ 1205554 w 2103393"/>
                <a:gd name="connsiteY7" fmla="*/ 1241858 h 2006351"/>
                <a:gd name="connsiteX8" fmla="*/ 1244823 w 2103393"/>
                <a:gd name="connsiteY8" fmla="*/ 798681 h 2006351"/>
                <a:gd name="connsiteX9" fmla="*/ 1076528 w 2103393"/>
                <a:gd name="connsiteY9" fmla="*/ 652826 h 2006351"/>
                <a:gd name="connsiteX10" fmla="*/ 885795 w 2103393"/>
                <a:gd name="connsiteY10" fmla="*/ 793071 h 2006351"/>
                <a:gd name="connsiteX11" fmla="*/ 919453 w 2103393"/>
                <a:gd name="connsiteY11" fmla="*/ 1230637 h 2006351"/>
                <a:gd name="connsiteX12" fmla="*/ 891405 w 2103393"/>
                <a:gd name="connsiteY12" fmla="*/ 1550396 h 2006351"/>
                <a:gd name="connsiteX13" fmla="*/ 89201 w 2103393"/>
                <a:gd name="connsiteY13" fmla="*/ 1993572 h 2006351"/>
                <a:gd name="connsiteX14" fmla="*/ 577255 w 2103393"/>
                <a:gd name="connsiteY14" fmla="*/ 417214 h 2006351"/>
                <a:gd name="connsiteX15" fmla="*/ 807257 w 2103393"/>
                <a:gd name="connsiteY15" fmla="*/ 652826 h 2006351"/>
                <a:gd name="connsiteX16" fmla="*/ 969942 w 2103393"/>
                <a:gd name="connsiteY16" fmla="*/ 540630 h 2006351"/>
                <a:gd name="connsiteX17" fmla="*/ 930675 w 2103393"/>
                <a:gd name="connsiteY17" fmla="*/ 63795 h 2006351"/>
                <a:gd name="connsiteX0" fmla="*/ 930675 w 2103393"/>
                <a:gd name="connsiteY0" fmla="*/ 51191 h 2016186"/>
                <a:gd name="connsiteX1" fmla="*/ 1183115 w 2103393"/>
                <a:gd name="connsiteY1" fmla="*/ 56801 h 2016186"/>
                <a:gd name="connsiteX2" fmla="*/ 1177505 w 2103393"/>
                <a:gd name="connsiteY2" fmla="*/ 544855 h 2016186"/>
                <a:gd name="connsiteX3" fmla="*/ 1312141 w 2103393"/>
                <a:gd name="connsiteY3" fmla="*/ 623392 h 2016186"/>
                <a:gd name="connsiteX4" fmla="*/ 1508484 w 2103393"/>
                <a:gd name="connsiteY4" fmla="*/ 427049 h 2016186"/>
                <a:gd name="connsiteX5" fmla="*/ 2058246 w 2103393"/>
                <a:gd name="connsiteY5" fmla="*/ 1975358 h 2016186"/>
                <a:gd name="connsiteX6" fmla="*/ 1244822 w 2103393"/>
                <a:gd name="connsiteY6" fmla="*/ 1565840 h 2016186"/>
                <a:gd name="connsiteX7" fmla="*/ 1205554 w 2103393"/>
                <a:gd name="connsiteY7" fmla="*/ 1251693 h 2016186"/>
                <a:gd name="connsiteX8" fmla="*/ 1244823 w 2103393"/>
                <a:gd name="connsiteY8" fmla="*/ 808516 h 2016186"/>
                <a:gd name="connsiteX9" fmla="*/ 1076528 w 2103393"/>
                <a:gd name="connsiteY9" fmla="*/ 662661 h 2016186"/>
                <a:gd name="connsiteX10" fmla="*/ 885795 w 2103393"/>
                <a:gd name="connsiteY10" fmla="*/ 802906 h 2016186"/>
                <a:gd name="connsiteX11" fmla="*/ 919453 w 2103393"/>
                <a:gd name="connsiteY11" fmla="*/ 1240472 h 2016186"/>
                <a:gd name="connsiteX12" fmla="*/ 891405 w 2103393"/>
                <a:gd name="connsiteY12" fmla="*/ 1560231 h 2016186"/>
                <a:gd name="connsiteX13" fmla="*/ 89201 w 2103393"/>
                <a:gd name="connsiteY13" fmla="*/ 2003407 h 2016186"/>
                <a:gd name="connsiteX14" fmla="*/ 577255 w 2103393"/>
                <a:gd name="connsiteY14" fmla="*/ 427049 h 2016186"/>
                <a:gd name="connsiteX15" fmla="*/ 807257 w 2103393"/>
                <a:gd name="connsiteY15" fmla="*/ 662661 h 2016186"/>
                <a:gd name="connsiteX16" fmla="*/ 969942 w 2103393"/>
                <a:gd name="connsiteY16" fmla="*/ 550465 h 2016186"/>
                <a:gd name="connsiteX17" fmla="*/ 930675 w 2103393"/>
                <a:gd name="connsiteY17" fmla="*/ 51191 h 2016186"/>
                <a:gd name="connsiteX0" fmla="*/ 930675 w 2103393"/>
                <a:gd name="connsiteY0" fmla="*/ 47103 h 2012098"/>
                <a:gd name="connsiteX1" fmla="*/ 1183115 w 2103393"/>
                <a:gd name="connsiteY1" fmla="*/ 52713 h 2012098"/>
                <a:gd name="connsiteX2" fmla="*/ 1177505 w 2103393"/>
                <a:gd name="connsiteY2" fmla="*/ 540767 h 2012098"/>
                <a:gd name="connsiteX3" fmla="*/ 1312141 w 2103393"/>
                <a:gd name="connsiteY3" fmla="*/ 619304 h 2012098"/>
                <a:gd name="connsiteX4" fmla="*/ 1508484 w 2103393"/>
                <a:gd name="connsiteY4" fmla="*/ 422961 h 2012098"/>
                <a:gd name="connsiteX5" fmla="*/ 2058246 w 2103393"/>
                <a:gd name="connsiteY5" fmla="*/ 1971270 h 2012098"/>
                <a:gd name="connsiteX6" fmla="*/ 1244822 w 2103393"/>
                <a:gd name="connsiteY6" fmla="*/ 1561752 h 2012098"/>
                <a:gd name="connsiteX7" fmla="*/ 1205554 w 2103393"/>
                <a:gd name="connsiteY7" fmla="*/ 1247605 h 2012098"/>
                <a:gd name="connsiteX8" fmla="*/ 1244823 w 2103393"/>
                <a:gd name="connsiteY8" fmla="*/ 804428 h 2012098"/>
                <a:gd name="connsiteX9" fmla="*/ 1076528 w 2103393"/>
                <a:gd name="connsiteY9" fmla="*/ 658573 h 2012098"/>
                <a:gd name="connsiteX10" fmla="*/ 885795 w 2103393"/>
                <a:gd name="connsiteY10" fmla="*/ 798818 h 2012098"/>
                <a:gd name="connsiteX11" fmla="*/ 919453 w 2103393"/>
                <a:gd name="connsiteY11" fmla="*/ 1236384 h 2012098"/>
                <a:gd name="connsiteX12" fmla="*/ 891405 w 2103393"/>
                <a:gd name="connsiteY12" fmla="*/ 1556143 h 2012098"/>
                <a:gd name="connsiteX13" fmla="*/ 89201 w 2103393"/>
                <a:gd name="connsiteY13" fmla="*/ 1999319 h 2012098"/>
                <a:gd name="connsiteX14" fmla="*/ 577255 w 2103393"/>
                <a:gd name="connsiteY14" fmla="*/ 422961 h 2012098"/>
                <a:gd name="connsiteX15" fmla="*/ 807257 w 2103393"/>
                <a:gd name="connsiteY15" fmla="*/ 658573 h 2012098"/>
                <a:gd name="connsiteX16" fmla="*/ 969942 w 2103393"/>
                <a:gd name="connsiteY16" fmla="*/ 546377 h 2012098"/>
                <a:gd name="connsiteX17" fmla="*/ 930675 w 2103393"/>
                <a:gd name="connsiteY17" fmla="*/ 47103 h 2012098"/>
                <a:gd name="connsiteX0" fmla="*/ 930675 w 2103393"/>
                <a:gd name="connsiteY0" fmla="*/ 47103 h 2012098"/>
                <a:gd name="connsiteX1" fmla="*/ 1183115 w 2103393"/>
                <a:gd name="connsiteY1" fmla="*/ 52713 h 2012098"/>
                <a:gd name="connsiteX2" fmla="*/ 1177505 w 2103393"/>
                <a:gd name="connsiteY2" fmla="*/ 540767 h 2012098"/>
                <a:gd name="connsiteX3" fmla="*/ 1312141 w 2103393"/>
                <a:gd name="connsiteY3" fmla="*/ 619304 h 2012098"/>
                <a:gd name="connsiteX4" fmla="*/ 1508484 w 2103393"/>
                <a:gd name="connsiteY4" fmla="*/ 422961 h 2012098"/>
                <a:gd name="connsiteX5" fmla="*/ 2058246 w 2103393"/>
                <a:gd name="connsiteY5" fmla="*/ 1971270 h 2012098"/>
                <a:gd name="connsiteX6" fmla="*/ 1244822 w 2103393"/>
                <a:gd name="connsiteY6" fmla="*/ 1561752 h 2012098"/>
                <a:gd name="connsiteX7" fmla="*/ 1205554 w 2103393"/>
                <a:gd name="connsiteY7" fmla="*/ 1247605 h 2012098"/>
                <a:gd name="connsiteX8" fmla="*/ 1244823 w 2103393"/>
                <a:gd name="connsiteY8" fmla="*/ 804428 h 2012098"/>
                <a:gd name="connsiteX9" fmla="*/ 1076528 w 2103393"/>
                <a:gd name="connsiteY9" fmla="*/ 658573 h 2012098"/>
                <a:gd name="connsiteX10" fmla="*/ 885795 w 2103393"/>
                <a:gd name="connsiteY10" fmla="*/ 798818 h 2012098"/>
                <a:gd name="connsiteX11" fmla="*/ 919453 w 2103393"/>
                <a:gd name="connsiteY11" fmla="*/ 1236384 h 2012098"/>
                <a:gd name="connsiteX12" fmla="*/ 891405 w 2103393"/>
                <a:gd name="connsiteY12" fmla="*/ 1556143 h 2012098"/>
                <a:gd name="connsiteX13" fmla="*/ 89201 w 2103393"/>
                <a:gd name="connsiteY13" fmla="*/ 1999319 h 2012098"/>
                <a:gd name="connsiteX14" fmla="*/ 577255 w 2103393"/>
                <a:gd name="connsiteY14" fmla="*/ 422961 h 2012098"/>
                <a:gd name="connsiteX15" fmla="*/ 807257 w 2103393"/>
                <a:gd name="connsiteY15" fmla="*/ 658573 h 2012098"/>
                <a:gd name="connsiteX16" fmla="*/ 969942 w 2103393"/>
                <a:gd name="connsiteY16" fmla="*/ 546377 h 2012098"/>
                <a:gd name="connsiteX17" fmla="*/ 930675 w 2103393"/>
                <a:gd name="connsiteY17" fmla="*/ 47103 h 2012098"/>
                <a:gd name="connsiteX0" fmla="*/ 930675 w 2103393"/>
                <a:gd name="connsiteY0" fmla="*/ 24191 h 2051098"/>
                <a:gd name="connsiteX1" fmla="*/ 1183115 w 2103393"/>
                <a:gd name="connsiteY1" fmla="*/ 91713 h 2051098"/>
                <a:gd name="connsiteX2" fmla="*/ 1177505 w 2103393"/>
                <a:gd name="connsiteY2" fmla="*/ 579767 h 2051098"/>
                <a:gd name="connsiteX3" fmla="*/ 1312141 w 2103393"/>
                <a:gd name="connsiteY3" fmla="*/ 658304 h 2051098"/>
                <a:gd name="connsiteX4" fmla="*/ 1508484 w 2103393"/>
                <a:gd name="connsiteY4" fmla="*/ 461961 h 2051098"/>
                <a:gd name="connsiteX5" fmla="*/ 2058246 w 2103393"/>
                <a:gd name="connsiteY5" fmla="*/ 2010270 h 2051098"/>
                <a:gd name="connsiteX6" fmla="*/ 1244822 w 2103393"/>
                <a:gd name="connsiteY6" fmla="*/ 1600752 h 2051098"/>
                <a:gd name="connsiteX7" fmla="*/ 1205554 w 2103393"/>
                <a:gd name="connsiteY7" fmla="*/ 1286605 h 2051098"/>
                <a:gd name="connsiteX8" fmla="*/ 1244823 w 2103393"/>
                <a:gd name="connsiteY8" fmla="*/ 843428 h 2051098"/>
                <a:gd name="connsiteX9" fmla="*/ 1076528 w 2103393"/>
                <a:gd name="connsiteY9" fmla="*/ 697573 h 2051098"/>
                <a:gd name="connsiteX10" fmla="*/ 885795 w 2103393"/>
                <a:gd name="connsiteY10" fmla="*/ 837818 h 2051098"/>
                <a:gd name="connsiteX11" fmla="*/ 919453 w 2103393"/>
                <a:gd name="connsiteY11" fmla="*/ 1275384 h 2051098"/>
                <a:gd name="connsiteX12" fmla="*/ 891405 w 2103393"/>
                <a:gd name="connsiteY12" fmla="*/ 1595143 h 2051098"/>
                <a:gd name="connsiteX13" fmla="*/ 89201 w 2103393"/>
                <a:gd name="connsiteY13" fmla="*/ 2038319 h 2051098"/>
                <a:gd name="connsiteX14" fmla="*/ 577255 w 2103393"/>
                <a:gd name="connsiteY14" fmla="*/ 461961 h 2051098"/>
                <a:gd name="connsiteX15" fmla="*/ 807257 w 2103393"/>
                <a:gd name="connsiteY15" fmla="*/ 697573 h 2051098"/>
                <a:gd name="connsiteX16" fmla="*/ 969942 w 2103393"/>
                <a:gd name="connsiteY16" fmla="*/ 585377 h 2051098"/>
                <a:gd name="connsiteX17" fmla="*/ 930675 w 2103393"/>
                <a:gd name="connsiteY17" fmla="*/ 24191 h 2051098"/>
                <a:gd name="connsiteX0" fmla="*/ 930675 w 2103393"/>
                <a:gd name="connsiteY0" fmla="*/ 51153 h 2078060"/>
                <a:gd name="connsiteX1" fmla="*/ 1190398 w 2103393"/>
                <a:gd name="connsiteY1" fmla="*/ 49480 h 2078060"/>
                <a:gd name="connsiteX2" fmla="*/ 1177505 w 2103393"/>
                <a:gd name="connsiteY2" fmla="*/ 606729 h 2078060"/>
                <a:gd name="connsiteX3" fmla="*/ 1312141 w 2103393"/>
                <a:gd name="connsiteY3" fmla="*/ 685266 h 2078060"/>
                <a:gd name="connsiteX4" fmla="*/ 1508484 w 2103393"/>
                <a:gd name="connsiteY4" fmla="*/ 488923 h 2078060"/>
                <a:gd name="connsiteX5" fmla="*/ 2058246 w 2103393"/>
                <a:gd name="connsiteY5" fmla="*/ 2037232 h 2078060"/>
                <a:gd name="connsiteX6" fmla="*/ 1244822 w 2103393"/>
                <a:gd name="connsiteY6" fmla="*/ 1627714 h 2078060"/>
                <a:gd name="connsiteX7" fmla="*/ 1205554 w 2103393"/>
                <a:gd name="connsiteY7" fmla="*/ 1313567 h 2078060"/>
                <a:gd name="connsiteX8" fmla="*/ 1244823 w 2103393"/>
                <a:gd name="connsiteY8" fmla="*/ 870390 h 2078060"/>
                <a:gd name="connsiteX9" fmla="*/ 1076528 w 2103393"/>
                <a:gd name="connsiteY9" fmla="*/ 724535 h 2078060"/>
                <a:gd name="connsiteX10" fmla="*/ 885795 w 2103393"/>
                <a:gd name="connsiteY10" fmla="*/ 864780 h 2078060"/>
                <a:gd name="connsiteX11" fmla="*/ 919453 w 2103393"/>
                <a:gd name="connsiteY11" fmla="*/ 1302346 h 2078060"/>
                <a:gd name="connsiteX12" fmla="*/ 891405 w 2103393"/>
                <a:gd name="connsiteY12" fmla="*/ 1622105 h 2078060"/>
                <a:gd name="connsiteX13" fmla="*/ 89201 w 2103393"/>
                <a:gd name="connsiteY13" fmla="*/ 2065281 h 2078060"/>
                <a:gd name="connsiteX14" fmla="*/ 577255 w 2103393"/>
                <a:gd name="connsiteY14" fmla="*/ 488923 h 2078060"/>
                <a:gd name="connsiteX15" fmla="*/ 807257 w 2103393"/>
                <a:gd name="connsiteY15" fmla="*/ 724535 h 2078060"/>
                <a:gd name="connsiteX16" fmla="*/ 969942 w 2103393"/>
                <a:gd name="connsiteY16" fmla="*/ 612339 h 2078060"/>
                <a:gd name="connsiteX17" fmla="*/ 930675 w 2103393"/>
                <a:gd name="connsiteY17" fmla="*/ 51153 h 2078060"/>
                <a:gd name="connsiteX0" fmla="*/ 930675 w 2103393"/>
                <a:gd name="connsiteY0" fmla="*/ 57180 h 2084087"/>
                <a:gd name="connsiteX1" fmla="*/ 1190398 w 2103393"/>
                <a:gd name="connsiteY1" fmla="*/ 55507 h 2084087"/>
                <a:gd name="connsiteX2" fmla="*/ 1177505 w 2103393"/>
                <a:gd name="connsiteY2" fmla="*/ 612756 h 2084087"/>
                <a:gd name="connsiteX3" fmla="*/ 1312141 w 2103393"/>
                <a:gd name="connsiteY3" fmla="*/ 691293 h 2084087"/>
                <a:gd name="connsiteX4" fmla="*/ 1508484 w 2103393"/>
                <a:gd name="connsiteY4" fmla="*/ 494950 h 2084087"/>
                <a:gd name="connsiteX5" fmla="*/ 2058246 w 2103393"/>
                <a:gd name="connsiteY5" fmla="*/ 2043259 h 2084087"/>
                <a:gd name="connsiteX6" fmla="*/ 1244822 w 2103393"/>
                <a:gd name="connsiteY6" fmla="*/ 1633741 h 2084087"/>
                <a:gd name="connsiteX7" fmla="*/ 1205554 w 2103393"/>
                <a:gd name="connsiteY7" fmla="*/ 1319594 h 2084087"/>
                <a:gd name="connsiteX8" fmla="*/ 1244823 w 2103393"/>
                <a:gd name="connsiteY8" fmla="*/ 876417 h 2084087"/>
                <a:gd name="connsiteX9" fmla="*/ 1076528 w 2103393"/>
                <a:gd name="connsiteY9" fmla="*/ 730562 h 2084087"/>
                <a:gd name="connsiteX10" fmla="*/ 885795 w 2103393"/>
                <a:gd name="connsiteY10" fmla="*/ 870807 h 2084087"/>
                <a:gd name="connsiteX11" fmla="*/ 919453 w 2103393"/>
                <a:gd name="connsiteY11" fmla="*/ 1308373 h 2084087"/>
                <a:gd name="connsiteX12" fmla="*/ 891405 w 2103393"/>
                <a:gd name="connsiteY12" fmla="*/ 1628132 h 2084087"/>
                <a:gd name="connsiteX13" fmla="*/ 89201 w 2103393"/>
                <a:gd name="connsiteY13" fmla="*/ 2071308 h 2084087"/>
                <a:gd name="connsiteX14" fmla="*/ 577255 w 2103393"/>
                <a:gd name="connsiteY14" fmla="*/ 494950 h 2084087"/>
                <a:gd name="connsiteX15" fmla="*/ 807257 w 2103393"/>
                <a:gd name="connsiteY15" fmla="*/ 730562 h 2084087"/>
                <a:gd name="connsiteX16" fmla="*/ 969942 w 2103393"/>
                <a:gd name="connsiteY16" fmla="*/ 618366 h 2084087"/>
                <a:gd name="connsiteX17" fmla="*/ 930675 w 2103393"/>
                <a:gd name="connsiteY17" fmla="*/ 57180 h 2084087"/>
                <a:gd name="connsiteX0" fmla="*/ 930675 w 2103393"/>
                <a:gd name="connsiteY0" fmla="*/ 65797 h 2092704"/>
                <a:gd name="connsiteX1" fmla="*/ 1190398 w 2103393"/>
                <a:gd name="connsiteY1" fmla="*/ 64124 h 2092704"/>
                <a:gd name="connsiteX2" fmla="*/ 1177505 w 2103393"/>
                <a:gd name="connsiteY2" fmla="*/ 621373 h 2092704"/>
                <a:gd name="connsiteX3" fmla="*/ 1312141 w 2103393"/>
                <a:gd name="connsiteY3" fmla="*/ 699910 h 2092704"/>
                <a:gd name="connsiteX4" fmla="*/ 1508484 w 2103393"/>
                <a:gd name="connsiteY4" fmla="*/ 503567 h 2092704"/>
                <a:gd name="connsiteX5" fmla="*/ 2058246 w 2103393"/>
                <a:gd name="connsiteY5" fmla="*/ 2051876 h 2092704"/>
                <a:gd name="connsiteX6" fmla="*/ 1244822 w 2103393"/>
                <a:gd name="connsiteY6" fmla="*/ 1642358 h 2092704"/>
                <a:gd name="connsiteX7" fmla="*/ 1205554 w 2103393"/>
                <a:gd name="connsiteY7" fmla="*/ 1328211 h 2092704"/>
                <a:gd name="connsiteX8" fmla="*/ 1244823 w 2103393"/>
                <a:gd name="connsiteY8" fmla="*/ 885034 h 2092704"/>
                <a:gd name="connsiteX9" fmla="*/ 1076528 w 2103393"/>
                <a:gd name="connsiteY9" fmla="*/ 739179 h 2092704"/>
                <a:gd name="connsiteX10" fmla="*/ 885795 w 2103393"/>
                <a:gd name="connsiteY10" fmla="*/ 879424 h 2092704"/>
                <a:gd name="connsiteX11" fmla="*/ 919453 w 2103393"/>
                <a:gd name="connsiteY11" fmla="*/ 1316990 h 2092704"/>
                <a:gd name="connsiteX12" fmla="*/ 891405 w 2103393"/>
                <a:gd name="connsiteY12" fmla="*/ 1636749 h 2092704"/>
                <a:gd name="connsiteX13" fmla="*/ 89201 w 2103393"/>
                <a:gd name="connsiteY13" fmla="*/ 2079925 h 2092704"/>
                <a:gd name="connsiteX14" fmla="*/ 577255 w 2103393"/>
                <a:gd name="connsiteY14" fmla="*/ 503567 h 2092704"/>
                <a:gd name="connsiteX15" fmla="*/ 807257 w 2103393"/>
                <a:gd name="connsiteY15" fmla="*/ 739179 h 2092704"/>
                <a:gd name="connsiteX16" fmla="*/ 969942 w 2103393"/>
                <a:gd name="connsiteY16" fmla="*/ 626983 h 2092704"/>
                <a:gd name="connsiteX17" fmla="*/ 930675 w 2103393"/>
                <a:gd name="connsiteY17" fmla="*/ 65797 h 2092704"/>
                <a:gd name="connsiteX0" fmla="*/ 930675 w 2103393"/>
                <a:gd name="connsiteY0" fmla="*/ 65797 h 2092704"/>
                <a:gd name="connsiteX1" fmla="*/ 1190398 w 2103393"/>
                <a:gd name="connsiteY1" fmla="*/ 64124 h 2092704"/>
                <a:gd name="connsiteX2" fmla="*/ 1177505 w 2103393"/>
                <a:gd name="connsiteY2" fmla="*/ 621373 h 2092704"/>
                <a:gd name="connsiteX3" fmla="*/ 1312141 w 2103393"/>
                <a:gd name="connsiteY3" fmla="*/ 699910 h 2092704"/>
                <a:gd name="connsiteX4" fmla="*/ 1508484 w 2103393"/>
                <a:gd name="connsiteY4" fmla="*/ 503567 h 2092704"/>
                <a:gd name="connsiteX5" fmla="*/ 2058246 w 2103393"/>
                <a:gd name="connsiteY5" fmla="*/ 2051876 h 2092704"/>
                <a:gd name="connsiteX6" fmla="*/ 1244822 w 2103393"/>
                <a:gd name="connsiteY6" fmla="*/ 1642358 h 2092704"/>
                <a:gd name="connsiteX7" fmla="*/ 1205554 w 2103393"/>
                <a:gd name="connsiteY7" fmla="*/ 1328211 h 2092704"/>
                <a:gd name="connsiteX8" fmla="*/ 1244823 w 2103393"/>
                <a:gd name="connsiteY8" fmla="*/ 885034 h 2092704"/>
                <a:gd name="connsiteX9" fmla="*/ 1076528 w 2103393"/>
                <a:gd name="connsiteY9" fmla="*/ 739179 h 2092704"/>
                <a:gd name="connsiteX10" fmla="*/ 885795 w 2103393"/>
                <a:gd name="connsiteY10" fmla="*/ 879424 h 2092704"/>
                <a:gd name="connsiteX11" fmla="*/ 919453 w 2103393"/>
                <a:gd name="connsiteY11" fmla="*/ 1316990 h 2092704"/>
                <a:gd name="connsiteX12" fmla="*/ 891405 w 2103393"/>
                <a:gd name="connsiteY12" fmla="*/ 1636749 h 2092704"/>
                <a:gd name="connsiteX13" fmla="*/ 89201 w 2103393"/>
                <a:gd name="connsiteY13" fmla="*/ 2079925 h 2092704"/>
                <a:gd name="connsiteX14" fmla="*/ 577255 w 2103393"/>
                <a:gd name="connsiteY14" fmla="*/ 503567 h 2092704"/>
                <a:gd name="connsiteX15" fmla="*/ 807257 w 2103393"/>
                <a:gd name="connsiteY15" fmla="*/ 739179 h 2092704"/>
                <a:gd name="connsiteX16" fmla="*/ 969942 w 2103393"/>
                <a:gd name="connsiteY16" fmla="*/ 626983 h 2092704"/>
                <a:gd name="connsiteX17" fmla="*/ 930675 w 2103393"/>
                <a:gd name="connsiteY17" fmla="*/ 65797 h 2092704"/>
                <a:gd name="connsiteX0" fmla="*/ 930675 w 2103393"/>
                <a:gd name="connsiteY0" fmla="*/ 73853 h 2100760"/>
                <a:gd name="connsiteX1" fmla="*/ 1190398 w 2103393"/>
                <a:gd name="connsiteY1" fmla="*/ 72180 h 2100760"/>
                <a:gd name="connsiteX2" fmla="*/ 1177505 w 2103393"/>
                <a:gd name="connsiteY2" fmla="*/ 629429 h 2100760"/>
                <a:gd name="connsiteX3" fmla="*/ 1312141 w 2103393"/>
                <a:gd name="connsiteY3" fmla="*/ 707966 h 2100760"/>
                <a:gd name="connsiteX4" fmla="*/ 1508484 w 2103393"/>
                <a:gd name="connsiteY4" fmla="*/ 511623 h 2100760"/>
                <a:gd name="connsiteX5" fmla="*/ 2058246 w 2103393"/>
                <a:gd name="connsiteY5" fmla="*/ 2059932 h 2100760"/>
                <a:gd name="connsiteX6" fmla="*/ 1244822 w 2103393"/>
                <a:gd name="connsiteY6" fmla="*/ 1650414 h 2100760"/>
                <a:gd name="connsiteX7" fmla="*/ 1205554 w 2103393"/>
                <a:gd name="connsiteY7" fmla="*/ 1336267 h 2100760"/>
                <a:gd name="connsiteX8" fmla="*/ 1244823 w 2103393"/>
                <a:gd name="connsiteY8" fmla="*/ 893090 h 2100760"/>
                <a:gd name="connsiteX9" fmla="*/ 1076528 w 2103393"/>
                <a:gd name="connsiteY9" fmla="*/ 747235 h 2100760"/>
                <a:gd name="connsiteX10" fmla="*/ 885795 w 2103393"/>
                <a:gd name="connsiteY10" fmla="*/ 887480 h 2100760"/>
                <a:gd name="connsiteX11" fmla="*/ 919453 w 2103393"/>
                <a:gd name="connsiteY11" fmla="*/ 1325046 h 2100760"/>
                <a:gd name="connsiteX12" fmla="*/ 891405 w 2103393"/>
                <a:gd name="connsiteY12" fmla="*/ 1644805 h 2100760"/>
                <a:gd name="connsiteX13" fmla="*/ 89201 w 2103393"/>
                <a:gd name="connsiteY13" fmla="*/ 2087981 h 2100760"/>
                <a:gd name="connsiteX14" fmla="*/ 577255 w 2103393"/>
                <a:gd name="connsiteY14" fmla="*/ 511623 h 2100760"/>
                <a:gd name="connsiteX15" fmla="*/ 807257 w 2103393"/>
                <a:gd name="connsiteY15" fmla="*/ 747235 h 2100760"/>
                <a:gd name="connsiteX16" fmla="*/ 969942 w 2103393"/>
                <a:gd name="connsiteY16" fmla="*/ 635039 h 2100760"/>
                <a:gd name="connsiteX17" fmla="*/ 930675 w 2103393"/>
                <a:gd name="connsiteY17" fmla="*/ 73853 h 2100760"/>
                <a:gd name="connsiteX0" fmla="*/ 930675 w 2103393"/>
                <a:gd name="connsiteY0" fmla="*/ 77953 h 2104860"/>
                <a:gd name="connsiteX1" fmla="*/ 1190398 w 2103393"/>
                <a:gd name="connsiteY1" fmla="*/ 76280 h 2104860"/>
                <a:gd name="connsiteX2" fmla="*/ 1177505 w 2103393"/>
                <a:gd name="connsiteY2" fmla="*/ 633529 h 2104860"/>
                <a:gd name="connsiteX3" fmla="*/ 1312141 w 2103393"/>
                <a:gd name="connsiteY3" fmla="*/ 712066 h 2104860"/>
                <a:gd name="connsiteX4" fmla="*/ 1508484 w 2103393"/>
                <a:gd name="connsiteY4" fmla="*/ 515723 h 2104860"/>
                <a:gd name="connsiteX5" fmla="*/ 2058246 w 2103393"/>
                <a:gd name="connsiteY5" fmla="*/ 2064032 h 2104860"/>
                <a:gd name="connsiteX6" fmla="*/ 1244822 w 2103393"/>
                <a:gd name="connsiteY6" fmla="*/ 1654514 h 2104860"/>
                <a:gd name="connsiteX7" fmla="*/ 1205554 w 2103393"/>
                <a:gd name="connsiteY7" fmla="*/ 1340367 h 2104860"/>
                <a:gd name="connsiteX8" fmla="*/ 1244823 w 2103393"/>
                <a:gd name="connsiteY8" fmla="*/ 897190 h 2104860"/>
                <a:gd name="connsiteX9" fmla="*/ 1076528 w 2103393"/>
                <a:gd name="connsiteY9" fmla="*/ 751335 h 2104860"/>
                <a:gd name="connsiteX10" fmla="*/ 885795 w 2103393"/>
                <a:gd name="connsiteY10" fmla="*/ 891580 h 2104860"/>
                <a:gd name="connsiteX11" fmla="*/ 919453 w 2103393"/>
                <a:gd name="connsiteY11" fmla="*/ 1329146 h 2104860"/>
                <a:gd name="connsiteX12" fmla="*/ 891405 w 2103393"/>
                <a:gd name="connsiteY12" fmla="*/ 1648905 h 2104860"/>
                <a:gd name="connsiteX13" fmla="*/ 89201 w 2103393"/>
                <a:gd name="connsiteY13" fmla="*/ 2092081 h 2104860"/>
                <a:gd name="connsiteX14" fmla="*/ 577255 w 2103393"/>
                <a:gd name="connsiteY14" fmla="*/ 515723 h 2104860"/>
                <a:gd name="connsiteX15" fmla="*/ 807257 w 2103393"/>
                <a:gd name="connsiteY15" fmla="*/ 751335 h 2104860"/>
                <a:gd name="connsiteX16" fmla="*/ 969942 w 2103393"/>
                <a:gd name="connsiteY16" fmla="*/ 639139 h 2104860"/>
                <a:gd name="connsiteX17" fmla="*/ 930675 w 2103393"/>
                <a:gd name="connsiteY17" fmla="*/ 77953 h 2104860"/>
                <a:gd name="connsiteX0" fmla="*/ 930675 w 2103393"/>
                <a:gd name="connsiteY0" fmla="*/ 71187 h 2098094"/>
                <a:gd name="connsiteX1" fmla="*/ 1190398 w 2103393"/>
                <a:gd name="connsiteY1" fmla="*/ 69514 h 2098094"/>
                <a:gd name="connsiteX2" fmla="*/ 1177505 w 2103393"/>
                <a:gd name="connsiteY2" fmla="*/ 626763 h 2098094"/>
                <a:gd name="connsiteX3" fmla="*/ 1312141 w 2103393"/>
                <a:gd name="connsiteY3" fmla="*/ 705300 h 2098094"/>
                <a:gd name="connsiteX4" fmla="*/ 1508484 w 2103393"/>
                <a:gd name="connsiteY4" fmla="*/ 508957 h 2098094"/>
                <a:gd name="connsiteX5" fmla="*/ 2058246 w 2103393"/>
                <a:gd name="connsiteY5" fmla="*/ 2057266 h 2098094"/>
                <a:gd name="connsiteX6" fmla="*/ 1244822 w 2103393"/>
                <a:gd name="connsiteY6" fmla="*/ 1647748 h 2098094"/>
                <a:gd name="connsiteX7" fmla="*/ 1205554 w 2103393"/>
                <a:gd name="connsiteY7" fmla="*/ 1333601 h 2098094"/>
                <a:gd name="connsiteX8" fmla="*/ 1244823 w 2103393"/>
                <a:gd name="connsiteY8" fmla="*/ 890424 h 2098094"/>
                <a:gd name="connsiteX9" fmla="*/ 1076528 w 2103393"/>
                <a:gd name="connsiteY9" fmla="*/ 744569 h 2098094"/>
                <a:gd name="connsiteX10" fmla="*/ 885795 w 2103393"/>
                <a:gd name="connsiteY10" fmla="*/ 884814 h 2098094"/>
                <a:gd name="connsiteX11" fmla="*/ 919453 w 2103393"/>
                <a:gd name="connsiteY11" fmla="*/ 1322380 h 2098094"/>
                <a:gd name="connsiteX12" fmla="*/ 891405 w 2103393"/>
                <a:gd name="connsiteY12" fmla="*/ 1642139 h 2098094"/>
                <a:gd name="connsiteX13" fmla="*/ 89201 w 2103393"/>
                <a:gd name="connsiteY13" fmla="*/ 2085315 h 2098094"/>
                <a:gd name="connsiteX14" fmla="*/ 577255 w 2103393"/>
                <a:gd name="connsiteY14" fmla="*/ 508957 h 2098094"/>
                <a:gd name="connsiteX15" fmla="*/ 807257 w 2103393"/>
                <a:gd name="connsiteY15" fmla="*/ 744569 h 2098094"/>
                <a:gd name="connsiteX16" fmla="*/ 969942 w 2103393"/>
                <a:gd name="connsiteY16" fmla="*/ 632373 h 2098094"/>
                <a:gd name="connsiteX17" fmla="*/ 930675 w 2103393"/>
                <a:gd name="connsiteY17" fmla="*/ 71187 h 2098094"/>
                <a:gd name="connsiteX0" fmla="*/ 930675 w 2103393"/>
                <a:gd name="connsiteY0" fmla="*/ 75207 h 2102114"/>
                <a:gd name="connsiteX1" fmla="*/ 1190398 w 2103393"/>
                <a:gd name="connsiteY1" fmla="*/ 73534 h 2102114"/>
                <a:gd name="connsiteX2" fmla="*/ 1177505 w 2103393"/>
                <a:gd name="connsiteY2" fmla="*/ 630783 h 2102114"/>
                <a:gd name="connsiteX3" fmla="*/ 1312141 w 2103393"/>
                <a:gd name="connsiteY3" fmla="*/ 709320 h 2102114"/>
                <a:gd name="connsiteX4" fmla="*/ 1508484 w 2103393"/>
                <a:gd name="connsiteY4" fmla="*/ 512977 h 2102114"/>
                <a:gd name="connsiteX5" fmla="*/ 2058246 w 2103393"/>
                <a:gd name="connsiteY5" fmla="*/ 2061286 h 2102114"/>
                <a:gd name="connsiteX6" fmla="*/ 1244822 w 2103393"/>
                <a:gd name="connsiteY6" fmla="*/ 1651768 h 2102114"/>
                <a:gd name="connsiteX7" fmla="*/ 1205554 w 2103393"/>
                <a:gd name="connsiteY7" fmla="*/ 1337621 h 2102114"/>
                <a:gd name="connsiteX8" fmla="*/ 1244823 w 2103393"/>
                <a:gd name="connsiteY8" fmla="*/ 894444 h 2102114"/>
                <a:gd name="connsiteX9" fmla="*/ 1076528 w 2103393"/>
                <a:gd name="connsiteY9" fmla="*/ 748589 h 2102114"/>
                <a:gd name="connsiteX10" fmla="*/ 885795 w 2103393"/>
                <a:gd name="connsiteY10" fmla="*/ 888834 h 2102114"/>
                <a:gd name="connsiteX11" fmla="*/ 919453 w 2103393"/>
                <a:gd name="connsiteY11" fmla="*/ 1326400 h 2102114"/>
                <a:gd name="connsiteX12" fmla="*/ 891405 w 2103393"/>
                <a:gd name="connsiteY12" fmla="*/ 1646159 h 2102114"/>
                <a:gd name="connsiteX13" fmla="*/ 89201 w 2103393"/>
                <a:gd name="connsiteY13" fmla="*/ 2089335 h 2102114"/>
                <a:gd name="connsiteX14" fmla="*/ 577255 w 2103393"/>
                <a:gd name="connsiteY14" fmla="*/ 512977 h 2102114"/>
                <a:gd name="connsiteX15" fmla="*/ 807257 w 2103393"/>
                <a:gd name="connsiteY15" fmla="*/ 748589 h 2102114"/>
                <a:gd name="connsiteX16" fmla="*/ 969942 w 2103393"/>
                <a:gd name="connsiteY16" fmla="*/ 636393 h 2102114"/>
                <a:gd name="connsiteX17" fmla="*/ 930675 w 2103393"/>
                <a:gd name="connsiteY17" fmla="*/ 75207 h 2102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03393" h="2102114">
                  <a:moveTo>
                    <a:pt x="930675" y="75207"/>
                  </a:moveTo>
                  <a:cubicBezTo>
                    <a:pt x="914336" y="-26367"/>
                    <a:pt x="1202803" y="-23213"/>
                    <a:pt x="1190398" y="73534"/>
                  </a:cubicBezTo>
                  <a:lnTo>
                    <a:pt x="1177505" y="630783"/>
                  </a:lnTo>
                  <a:lnTo>
                    <a:pt x="1312141" y="709320"/>
                  </a:lnTo>
                  <a:cubicBezTo>
                    <a:pt x="1349539" y="621433"/>
                    <a:pt x="1403768" y="466228"/>
                    <a:pt x="1508484" y="512977"/>
                  </a:cubicBezTo>
                  <a:cubicBezTo>
                    <a:pt x="1961009" y="692492"/>
                    <a:pt x="2211581" y="1696648"/>
                    <a:pt x="2058246" y="2061286"/>
                  </a:cubicBezTo>
                  <a:cubicBezTo>
                    <a:pt x="1912391" y="2233320"/>
                    <a:pt x="1542142" y="1816322"/>
                    <a:pt x="1244822" y="1651768"/>
                  </a:cubicBezTo>
                  <a:cubicBezTo>
                    <a:pt x="1113927" y="1590061"/>
                    <a:pt x="1184984" y="1466646"/>
                    <a:pt x="1205554" y="1337621"/>
                  </a:cubicBezTo>
                  <a:cubicBezTo>
                    <a:pt x="1233603" y="1238514"/>
                    <a:pt x="1127017" y="1161846"/>
                    <a:pt x="1244823" y="894444"/>
                  </a:cubicBezTo>
                  <a:cubicBezTo>
                    <a:pt x="1188725" y="845826"/>
                    <a:pt x="1155065" y="802817"/>
                    <a:pt x="1076528" y="748589"/>
                  </a:cubicBezTo>
                  <a:cubicBezTo>
                    <a:pt x="973682" y="789728"/>
                    <a:pt x="949373" y="842086"/>
                    <a:pt x="885795" y="888834"/>
                  </a:cubicBezTo>
                  <a:cubicBezTo>
                    <a:pt x="951243" y="1053389"/>
                    <a:pt x="898883" y="1240382"/>
                    <a:pt x="919453" y="1326400"/>
                  </a:cubicBezTo>
                  <a:cubicBezTo>
                    <a:pt x="930673" y="1432986"/>
                    <a:pt x="1003602" y="1595671"/>
                    <a:pt x="891405" y="1646159"/>
                  </a:cubicBezTo>
                  <a:cubicBezTo>
                    <a:pt x="685711" y="1737785"/>
                    <a:pt x="311722" y="2121123"/>
                    <a:pt x="89201" y="2089335"/>
                  </a:cubicBezTo>
                  <a:cubicBezTo>
                    <a:pt x="-118362" y="2035107"/>
                    <a:pt x="33103" y="774768"/>
                    <a:pt x="577255" y="512977"/>
                  </a:cubicBezTo>
                  <a:cubicBezTo>
                    <a:pt x="704411" y="464359"/>
                    <a:pt x="736199" y="673791"/>
                    <a:pt x="807257" y="748589"/>
                  </a:cubicBezTo>
                  <a:lnTo>
                    <a:pt x="969942" y="636393"/>
                  </a:lnTo>
                  <a:cubicBezTo>
                    <a:pt x="968072" y="483058"/>
                    <a:pt x="947112" y="235825"/>
                    <a:pt x="930675" y="752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49" name="Donut 87">
              <a:extLst>
                <a:ext uri="{FF2B5EF4-FFF2-40B4-BE49-F238E27FC236}">
                  <a16:creationId xmlns="" xmlns:a16="http://schemas.microsoft.com/office/drawing/2014/main" id="{4E09E652-E42B-4D35-B750-1E418CF08FA6}"/>
                </a:ext>
              </a:extLst>
            </p:cNvPr>
            <p:cNvSpPr/>
            <p:nvPr/>
          </p:nvSpPr>
          <p:spPr>
            <a:xfrm>
              <a:off x="2194774" y="3134531"/>
              <a:ext cx="356471" cy="366339"/>
            </a:xfrm>
            <a:custGeom>
              <a:avLst/>
              <a:gdLst/>
              <a:ahLst/>
              <a:cxnLst/>
              <a:rect l="l" t="t" r="r" b="b"/>
              <a:pathLst>
                <a:path w="356471" h="366339">
                  <a:moveTo>
                    <a:pt x="144025" y="123680"/>
                  </a:moveTo>
                  <a:cubicBezTo>
                    <a:pt x="89551" y="123680"/>
                    <a:pt x="45391" y="167840"/>
                    <a:pt x="45391" y="222314"/>
                  </a:cubicBezTo>
                  <a:cubicBezTo>
                    <a:pt x="45391" y="276788"/>
                    <a:pt x="89551" y="320948"/>
                    <a:pt x="144025" y="320948"/>
                  </a:cubicBezTo>
                  <a:cubicBezTo>
                    <a:pt x="198499" y="320948"/>
                    <a:pt x="242659" y="276788"/>
                    <a:pt x="242659" y="222314"/>
                  </a:cubicBezTo>
                  <a:cubicBezTo>
                    <a:pt x="242659" y="167840"/>
                    <a:pt x="198499" y="123680"/>
                    <a:pt x="144025" y="123680"/>
                  </a:cubicBezTo>
                  <a:close/>
                  <a:moveTo>
                    <a:pt x="354808" y="0"/>
                  </a:moveTo>
                  <a:lnTo>
                    <a:pt x="356471" y="85288"/>
                  </a:lnTo>
                  <a:lnTo>
                    <a:pt x="334733" y="64382"/>
                  </a:lnTo>
                  <a:lnTo>
                    <a:pt x="260258" y="141819"/>
                  </a:lnTo>
                  <a:cubicBezTo>
                    <a:pt x="278587" y="163579"/>
                    <a:pt x="288050" y="191841"/>
                    <a:pt x="288050" y="222314"/>
                  </a:cubicBezTo>
                  <a:cubicBezTo>
                    <a:pt x="288050" y="301857"/>
                    <a:pt x="223568" y="366339"/>
                    <a:pt x="144025" y="366339"/>
                  </a:cubicBezTo>
                  <a:cubicBezTo>
                    <a:pt x="64482" y="366339"/>
                    <a:pt x="0" y="301857"/>
                    <a:pt x="0" y="222314"/>
                  </a:cubicBezTo>
                  <a:cubicBezTo>
                    <a:pt x="0" y="142771"/>
                    <a:pt x="64482" y="78289"/>
                    <a:pt x="144025" y="78289"/>
                  </a:cubicBezTo>
                  <a:cubicBezTo>
                    <a:pt x="170876" y="78289"/>
                    <a:pt x="196011" y="85637"/>
                    <a:pt x="216282" y="100527"/>
                  </a:cubicBezTo>
                  <a:lnTo>
                    <a:pt x="291257" y="22569"/>
                  </a:lnTo>
                  <a:lnTo>
                    <a:pt x="269519" y="1663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50" name="Teardrop 1">
              <a:extLst>
                <a:ext uri="{FF2B5EF4-FFF2-40B4-BE49-F238E27FC236}">
                  <a16:creationId xmlns:a16="http://schemas.microsoft.com/office/drawing/2014/main" xmlns="" id="{45BBC696-75E7-44AB-A411-9B80C52FFE5A}"/>
                </a:ext>
              </a:extLst>
            </p:cNvPr>
            <p:cNvSpPr/>
            <p:nvPr/>
          </p:nvSpPr>
          <p:spPr>
            <a:xfrm rot="18805991">
              <a:off x="2219566" y="3797383"/>
              <a:ext cx="429128" cy="434867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51" name="Round Same Side Corner Rectangle 20">
              <a:extLst>
                <a:ext uri="{FF2B5EF4-FFF2-40B4-BE49-F238E27FC236}">
                  <a16:creationId xmlns:a16="http://schemas.microsoft.com/office/drawing/2014/main" xmlns="" id="{64493E6A-B33B-4279-A44A-DC445D86772A}"/>
                </a:ext>
              </a:extLst>
            </p:cNvPr>
            <p:cNvSpPr/>
            <p:nvPr/>
          </p:nvSpPr>
          <p:spPr>
            <a:xfrm rot="10800000">
              <a:off x="2281426" y="4513925"/>
              <a:ext cx="213826" cy="39023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7000" y="4443092"/>
              <a:ext cx="176417" cy="466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53" name="مربع نص 52"/>
          <p:cNvSpPr txBox="1"/>
          <p:nvPr/>
        </p:nvSpPr>
        <p:spPr>
          <a:xfrm>
            <a:off x="5948" y="1350110"/>
            <a:ext cx="1946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Epidemiology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7890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030115" y="281175"/>
            <a:ext cx="37402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ANEURYSMS</a:t>
            </a:r>
            <a:endParaRPr lang="ko-KR" alt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758950" y="1808225"/>
            <a:ext cx="8011420" cy="31085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800" dirty="0" smtClean="0"/>
              <a:t>Usually a symptomatic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Swelling </a:t>
            </a:r>
            <a:r>
              <a:rPr lang="en-US" sz="2800" dirty="0"/>
              <a:t>with </a:t>
            </a:r>
            <a:r>
              <a:rPr lang="en-US" sz="2800" dirty="0" err="1"/>
              <a:t>expansile</a:t>
            </a:r>
            <a:r>
              <a:rPr lang="en-US" sz="2800" dirty="0"/>
              <a:t> pulsations </a:t>
            </a:r>
            <a:endParaRPr lang="en-US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Pulsations </a:t>
            </a:r>
            <a:r>
              <a:rPr lang="en-US" sz="2800" dirty="0"/>
              <a:t>diminish with proximal pressure </a:t>
            </a:r>
            <a:endParaRPr lang="en-US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Aneurysm </a:t>
            </a:r>
            <a:r>
              <a:rPr lang="en-US" sz="2800" dirty="0"/>
              <a:t>is compressible </a:t>
            </a:r>
            <a:endParaRPr lang="en-US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Palpable </a:t>
            </a:r>
            <a:r>
              <a:rPr lang="en-US" sz="2800" dirty="0"/>
              <a:t>thrill </a:t>
            </a:r>
            <a:endParaRPr lang="en-US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Auscultation </a:t>
            </a:r>
            <a:r>
              <a:rPr lang="en-US" sz="2800" dirty="0"/>
              <a:t>: bruit</a:t>
            </a:r>
            <a:r>
              <a:rPr lang="en-US" sz="2800" dirty="0" smtClean="0"/>
              <a:t>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Move from side to side .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139638" y="1350110"/>
            <a:ext cx="26096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Clinical </a:t>
            </a:r>
            <a:r>
              <a:rPr lang="en-US" sz="2800" b="1" dirty="0" smtClean="0"/>
              <a:t>Features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68986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030115" y="281175"/>
            <a:ext cx="37402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ANEURYSMS</a:t>
            </a:r>
            <a:endParaRPr lang="ko-KR" alt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39638" y="1502815"/>
            <a:ext cx="20593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Completions</a:t>
            </a:r>
            <a:endParaRPr lang="en-US" sz="2800" b="1" dirty="0"/>
          </a:p>
        </p:txBody>
      </p:sp>
      <p:sp>
        <p:nvSpPr>
          <p:cNvPr id="5" name="مستطيل 4"/>
          <p:cNvSpPr/>
          <p:nvPr/>
        </p:nvSpPr>
        <p:spPr>
          <a:xfrm>
            <a:off x="2438704" y="1808225"/>
            <a:ext cx="5798216" cy="30469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Rapture &amp; shock 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Infection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Embolus causing gangrene of toes, </a:t>
            </a:r>
            <a:r>
              <a:rPr lang="en-US" sz="2400" dirty="0" smtClean="0"/>
              <a:t>digits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Pressure </a:t>
            </a:r>
            <a:r>
              <a:rPr lang="en-US" sz="2400" dirty="0"/>
              <a:t>effects:- </a:t>
            </a:r>
            <a:endParaRPr lang="en-US" sz="2400" dirty="0" smtClean="0"/>
          </a:p>
          <a:p>
            <a:pPr marL="1257300" lvl="2" indent="-342900">
              <a:buAutoNum type="arabicPeriod"/>
            </a:pPr>
            <a:r>
              <a:rPr lang="en-US" sz="2400" dirty="0" smtClean="0"/>
              <a:t>On </a:t>
            </a:r>
            <a:r>
              <a:rPr lang="en-US" sz="2400" dirty="0"/>
              <a:t>veins: Distal </a:t>
            </a:r>
            <a:r>
              <a:rPr lang="en-US" sz="2400" dirty="0" smtClean="0"/>
              <a:t>Edema </a:t>
            </a:r>
          </a:p>
          <a:p>
            <a:pPr marL="1257300" lvl="2" indent="-342900">
              <a:buAutoNum type="arabicPeriod"/>
            </a:pPr>
            <a:r>
              <a:rPr lang="en-US" sz="2400" dirty="0" smtClean="0"/>
              <a:t>On </a:t>
            </a:r>
            <a:r>
              <a:rPr lang="en-US" sz="2400" dirty="0"/>
              <a:t>Nerve: </a:t>
            </a:r>
            <a:r>
              <a:rPr lang="en-US" sz="2400" dirty="0" err="1"/>
              <a:t>Parasthesias</a:t>
            </a:r>
            <a:r>
              <a:rPr lang="en-US" sz="2400" dirty="0"/>
              <a:t>. </a:t>
            </a:r>
            <a:endParaRPr lang="en-US" sz="2400" dirty="0" smtClean="0"/>
          </a:p>
          <a:p>
            <a:pPr marL="1257300" lvl="2" indent="-342900">
              <a:buAutoNum type="arabicPeriod"/>
            </a:pPr>
            <a:r>
              <a:rPr lang="en-US" sz="2400" dirty="0" smtClean="0"/>
              <a:t>On </a:t>
            </a:r>
            <a:r>
              <a:rPr lang="en-US" sz="2400" dirty="0"/>
              <a:t>bone :Back pain, chest pain</a:t>
            </a:r>
            <a:r>
              <a:rPr lang="en-US" sz="2400" dirty="0" smtClean="0"/>
              <a:t>.</a:t>
            </a:r>
          </a:p>
          <a:p>
            <a:pPr marL="1257300" lvl="2" indent="-342900">
              <a:buAutoNum type="arabicPeriod"/>
            </a:pPr>
            <a:r>
              <a:rPr lang="en-US" sz="2400" dirty="0" smtClean="0"/>
              <a:t>On bowel obstruction or fistula . </a:t>
            </a:r>
          </a:p>
        </p:txBody>
      </p:sp>
    </p:spTree>
    <p:extLst>
      <p:ext uri="{BB962C8B-B14F-4D97-AF65-F5344CB8AC3E}">
        <p14:creationId xmlns:p14="http://schemas.microsoft.com/office/powerpoint/2010/main" val="407580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43" t="13626" r="15676" b="11821"/>
          <a:stretch/>
        </p:blipFill>
        <p:spPr bwMode="auto">
          <a:xfrm>
            <a:off x="0" y="12271"/>
            <a:ext cx="9144000" cy="5131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8389624" y="4862325"/>
            <a:ext cx="754375" cy="281175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8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8231" y="1655520"/>
            <a:ext cx="2901394" cy="30227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مستطيل 3"/>
          <p:cNvSpPr/>
          <p:nvPr/>
        </p:nvSpPr>
        <p:spPr>
          <a:xfrm>
            <a:off x="601670" y="2533873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b="1" dirty="0">
                <a:solidFill>
                  <a:srgbClr val="DF9635"/>
                </a:solidFill>
                <a:latin typeface="Bahnschrift SemiLight SemiConde" pitchFamily="34" charset="0"/>
              </a:rPr>
              <a:t>Albert Einstein died from an abdominal aortic aneurysm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5175056" y="272892"/>
            <a:ext cx="306186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Abdominal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Aortic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Aneurysm</a:t>
            </a:r>
          </a:p>
        </p:txBody>
      </p:sp>
    </p:spTree>
    <p:extLst>
      <p:ext uri="{BB962C8B-B14F-4D97-AF65-F5344CB8AC3E}">
        <p14:creationId xmlns:p14="http://schemas.microsoft.com/office/powerpoint/2010/main" val="60843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175056" y="272892"/>
            <a:ext cx="306186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Abdominal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Aortic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Aneurysm</a:t>
            </a: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296"/>
          <a:stretch/>
        </p:blipFill>
        <p:spPr>
          <a:xfrm>
            <a:off x="7167985" y="1527051"/>
            <a:ext cx="1627149" cy="3029864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453540" y="1971586"/>
            <a:ext cx="8394200" cy="2610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• </a:t>
            </a:r>
            <a:r>
              <a:rPr lang="en-US" sz="2800" dirty="0" smtClean="0"/>
              <a:t>Commonest </a:t>
            </a:r>
            <a:r>
              <a:rPr lang="en-US" sz="2800" dirty="0"/>
              <a:t>aortic aneurysm </a:t>
            </a:r>
            <a:endParaRPr lang="en-US" sz="2800" dirty="0" smtClean="0"/>
          </a:p>
          <a:p>
            <a:pPr>
              <a:lnSpc>
                <a:spcPct val="150000"/>
              </a:lnSpc>
            </a:pPr>
            <a:r>
              <a:rPr lang="en-US" sz="2800" dirty="0" smtClean="0"/>
              <a:t>• </a:t>
            </a:r>
            <a:r>
              <a:rPr lang="en-US" sz="2800" dirty="0"/>
              <a:t>Found in 2% of population at autopsy </a:t>
            </a:r>
            <a:endParaRPr lang="en-US" sz="2800" dirty="0" smtClean="0"/>
          </a:p>
          <a:p>
            <a:pPr>
              <a:lnSpc>
                <a:spcPct val="150000"/>
              </a:lnSpc>
            </a:pPr>
            <a:r>
              <a:rPr lang="en-US" sz="2800" dirty="0" smtClean="0"/>
              <a:t>• </a:t>
            </a:r>
            <a:r>
              <a:rPr lang="en-US" sz="2800" dirty="0"/>
              <a:t>Mostly due to </a:t>
            </a:r>
            <a:r>
              <a:rPr lang="en-US" sz="2800" dirty="0" smtClean="0"/>
              <a:t>Atherosclerosis 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• </a:t>
            </a:r>
            <a:r>
              <a:rPr lang="en-US" sz="2800" dirty="0"/>
              <a:t>Most common below the </a:t>
            </a:r>
            <a:r>
              <a:rPr lang="en-US" sz="2800" dirty="0" smtClean="0"/>
              <a:t>origin </a:t>
            </a:r>
            <a:r>
              <a:rPr lang="en-US" sz="2800" dirty="0"/>
              <a:t>of renal arteries.</a:t>
            </a:r>
          </a:p>
        </p:txBody>
      </p:sp>
    </p:spTree>
    <p:extLst>
      <p:ext uri="{BB962C8B-B14F-4D97-AF65-F5344CB8AC3E}">
        <p14:creationId xmlns:p14="http://schemas.microsoft.com/office/powerpoint/2010/main" val="56252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43555" y="2110085"/>
            <a:ext cx="8856890" cy="2232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/>
              <a:t>• </a:t>
            </a:r>
            <a:r>
              <a:rPr lang="en-US" sz="3200" dirty="0" smtClean="0"/>
              <a:t>80</a:t>
            </a:r>
            <a:r>
              <a:rPr lang="en-US" sz="3200" dirty="0"/>
              <a:t>% rupture posteriorly into </a:t>
            </a:r>
            <a:r>
              <a:rPr lang="en-US" sz="3200" dirty="0" smtClean="0"/>
              <a:t>retro peritoneum. 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• </a:t>
            </a:r>
            <a:r>
              <a:rPr lang="en-US" sz="3200" dirty="0"/>
              <a:t>20% rupture anteriorly into peritoneal cavity : High mortality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5175056" y="272892"/>
            <a:ext cx="306186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Abdominal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Aortic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Aneurysm</a:t>
            </a:r>
          </a:p>
        </p:txBody>
      </p:sp>
    </p:spTree>
    <p:extLst>
      <p:ext uri="{BB962C8B-B14F-4D97-AF65-F5344CB8AC3E}">
        <p14:creationId xmlns:p14="http://schemas.microsoft.com/office/powerpoint/2010/main" val="34523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 txBox="1">
            <a:spLocks/>
          </p:cNvSpPr>
          <p:nvPr/>
        </p:nvSpPr>
        <p:spPr>
          <a:xfrm>
            <a:off x="525317" y="281175"/>
            <a:ext cx="8093365" cy="76352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6" name="مستطيل 5"/>
          <p:cNvSpPr/>
          <p:nvPr/>
        </p:nvSpPr>
        <p:spPr>
          <a:xfrm>
            <a:off x="6490165" y="398369"/>
            <a:ext cx="20521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ISCHEMIA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323528" y="2266340"/>
            <a:ext cx="856895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/>
              <a:t> a restriction in </a:t>
            </a:r>
            <a:r>
              <a:rPr lang="en-US" sz="2400" dirty="0" smtClean="0">
                <a:hlinkClick r:id="rId3" tooltip="Blood"/>
              </a:rPr>
              <a:t>blood</a:t>
            </a:r>
            <a:r>
              <a:rPr lang="en-US" sz="2400" dirty="0" smtClean="0"/>
              <a:t> supply </a:t>
            </a:r>
            <a:r>
              <a:rPr lang="en-US" sz="2400" dirty="0"/>
              <a:t>to </a:t>
            </a:r>
            <a:r>
              <a:rPr lang="en-US" sz="2400" dirty="0">
                <a:hlinkClick r:id="rId4" tooltip="Tissue (biology)"/>
              </a:rPr>
              <a:t>tissues</a:t>
            </a:r>
            <a:r>
              <a:rPr lang="en-US" sz="2400" dirty="0"/>
              <a:t>, causing a shortage of </a:t>
            </a:r>
            <a:r>
              <a:rPr lang="en-US" sz="2400" dirty="0">
                <a:hlinkClick r:id="rId5" tooltip="Oxygen"/>
              </a:rPr>
              <a:t>oxygen</a:t>
            </a:r>
            <a:r>
              <a:rPr lang="en-US" sz="2400" dirty="0"/>
              <a:t> that is needed for </a:t>
            </a:r>
            <a:r>
              <a:rPr lang="en-US" sz="2400" dirty="0">
                <a:hlinkClick r:id="rId6" tooltip="Cellular metabolism"/>
              </a:rPr>
              <a:t>cellular metabolism</a:t>
            </a:r>
            <a:r>
              <a:rPr lang="en-US" sz="2400" dirty="0"/>
              <a:t> </a:t>
            </a:r>
            <a:r>
              <a:rPr lang="en-US" sz="2400" dirty="0" smtClean="0"/>
              <a:t> and </a:t>
            </a:r>
            <a:r>
              <a:rPr lang="en-US" sz="2400" dirty="0"/>
              <a:t>also reduced availability of </a:t>
            </a:r>
            <a:r>
              <a:rPr lang="en-US" sz="2400" dirty="0">
                <a:hlinkClick r:id="rId7" tooltip="Nutrient"/>
              </a:rPr>
              <a:t>nutrients</a:t>
            </a:r>
            <a:r>
              <a:rPr lang="en-US" sz="2400" dirty="0"/>
              <a:t> and inadequate removal of </a:t>
            </a:r>
            <a:r>
              <a:rPr lang="en-US" sz="2400" dirty="0">
                <a:hlinkClick r:id="rId8" tooltip="Metabolic waste"/>
              </a:rPr>
              <a:t>metabolic </a:t>
            </a:r>
            <a:r>
              <a:rPr lang="en-US" sz="2400" dirty="0" smtClean="0">
                <a:hlinkClick r:id="rId8" tooltip="Metabolic waste"/>
              </a:rPr>
              <a:t>wastes</a:t>
            </a:r>
            <a:r>
              <a:rPr lang="en-US" sz="2400" dirty="0"/>
              <a:t> </a:t>
            </a:r>
            <a:r>
              <a:rPr lang="en-US" sz="2400" dirty="0" smtClean="0"/>
              <a:t>, which cause damage </a:t>
            </a:r>
            <a:r>
              <a:rPr lang="en-US" sz="2400" dirty="0"/>
              <a:t>to or dysfunction of tissue. </a:t>
            </a:r>
          </a:p>
        </p:txBody>
      </p:sp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5175056" y="272892"/>
            <a:ext cx="306186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Abdominal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Aortic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Aneurysm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9" t="13413" r="16128" b="22282"/>
          <a:stretch/>
        </p:blipFill>
        <p:spPr bwMode="auto">
          <a:xfrm>
            <a:off x="1083948" y="1446879"/>
            <a:ext cx="7177135" cy="3730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642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5175056" y="272892"/>
            <a:ext cx="306186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Abdominal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Aortic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Aneurysm</a:t>
            </a: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265"/>
          <a:stretch/>
        </p:blipFill>
        <p:spPr>
          <a:xfrm>
            <a:off x="967945" y="1502814"/>
            <a:ext cx="7315200" cy="359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76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مستطيل 26"/>
          <p:cNvSpPr/>
          <p:nvPr/>
        </p:nvSpPr>
        <p:spPr>
          <a:xfrm>
            <a:off x="3044950" y="281175"/>
            <a:ext cx="2888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3807688" y="128470"/>
            <a:ext cx="37402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ANEURYSMS</a:t>
            </a:r>
            <a:endParaRPr lang="ko-KR" alt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195" y="0"/>
            <a:ext cx="778795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24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4" t="36552" r="22305" b="29675"/>
          <a:stretch/>
        </p:blipFill>
        <p:spPr bwMode="auto">
          <a:xfrm>
            <a:off x="448965" y="1926950"/>
            <a:ext cx="8189500" cy="2782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5175056" y="272892"/>
            <a:ext cx="306186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Abdominal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Aortic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Aneurysm</a:t>
            </a:r>
          </a:p>
        </p:txBody>
      </p:sp>
    </p:spTree>
    <p:extLst>
      <p:ext uri="{BB962C8B-B14F-4D97-AF65-F5344CB8AC3E}">
        <p14:creationId xmlns:p14="http://schemas.microsoft.com/office/powerpoint/2010/main" val="170823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49" y="1572540"/>
            <a:ext cx="5375466" cy="3289785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5175056" y="272892"/>
            <a:ext cx="306186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Abdominal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Aortic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Aneurysm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-9150" y="1572540"/>
            <a:ext cx="27626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Open surgical repair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656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مستطيل 26"/>
          <p:cNvSpPr/>
          <p:nvPr/>
        </p:nvSpPr>
        <p:spPr>
          <a:xfrm>
            <a:off x="3044950" y="281175"/>
            <a:ext cx="2888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395" y="1348211"/>
            <a:ext cx="5489755" cy="3666819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3350360" y="-24235"/>
            <a:ext cx="45811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Abdominal</a:t>
            </a:r>
          </a:p>
          <a:p>
            <a:pPr algn="ctr"/>
            <a:r>
              <a:rPr 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Aortic </a:t>
            </a:r>
            <a:r>
              <a:rPr 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Aneurysm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1517900" y="1197405"/>
            <a:ext cx="2301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Endovascular repair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0064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4266590" y="433880"/>
            <a:ext cx="47734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DISSECTING ANEURYSM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640" y="1960930"/>
            <a:ext cx="3083374" cy="2773912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296260" y="1598710"/>
            <a:ext cx="580279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/>
              <a:t>It is a misnomer. </a:t>
            </a:r>
            <a:endParaRPr lang="en-US" sz="2400" dirty="0" smtClean="0"/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It </a:t>
            </a:r>
            <a:r>
              <a:rPr lang="en-US" sz="2400" dirty="0"/>
              <a:t>is not an aneurysm, only an aortic dissection.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/>
              <a:t>It is the dissection of media of the aorta after splitting </a:t>
            </a:r>
            <a:r>
              <a:rPr lang="en-US" sz="2400" dirty="0" smtClean="0"/>
              <a:t>through intima </a:t>
            </a:r>
            <a:r>
              <a:rPr lang="en-US" sz="2400" dirty="0"/>
              <a:t>creating a channel in the media of the vessel wall.</a:t>
            </a:r>
          </a:p>
        </p:txBody>
      </p:sp>
    </p:spTree>
    <p:extLst>
      <p:ext uri="{BB962C8B-B14F-4D97-AF65-F5344CB8AC3E}">
        <p14:creationId xmlns:p14="http://schemas.microsoft.com/office/powerpoint/2010/main" val="412831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43555" y="1914770"/>
            <a:ext cx="778795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/>
              <a:t>It is always seen in thoracic aorta, common in </a:t>
            </a:r>
            <a:r>
              <a:rPr lang="en-US" sz="2000" dirty="0" smtClean="0"/>
              <a:t>ascending aorta </a:t>
            </a:r>
            <a:r>
              <a:rPr lang="en-US" sz="2000" dirty="0"/>
              <a:t>(70%).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/>
              <a:t>It </a:t>
            </a:r>
            <a:r>
              <a:rPr lang="en-US" sz="2000" dirty="0"/>
              <a:t>is uncommon in other parts of aorta or other vessels.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/>
              <a:t>It </a:t>
            </a:r>
            <a:r>
              <a:rPr lang="en-US" sz="2000" dirty="0"/>
              <a:t>can occur in aortic arch or thoracic descending aorta.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/>
              <a:t>This </a:t>
            </a:r>
            <a:r>
              <a:rPr lang="en-US" sz="2000" dirty="0"/>
              <a:t>dissected aortic channel gets lined by </a:t>
            </a:r>
            <a:r>
              <a:rPr lang="en-US" sz="2000" dirty="0" smtClean="0"/>
              <a:t>endothelium</a:t>
            </a:r>
            <a:r>
              <a:rPr lang="en-US" sz="2000" dirty="0"/>
              <a:t>,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/>
              <a:t>O</a:t>
            </a:r>
            <a:r>
              <a:rPr lang="en-US" sz="2000" dirty="0" smtClean="0"/>
              <a:t>ften </a:t>
            </a:r>
            <a:r>
              <a:rPr lang="en-US" sz="2000" dirty="0"/>
              <a:t>reopens distally into the aorta causing </a:t>
            </a:r>
            <a:r>
              <a:rPr lang="en-US" sz="2000" dirty="0" smtClean="0"/>
              <a:t>double- </a:t>
            </a:r>
            <a:r>
              <a:rPr lang="en-US" sz="2000" dirty="0" err="1" smtClean="0"/>
              <a:t>barrelled</a:t>
            </a:r>
            <a:r>
              <a:rPr lang="en-US" sz="2000" dirty="0" smtClean="0"/>
              <a:t> aorta which</a:t>
            </a:r>
            <a:r>
              <a:rPr lang="en-US" sz="2000" dirty="0"/>
              <a:t>, </a:t>
            </a:r>
            <a:r>
              <a:rPr lang="en-US" sz="2000" dirty="0" smtClean="0"/>
              <a:t>in fact , </a:t>
            </a:r>
            <a:r>
              <a:rPr lang="en-US" sz="2000" dirty="0"/>
              <a:t>prevents complications.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4266590" y="433880"/>
            <a:ext cx="47734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DISSECTING ANEURYSM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445" y="2419045"/>
            <a:ext cx="22860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4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310" y="1502815"/>
            <a:ext cx="5955495" cy="366492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4266590" y="433880"/>
            <a:ext cx="47734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DISSECTING ANEURYSM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6294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4266590" y="433880"/>
            <a:ext cx="47734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DISSECTING ANEURYSM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754375" y="1864226"/>
            <a:ext cx="7064061" cy="28453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Causes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/>
              <a:t> Hypertension (It is associated in 80% of dissecting aneurysms</a:t>
            </a:r>
            <a:r>
              <a:rPr lang="en-US" sz="2000" dirty="0" smtClean="0"/>
              <a:t>).</a:t>
            </a:r>
            <a:endParaRPr lang="en-US" sz="2000" dirty="0"/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err="1"/>
              <a:t>Marfan’s</a:t>
            </a:r>
            <a:r>
              <a:rPr lang="en-US" sz="2000" dirty="0"/>
              <a:t> syndrome and collagen diseases.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/>
              <a:t> Trauma.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/>
              <a:t> Weakening of the elastic layers of the media due to </a:t>
            </a:r>
            <a:r>
              <a:rPr lang="en-US" sz="2000" dirty="0" smtClean="0"/>
              <a:t>shear forces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6865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 txBox="1">
            <a:spLocks/>
          </p:cNvSpPr>
          <p:nvPr/>
        </p:nvSpPr>
        <p:spPr>
          <a:xfrm>
            <a:off x="525317" y="281175"/>
            <a:ext cx="8093365" cy="76352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6" name="مستطيل 5"/>
          <p:cNvSpPr/>
          <p:nvPr/>
        </p:nvSpPr>
        <p:spPr>
          <a:xfrm>
            <a:off x="6490165" y="398369"/>
            <a:ext cx="20521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ISCHEMIA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자유형: 도형 26">
            <a:extLst>
              <a:ext uri="{FF2B5EF4-FFF2-40B4-BE49-F238E27FC236}">
                <a16:creationId xmlns:a16="http://schemas.microsoft.com/office/drawing/2014/main" xmlns="" id="{C10D4733-C9C2-4749-B422-C80F8FBF75BF}"/>
              </a:ext>
            </a:extLst>
          </p:cNvPr>
          <p:cNvSpPr/>
          <p:nvPr/>
        </p:nvSpPr>
        <p:spPr>
          <a:xfrm>
            <a:off x="3176346" y="1625187"/>
            <a:ext cx="5060574" cy="640221"/>
          </a:xfrm>
          <a:custGeom>
            <a:avLst/>
            <a:gdLst>
              <a:gd name="connsiteX0" fmla="*/ 5292079 w 6516079"/>
              <a:gd name="connsiteY0" fmla="*/ 0 h 874800"/>
              <a:gd name="connsiteX1" fmla="*/ 6516079 w 6516079"/>
              <a:gd name="connsiteY1" fmla="*/ 0 h 874800"/>
              <a:gd name="connsiteX2" fmla="*/ 6516079 w 6516079"/>
              <a:gd name="connsiteY2" fmla="*/ 874800 h 874800"/>
              <a:gd name="connsiteX3" fmla="*/ 5292080 w 6516079"/>
              <a:gd name="connsiteY3" fmla="*/ 874800 h 874800"/>
              <a:gd name="connsiteX4" fmla="*/ 5292079 w 6516079"/>
              <a:gd name="connsiteY4" fmla="*/ 874800 h 874800"/>
              <a:gd name="connsiteX5" fmla="*/ 532903 w 6516079"/>
              <a:gd name="connsiteY5" fmla="*/ 874800 h 874800"/>
              <a:gd name="connsiteX6" fmla="*/ 509661 w 6516079"/>
              <a:gd name="connsiteY6" fmla="*/ 775877 h 874800"/>
              <a:gd name="connsiteX7" fmla="*/ 462893 w 6516079"/>
              <a:gd name="connsiteY7" fmla="*/ 660067 h 874800"/>
              <a:gd name="connsiteX8" fmla="*/ 406772 w 6516079"/>
              <a:gd name="connsiteY8" fmla="*/ 552529 h 874800"/>
              <a:gd name="connsiteX9" fmla="*/ 341297 w 6516079"/>
              <a:gd name="connsiteY9" fmla="*/ 451885 h 874800"/>
              <a:gd name="connsiteX10" fmla="*/ 266469 w 6516079"/>
              <a:gd name="connsiteY10" fmla="*/ 356755 h 874800"/>
              <a:gd name="connsiteX11" fmla="*/ 183624 w 6516079"/>
              <a:gd name="connsiteY11" fmla="*/ 269898 h 874800"/>
              <a:gd name="connsiteX12" fmla="*/ 94097 w 6516079"/>
              <a:gd name="connsiteY12" fmla="*/ 189934 h 874800"/>
              <a:gd name="connsiteX13" fmla="*/ 0 w 6516079"/>
              <a:gd name="connsiteY13" fmla="*/ 119445 h 874800"/>
              <a:gd name="connsiteX14" fmla="*/ 0 w 6516079"/>
              <a:gd name="connsiteY14" fmla="*/ 207 h 874800"/>
              <a:gd name="connsiteX15" fmla="*/ 5292079 w 6516079"/>
              <a:gd name="connsiteY15" fmla="*/ 207 h 874800"/>
              <a:gd name="connsiteX0" fmla="*/ 5292079 w 6516079"/>
              <a:gd name="connsiteY0" fmla="*/ 207 h 874800"/>
              <a:gd name="connsiteX1" fmla="*/ 6516079 w 6516079"/>
              <a:gd name="connsiteY1" fmla="*/ 0 h 874800"/>
              <a:gd name="connsiteX2" fmla="*/ 6516079 w 6516079"/>
              <a:gd name="connsiteY2" fmla="*/ 874800 h 874800"/>
              <a:gd name="connsiteX3" fmla="*/ 5292080 w 6516079"/>
              <a:gd name="connsiteY3" fmla="*/ 874800 h 874800"/>
              <a:gd name="connsiteX4" fmla="*/ 5292079 w 6516079"/>
              <a:gd name="connsiteY4" fmla="*/ 874800 h 874800"/>
              <a:gd name="connsiteX5" fmla="*/ 532903 w 6516079"/>
              <a:gd name="connsiteY5" fmla="*/ 874800 h 874800"/>
              <a:gd name="connsiteX6" fmla="*/ 509661 w 6516079"/>
              <a:gd name="connsiteY6" fmla="*/ 775877 h 874800"/>
              <a:gd name="connsiteX7" fmla="*/ 462893 w 6516079"/>
              <a:gd name="connsiteY7" fmla="*/ 660067 h 874800"/>
              <a:gd name="connsiteX8" fmla="*/ 406772 w 6516079"/>
              <a:gd name="connsiteY8" fmla="*/ 552529 h 874800"/>
              <a:gd name="connsiteX9" fmla="*/ 341297 w 6516079"/>
              <a:gd name="connsiteY9" fmla="*/ 451885 h 874800"/>
              <a:gd name="connsiteX10" fmla="*/ 266469 w 6516079"/>
              <a:gd name="connsiteY10" fmla="*/ 356755 h 874800"/>
              <a:gd name="connsiteX11" fmla="*/ 183624 w 6516079"/>
              <a:gd name="connsiteY11" fmla="*/ 269898 h 874800"/>
              <a:gd name="connsiteX12" fmla="*/ 94097 w 6516079"/>
              <a:gd name="connsiteY12" fmla="*/ 189934 h 874800"/>
              <a:gd name="connsiteX13" fmla="*/ 0 w 6516079"/>
              <a:gd name="connsiteY13" fmla="*/ 119445 h 874800"/>
              <a:gd name="connsiteX14" fmla="*/ 0 w 6516079"/>
              <a:gd name="connsiteY14" fmla="*/ 207 h 874800"/>
              <a:gd name="connsiteX15" fmla="*/ 5292079 w 6516079"/>
              <a:gd name="connsiteY15" fmla="*/ 207 h 874800"/>
              <a:gd name="connsiteX0" fmla="*/ 0 w 6516079"/>
              <a:gd name="connsiteY0" fmla="*/ 207 h 874800"/>
              <a:gd name="connsiteX1" fmla="*/ 6516079 w 6516079"/>
              <a:gd name="connsiteY1" fmla="*/ 0 h 874800"/>
              <a:gd name="connsiteX2" fmla="*/ 6516079 w 6516079"/>
              <a:gd name="connsiteY2" fmla="*/ 874800 h 874800"/>
              <a:gd name="connsiteX3" fmla="*/ 5292080 w 6516079"/>
              <a:gd name="connsiteY3" fmla="*/ 874800 h 874800"/>
              <a:gd name="connsiteX4" fmla="*/ 5292079 w 6516079"/>
              <a:gd name="connsiteY4" fmla="*/ 874800 h 874800"/>
              <a:gd name="connsiteX5" fmla="*/ 532903 w 6516079"/>
              <a:gd name="connsiteY5" fmla="*/ 874800 h 874800"/>
              <a:gd name="connsiteX6" fmla="*/ 509661 w 6516079"/>
              <a:gd name="connsiteY6" fmla="*/ 775877 h 874800"/>
              <a:gd name="connsiteX7" fmla="*/ 462893 w 6516079"/>
              <a:gd name="connsiteY7" fmla="*/ 660067 h 874800"/>
              <a:gd name="connsiteX8" fmla="*/ 406772 w 6516079"/>
              <a:gd name="connsiteY8" fmla="*/ 552529 h 874800"/>
              <a:gd name="connsiteX9" fmla="*/ 341297 w 6516079"/>
              <a:gd name="connsiteY9" fmla="*/ 451885 h 874800"/>
              <a:gd name="connsiteX10" fmla="*/ 266469 w 6516079"/>
              <a:gd name="connsiteY10" fmla="*/ 356755 h 874800"/>
              <a:gd name="connsiteX11" fmla="*/ 183624 w 6516079"/>
              <a:gd name="connsiteY11" fmla="*/ 269898 h 874800"/>
              <a:gd name="connsiteX12" fmla="*/ 94097 w 6516079"/>
              <a:gd name="connsiteY12" fmla="*/ 189934 h 874800"/>
              <a:gd name="connsiteX13" fmla="*/ 0 w 6516079"/>
              <a:gd name="connsiteY13" fmla="*/ 119445 h 874800"/>
              <a:gd name="connsiteX14" fmla="*/ 0 w 6516079"/>
              <a:gd name="connsiteY14" fmla="*/ 207 h 874800"/>
              <a:gd name="connsiteX0" fmla="*/ 0 w 6516079"/>
              <a:gd name="connsiteY0" fmla="*/ 207 h 874800"/>
              <a:gd name="connsiteX1" fmla="*/ 6516079 w 6516079"/>
              <a:gd name="connsiteY1" fmla="*/ 0 h 874800"/>
              <a:gd name="connsiteX2" fmla="*/ 6516079 w 6516079"/>
              <a:gd name="connsiteY2" fmla="*/ 874800 h 874800"/>
              <a:gd name="connsiteX3" fmla="*/ 5292080 w 6516079"/>
              <a:gd name="connsiteY3" fmla="*/ 874800 h 874800"/>
              <a:gd name="connsiteX4" fmla="*/ 532903 w 6516079"/>
              <a:gd name="connsiteY4" fmla="*/ 874800 h 874800"/>
              <a:gd name="connsiteX5" fmla="*/ 509661 w 6516079"/>
              <a:gd name="connsiteY5" fmla="*/ 775877 h 874800"/>
              <a:gd name="connsiteX6" fmla="*/ 462893 w 6516079"/>
              <a:gd name="connsiteY6" fmla="*/ 660067 h 874800"/>
              <a:gd name="connsiteX7" fmla="*/ 406772 w 6516079"/>
              <a:gd name="connsiteY7" fmla="*/ 552529 h 874800"/>
              <a:gd name="connsiteX8" fmla="*/ 341297 w 6516079"/>
              <a:gd name="connsiteY8" fmla="*/ 451885 h 874800"/>
              <a:gd name="connsiteX9" fmla="*/ 266469 w 6516079"/>
              <a:gd name="connsiteY9" fmla="*/ 356755 h 874800"/>
              <a:gd name="connsiteX10" fmla="*/ 183624 w 6516079"/>
              <a:gd name="connsiteY10" fmla="*/ 269898 h 874800"/>
              <a:gd name="connsiteX11" fmla="*/ 94097 w 6516079"/>
              <a:gd name="connsiteY11" fmla="*/ 189934 h 874800"/>
              <a:gd name="connsiteX12" fmla="*/ 0 w 6516079"/>
              <a:gd name="connsiteY12" fmla="*/ 119445 h 874800"/>
              <a:gd name="connsiteX13" fmla="*/ 0 w 6516079"/>
              <a:gd name="connsiteY13" fmla="*/ 207 h 874800"/>
              <a:gd name="connsiteX0" fmla="*/ 0 w 6516079"/>
              <a:gd name="connsiteY0" fmla="*/ 207 h 874800"/>
              <a:gd name="connsiteX1" fmla="*/ 6516079 w 6516079"/>
              <a:gd name="connsiteY1" fmla="*/ 0 h 874800"/>
              <a:gd name="connsiteX2" fmla="*/ 6516079 w 6516079"/>
              <a:gd name="connsiteY2" fmla="*/ 874800 h 874800"/>
              <a:gd name="connsiteX3" fmla="*/ 532903 w 6516079"/>
              <a:gd name="connsiteY3" fmla="*/ 874800 h 874800"/>
              <a:gd name="connsiteX4" fmla="*/ 509661 w 6516079"/>
              <a:gd name="connsiteY4" fmla="*/ 775877 h 874800"/>
              <a:gd name="connsiteX5" fmla="*/ 462893 w 6516079"/>
              <a:gd name="connsiteY5" fmla="*/ 660067 h 874800"/>
              <a:gd name="connsiteX6" fmla="*/ 406772 w 6516079"/>
              <a:gd name="connsiteY6" fmla="*/ 552529 h 874800"/>
              <a:gd name="connsiteX7" fmla="*/ 341297 w 6516079"/>
              <a:gd name="connsiteY7" fmla="*/ 451885 h 874800"/>
              <a:gd name="connsiteX8" fmla="*/ 266469 w 6516079"/>
              <a:gd name="connsiteY8" fmla="*/ 356755 h 874800"/>
              <a:gd name="connsiteX9" fmla="*/ 183624 w 6516079"/>
              <a:gd name="connsiteY9" fmla="*/ 269898 h 874800"/>
              <a:gd name="connsiteX10" fmla="*/ 94097 w 6516079"/>
              <a:gd name="connsiteY10" fmla="*/ 189934 h 874800"/>
              <a:gd name="connsiteX11" fmla="*/ 0 w 6516079"/>
              <a:gd name="connsiteY11" fmla="*/ 119445 h 874800"/>
              <a:gd name="connsiteX12" fmla="*/ 0 w 6516079"/>
              <a:gd name="connsiteY12" fmla="*/ 207 h 87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516079" h="874800">
                <a:moveTo>
                  <a:pt x="0" y="207"/>
                </a:moveTo>
                <a:lnTo>
                  <a:pt x="6516079" y="0"/>
                </a:lnTo>
                <a:lnTo>
                  <a:pt x="6516079" y="874800"/>
                </a:lnTo>
                <a:lnTo>
                  <a:pt x="532903" y="874800"/>
                </a:lnTo>
                <a:lnTo>
                  <a:pt x="509661" y="775877"/>
                </a:lnTo>
                <a:lnTo>
                  <a:pt x="462893" y="660067"/>
                </a:lnTo>
                <a:lnTo>
                  <a:pt x="406772" y="552529"/>
                </a:lnTo>
                <a:lnTo>
                  <a:pt x="341297" y="451885"/>
                </a:lnTo>
                <a:lnTo>
                  <a:pt x="266469" y="356755"/>
                </a:lnTo>
                <a:lnTo>
                  <a:pt x="183624" y="269898"/>
                </a:lnTo>
                <a:lnTo>
                  <a:pt x="94097" y="189934"/>
                </a:lnTo>
                <a:lnTo>
                  <a:pt x="0" y="119445"/>
                </a:lnTo>
                <a:lnTo>
                  <a:pt x="0" y="20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자유형: 도형 27">
            <a:extLst>
              <a:ext uri="{FF2B5EF4-FFF2-40B4-BE49-F238E27FC236}">
                <a16:creationId xmlns:a16="http://schemas.microsoft.com/office/drawing/2014/main" xmlns="" id="{6CAF5503-D0BB-46CB-82A2-8163953429EB}"/>
              </a:ext>
            </a:extLst>
          </p:cNvPr>
          <p:cNvSpPr/>
          <p:nvPr/>
        </p:nvSpPr>
        <p:spPr>
          <a:xfrm>
            <a:off x="3613684" y="2458747"/>
            <a:ext cx="4623236" cy="640221"/>
          </a:xfrm>
          <a:custGeom>
            <a:avLst/>
            <a:gdLst>
              <a:gd name="connsiteX0" fmla="*/ 4728955 w 5952955"/>
              <a:gd name="connsiteY0" fmla="*/ 0 h 874800"/>
              <a:gd name="connsiteX1" fmla="*/ 5952955 w 5952955"/>
              <a:gd name="connsiteY1" fmla="*/ 0 h 874800"/>
              <a:gd name="connsiteX2" fmla="*/ 5952955 w 5952955"/>
              <a:gd name="connsiteY2" fmla="*/ 874800 h 874800"/>
              <a:gd name="connsiteX3" fmla="*/ 4728956 w 5952955"/>
              <a:gd name="connsiteY3" fmla="*/ 874800 h 874800"/>
              <a:gd name="connsiteX4" fmla="*/ 4728955 w 5952955"/>
              <a:gd name="connsiteY4" fmla="*/ 874800 h 874800"/>
              <a:gd name="connsiteX5" fmla="*/ 285146 w 5952955"/>
              <a:gd name="connsiteY5" fmla="*/ 874800 h 874800"/>
              <a:gd name="connsiteX6" fmla="*/ 232487 w 5952955"/>
              <a:gd name="connsiteY6" fmla="*/ 820467 h 874800"/>
              <a:gd name="connsiteX7" fmla="*/ 181711 w 5952955"/>
              <a:gd name="connsiteY7" fmla="*/ 759805 h 874800"/>
              <a:gd name="connsiteX8" fmla="*/ 133607 w 5952955"/>
              <a:gd name="connsiteY8" fmla="*/ 700521 h 874800"/>
              <a:gd name="connsiteX9" fmla="*/ 89512 w 5952955"/>
              <a:gd name="connsiteY9" fmla="*/ 632965 h 874800"/>
              <a:gd name="connsiteX10" fmla="*/ 53434 w 5952955"/>
              <a:gd name="connsiteY10" fmla="*/ 559895 h 874800"/>
              <a:gd name="connsiteX11" fmla="*/ 33391 w 5952955"/>
              <a:gd name="connsiteY11" fmla="*/ 499232 h 874800"/>
              <a:gd name="connsiteX12" fmla="*/ 26710 w 5952955"/>
              <a:gd name="connsiteY12" fmla="*/ 439949 h 874800"/>
              <a:gd name="connsiteX13" fmla="*/ 26710 w 5952955"/>
              <a:gd name="connsiteY13" fmla="*/ 376529 h 874800"/>
              <a:gd name="connsiteX14" fmla="*/ 28046 w 5952955"/>
              <a:gd name="connsiteY14" fmla="*/ 308973 h 874800"/>
              <a:gd name="connsiteX15" fmla="*/ 30718 w 5952955"/>
              <a:gd name="connsiteY15" fmla="*/ 241417 h 874800"/>
              <a:gd name="connsiteX16" fmla="*/ 28046 w 5952955"/>
              <a:gd name="connsiteY16" fmla="*/ 168346 h 874800"/>
              <a:gd name="connsiteX17" fmla="*/ 21365 w 5952955"/>
              <a:gd name="connsiteY17" fmla="*/ 91140 h 874800"/>
              <a:gd name="connsiteX18" fmla="*/ 0 w 5952955"/>
              <a:gd name="connsiteY18" fmla="*/ 207 h 874800"/>
              <a:gd name="connsiteX19" fmla="*/ 4728955 w 5952955"/>
              <a:gd name="connsiteY19" fmla="*/ 207 h 874800"/>
              <a:gd name="connsiteX0" fmla="*/ 4728955 w 5952955"/>
              <a:gd name="connsiteY0" fmla="*/ 207 h 874800"/>
              <a:gd name="connsiteX1" fmla="*/ 5952955 w 5952955"/>
              <a:gd name="connsiteY1" fmla="*/ 0 h 874800"/>
              <a:gd name="connsiteX2" fmla="*/ 5952955 w 5952955"/>
              <a:gd name="connsiteY2" fmla="*/ 874800 h 874800"/>
              <a:gd name="connsiteX3" fmla="*/ 4728956 w 5952955"/>
              <a:gd name="connsiteY3" fmla="*/ 874800 h 874800"/>
              <a:gd name="connsiteX4" fmla="*/ 4728955 w 5952955"/>
              <a:gd name="connsiteY4" fmla="*/ 874800 h 874800"/>
              <a:gd name="connsiteX5" fmla="*/ 285146 w 5952955"/>
              <a:gd name="connsiteY5" fmla="*/ 874800 h 874800"/>
              <a:gd name="connsiteX6" fmla="*/ 232487 w 5952955"/>
              <a:gd name="connsiteY6" fmla="*/ 820467 h 874800"/>
              <a:gd name="connsiteX7" fmla="*/ 181711 w 5952955"/>
              <a:gd name="connsiteY7" fmla="*/ 759805 h 874800"/>
              <a:gd name="connsiteX8" fmla="*/ 133607 w 5952955"/>
              <a:gd name="connsiteY8" fmla="*/ 700521 h 874800"/>
              <a:gd name="connsiteX9" fmla="*/ 89512 w 5952955"/>
              <a:gd name="connsiteY9" fmla="*/ 632965 h 874800"/>
              <a:gd name="connsiteX10" fmla="*/ 53434 w 5952955"/>
              <a:gd name="connsiteY10" fmla="*/ 559895 h 874800"/>
              <a:gd name="connsiteX11" fmla="*/ 33391 w 5952955"/>
              <a:gd name="connsiteY11" fmla="*/ 499232 h 874800"/>
              <a:gd name="connsiteX12" fmla="*/ 26710 w 5952955"/>
              <a:gd name="connsiteY12" fmla="*/ 439949 h 874800"/>
              <a:gd name="connsiteX13" fmla="*/ 26710 w 5952955"/>
              <a:gd name="connsiteY13" fmla="*/ 376529 h 874800"/>
              <a:gd name="connsiteX14" fmla="*/ 28046 w 5952955"/>
              <a:gd name="connsiteY14" fmla="*/ 308973 h 874800"/>
              <a:gd name="connsiteX15" fmla="*/ 30718 w 5952955"/>
              <a:gd name="connsiteY15" fmla="*/ 241417 h 874800"/>
              <a:gd name="connsiteX16" fmla="*/ 28046 w 5952955"/>
              <a:gd name="connsiteY16" fmla="*/ 168346 h 874800"/>
              <a:gd name="connsiteX17" fmla="*/ 21365 w 5952955"/>
              <a:gd name="connsiteY17" fmla="*/ 91140 h 874800"/>
              <a:gd name="connsiteX18" fmla="*/ 0 w 5952955"/>
              <a:gd name="connsiteY18" fmla="*/ 207 h 874800"/>
              <a:gd name="connsiteX19" fmla="*/ 4728955 w 5952955"/>
              <a:gd name="connsiteY19" fmla="*/ 207 h 874800"/>
              <a:gd name="connsiteX0" fmla="*/ 0 w 5952955"/>
              <a:gd name="connsiteY0" fmla="*/ 207 h 874800"/>
              <a:gd name="connsiteX1" fmla="*/ 5952955 w 5952955"/>
              <a:gd name="connsiteY1" fmla="*/ 0 h 874800"/>
              <a:gd name="connsiteX2" fmla="*/ 5952955 w 5952955"/>
              <a:gd name="connsiteY2" fmla="*/ 874800 h 874800"/>
              <a:gd name="connsiteX3" fmla="*/ 4728956 w 5952955"/>
              <a:gd name="connsiteY3" fmla="*/ 874800 h 874800"/>
              <a:gd name="connsiteX4" fmla="*/ 4728955 w 5952955"/>
              <a:gd name="connsiteY4" fmla="*/ 874800 h 874800"/>
              <a:gd name="connsiteX5" fmla="*/ 285146 w 5952955"/>
              <a:gd name="connsiteY5" fmla="*/ 874800 h 874800"/>
              <a:gd name="connsiteX6" fmla="*/ 232487 w 5952955"/>
              <a:gd name="connsiteY6" fmla="*/ 820467 h 874800"/>
              <a:gd name="connsiteX7" fmla="*/ 181711 w 5952955"/>
              <a:gd name="connsiteY7" fmla="*/ 759805 h 874800"/>
              <a:gd name="connsiteX8" fmla="*/ 133607 w 5952955"/>
              <a:gd name="connsiteY8" fmla="*/ 700521 h 874800"/>
              <a:gd name="connsiteX9" fmla="*/ 89512 w 5952955"/>
              <a:gd name="connsiteY9" fmla="*/ 632965 h 874800"/>
              <a:gd name="connsiteX10" fmla="*/ 53434 w 5952955"/>
              <a:gd name="connsiteY10" fmla="*/ 559895 h 874800"/>
              <a:gd name="connsiteX11" fmla="*/ 33391 w 5952955"/>
              <a:gd name="connsiteY11" fmla="*/ 499232 h 874800"/>
              <a:gd name="connsiteX12" fmla="*/ 26710 w 5952955"/>
              <a:gd name="connsiteY12" fmla="*/ 439949 h 874800"/>
              <a:gd name="connsiteX13" fmla="*/ 26710 w 5952955"/>
              <a:gd name="connsiteY13" fmla="*/ 376529 h 874800"/>
              <a:gd name="connsiteX14" fmla="*/ 28046 w 5952955"/>
              <a:gd name="connsiteY14" fmla="*/ 308973 h 874800"/>
              <a:gd name="connsiteX15" fmla="*/ 30718 w 5952955"/>
              <a:gd name="connsiteY15" fmla="*/ 241417 h 874800"/>
              <a:gd name="connsiteX16" fmla="*/ 28046 w 5952955"/>
              <a:gd name="connsiteY16" fmla="*/ 168346 h 874800"/>
              <a:gd name="connsiteX17" fmla="*/ 21365 w 5952955"/>
              <a:gd name="connsiteY17" fmla="*/ 91140 h 874800"/>
              <a:gd name="connsiteX18" fmla="*/ 0 w 5952955"/>
              <a:gd name="connsiteY18" fmla="*/ 207 h 874800"/>
              <a:gd name="connsiteX0" fmla="*/ 0 w 5952955"/>
              <a:gd name="connsiteY0" fmla="*/ 207 h 874800"/>
              <a:gd name="connsiteX1" fmla="*/ 5952955 w 5952955"/>
              <a:gd name="connsiteY1" fmla="*/ 0 h 874800"/>
              <a:gd name="connsiteX2" fmla="*/ 5952955 w 5952955"/>
              <a:gd name="connsiteY2" fmla="*/ 874800 h 874800"/>
              <a:gd name="connsiteX3" fmla="*/ 4728956 w 5952955"/>
              <a:gd name="connsiteY3" fmla="*/ 874800 h 874800"/>
              <a:gd name="connsiteX4" fmla="*/ 285146 w 5952955"/>
              <a:gd name="connsiteY4" fmla="*/ 874800 h 874800"/>
              <a:gd name="connsiteX5" fmla="*/ 232487 w 5952955"/>
              <a:gd name="connsiteY5" fmla="*/ 820467 h 874800"/>
              <a:gd name="connsiteX6" fmla="*/ 181711 w 5952955"/>
              <a:gd name="connsiteY6" fmla="*/ 759805 h 874800"/>
              <a:gd name="connsiteX7" fmla="*/ 133607 w 5952955"/>
              <a:gd name="connsiteY7" fmla="*/ 700521 h 874800"/>
              <a:gd name="connsiteX8" fmla="*/ 89512 w 5952955"/>
              <a:gd name="connsiteY8" fmla="*/ 632965 h 874800"/>
              <a:gd name="connsiteX9" fmla="*/ 53434 w 5952955"/>
              <a:gd name="connsiteY9" fmla="*/ 559895 h 874800"/>
              <a:gd name="connsiteX10" fmla="*/ 33391 w 5952955"/>
              <a:gd name="connsiteY10" fmla="*/ 499232 h 874800"/>
              <a:gd name="connsiteX11" fmla="*/ 26710 w 5952955"/>
              <a:gd name="connsiteY11" fmla="*/ 439949 h 874800"/>
              <a:gd name="connsiteX12" fmla="*/ 26710 w 5952955"/>
              <a:gd name="connsiteY12" fmla="*/ 376529 h 874800"/>
              <a:gd name="connsiteX13" fmla="*/ 28046 w 5952955"/>
              <a:gd name="connsiteY13" fmla="*/ 308973 h 874800"/>
              <a:gd name="connsiteX14" fmla="*/ 30718 w 5952955"/>
              <a:gd name="connsiteY14" fmla="*/ 241417 h 874800"/>
              <a:gd name="connsiteX15" fmla="*/ 28046 w 5952955"/>
              <a:gd name="connsiteY15" fmla="*/ 168346 h 874800"/>
              <a:gd name="connsiteX16" fmla="*/ 21365 w 5952955"/>
              <a:gd name="connsiteY16" fmla="*/ 91140 h 874800"/>
              <a:gd name="connsiteX17" fmla="*/ 0 w 5952955"/>
              <a:gd name="connsiteY17" fmla="*/ 207 h 874800"/>
              <a:gd name="connsiteX0" fmla="*/ 0 w 5952955"/>
              <a:gd name="connsiteY0" fmla="*/ 207 h 874800"/>
              <a:gd name="connsiteX1" fmla="*/ 5952955 w 5952955"/>
              <a:gd name="connsiteY1" fmla="*/ 0 h 874800"/>
              <a:gd name="connsiteX2" fmla="*/ 5952955 w 5952955"/>
              <a:gd name="connsiteY2" fmla="*/ 874800 h 874800"/>
              <a:gd name="connsiteX3" fmla="*/ 285146 w 5952955"/>
              <a:gd name="connsiteY3" fmla="*/ 874800 h 874800"/>
              <a:gd name="connsiteX4" fmla="*/ 232487 w 5952955"/>
              <a:gd name="connsiteY4" fmla="*/ 820467 h 874800"/>
              <a:gd name="connsiteX5" fmla="*/ 181711 w 5952955"/>
              <a:gd name="connsiteY5" fmla="*/ 759805 h 874800"/>
              <a:gd name="connsiteX6" fmla="*/ 133607 w 5952955"/>
              <a:gd name="connsiteY6" fmla="*/ 700521 h 874800"/>
              <a:gd name="connsiteX7" fmla="*/ 89512 w 5952955"/>
              <a:gd name="connsiteY7" fmla="*/ 632965 h 874800"/>
              <a:gd name="connsiteX8" fmla="*/ 53434 w 5952955"/>
              <a:gd name="connsiteY8" fmla="*/ 559895 h 874800"/>
              <a:gd name="connsiteX9" fmla="*/ 33391 w 5952955"/>
              <a:gd name="connsiteY9" fmla="*/ 499232 h 874800"/>
              <a:gd name="connsiteX10" fmla="*/ 26710 w 5952955"/>
              <a:gd name="connsiteY10" fmla="*/ 439949 h 874800"/>
              <a:gd name="connsiteX11" fmla="*/ 26710 w 5952955"/>
              <a:gd name="connsiteY11" fmla="*/ 376529 h 874800"/>
              <a:gd name="connsiteX12" fmla="*/ 28046 w 5952955"/>
              <a:gd name="connsiteY12" fmla="*/ 308973 h 874800"/>
              <a:gd name="connsiteX13" fmla="*/ 30718 w 5952955"/>
              <a:gd name="connsiteY13" fmla="*/ 241417 h 874800"/>
              <a:gd name="connsiteX14" fmla="*/ 28046 w 5952955"/>
              <a:gd name="connsiteY14" fmla="*/ 168346 h 874800"/>
              <a:gd name="connsiteX15" fmla="*/ 21365 w 5952955"/>
              <a:gd name="connsiteY15" fmla="*/ 91140 h 874800"/>
              <a:gd name="connsiteX16" fmla="*/ 0 w 5952955"/>
              <a:gd name="connsiteY16" fmla="*/ 207 h 87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952955" h="874800">
                <a:moveTo>
                  <a:pt x="0" y="207"/>
                </a:moveTo>
                <a:lnTo>
                  <a:pt x="5952955" y="0"/>
                </a:lnTo>
                <a:lnTo>
                  <a:pt x="5952955" y="874800"/>
                </a:lnTo>
                <a:lnTo>
                  <a:pt x="285146" y="874800"/>
                </a:lnTo>
                <a:lnTo>
                  <a:pt x="232487" y="820467"/>
                </a:lnTo>
                <a:lnTo>
                  <a:pt x="181711" y="759805"/>
                </a:lnTo>
                <a:lnTo>
                  <a:pt x="133607" y="700521"/>
                </a:lnTo>
                <a:lnTo>
                  <a:pt x="89512" y="632965"/>
                </a:lnTo>
                <a:lnTo>
                  <a:pt x="53434" y="559895"/>
                </a:lnTo>
                <a:lnTo>
                  <a:pt x="33391" y="499232"/>
                </a:lnTo>
                <a:lnTo>
                  <a:pt x="26710" y="439949"/>
                </a:lnTo>
                <a:lnTo>
                  <a:pt x="26710" y="376529"/>
                </a:lnTo>
                <a:cubicBezTo>
                  <a:pt x="27155" y="354010"/>
                  <a:pt x="27601" y="331492"/>
                  <a:pt x="28046" y="308973"/>
                </a:cubicBezTo>
                <a:lnTo>
                  <a:pt x="30718" y="241417"/>
                </a:lnTo>
                <a:cubicBezTo>
                  <a:pt x="29827" y="217060"/>
                  <a:pt x="28937" y="192703"/>
                  <a:pt x="28046" y="168346"/>
                </a:cubicBezTo>
                <a:lnTo>
                  <a:pt x="21365" y="91140"/>
                </a:lnTo>
                <a:lnTo>
                  <a:pt x="0" y="20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자유형: 도형 28">
            <a:extLst>
              <a:ext uri="{FF2B5EF4-FFF2-40B4-BE49-F238E27FC236}">
                <a16:creationId xmlns:a16="http://schemas.microsoft.com/office/drawing/2014/main" xmlns="" id="{EDEDF9F0-290A-40D6-A3DB-49D7773C5EE9}"/>
              </a:ext>
            </a:extLst>
          </p:cNvPr>
          <p:cNvSpPr/>
          <p:nvPr/>
        </p:nvSpPr>
        <p:spPr>
          <a:xfrm>
            <a:off x="3703862" y="3292307"/>
            <a:ext cx="4533057" cy="640221"/>
          </a:xfrm>
          <a:custGeom>
            <a:avLst/>
            <a:gdLst>
              <a:gd name="connsiteX0" fmla="*/ 4612840 w 5836840"/>
              <a:gd name="connsiteY0" fmla="*/ 0 h 874800"/>
              <a:gd name="connsiteX1" fmla="*/ 5836840 w 5836840"/>
              <a:gd name="connsiteY1" fmla="*/ 0 h 874800"/>
              <a:gd name="connsiteX2" fmla="*/ 5836840 w 5836840"/>
              <a:gd name="connsiteY2" fmla="*/ 874800 h 874800"/>
              <a:gd name="connsiteX3" fmla="*/ 4612843 w 5836840"/>
              <a:gd name="connsiteY3" fmla="*/ 874800 h 874800"/>
              <a:gd name="connsiteX4" fmla="*/ 4612840 w 5836840"/>
              <a:gd name="connsiteY4" fmla="*/ 874800 h 874800"/>
              <a:gd name="connsiteX5" fmla="*/ 0 w 5836840"/>
              <a:gd name="connsiteY5" fmla="*/ 874800 h 874800"/>
              <a:gd name="connsiteX6" fmla="*/ 123 w 5836840"/>
              <a:gd name="connsiteY6" fmla="*/ 874708 h 874800"/>
              <a:gd name="connsiteX7" fmla="*/ 18830 w 5836840"/>
              <a:gd name="connsiteY7" fmla="*/ 855406 h 874800"/>
              <a:gd name="connsiteX8" fmla="*/ 33529 w 5836840"/>
              <a:gd name="connsiteY8" fmla="*/ 830590 h 874800"/>
              <a:gd name="connsiteX9" fmla="*/ 38873 w 5836840"/>
              <a:gd name="connsiteY9" fmla="*/ 803016 h 874800"/>
              <a:gd name="connsiteX10" fmla="*/ 36201 w 5836840"/>
              <a:gd name="connsiteY10" fmla="*/ 775442 h 874800"/>
              <a:gd name="connsiteX11" fmla="*/ 26847 w 5836840"/>
              <a:gd name="connsiteY11" fmla="*/ 749247 h 874800"/>
              <a:gd name="connsiteX12" fmla="*/ 14822 w 5836840"/>
              <a:gd name="connsiteY12" fmla="*/ 727188 h 874800"/>
              <a:gd name="connsiteX13" fmla="*/ 6804 w 5836840"/>
              <a:gd name="connsiteY13" fmla="*/ 705129 h 874800"/>
              <a:gd name="connsiteX14" fmla="*/ 45554 w 5836840"/>
              <a:gd name="connsiteY14" fmla="*/ 677555 h 874800"/>
              <a:gd name="connsiteX15" fmla="*/ 72279 w 5836840"/>
              <a:gd name="connsiteY15" fmla="*/ 649981 h 874800"/>
              <a:gd name="connsiteX16" fmla="*/ 86977 w 5836840"/>
              <a:gd name="connsiteY16" fmla="*/ 622408 h 874800"/>
              <a:gd name="connsiteX17" fmla="*/ 89650 w 5836840"/>
              <a:gd name="connsiteY17" fmla="*/ 592076 h 874800"/>
              <a:gd name="connsiteX18" fmla="*/ 85641 w 5836840"/>
              <a:gd name="connsiteY18" fmla="*/ 564503 h 874800"/>
              <a:gd name="connsiteX19" fmla="*/ 74951 w 5836840"/>
              <a:gd name="connsiteY19" fmla="*/ 534171 h 874800"/>
              <a:gd name="connsiteX20" fmla="*/ 60253 w 5836840"/>
              <a:gd name="connsiteY20" fmla="*/ 503840 h 874800"/>
              <a:gd name="connsiteX21" fmla="*/ 44218 w 5836840"/>
              <a:gd name="connsiteY21" fmla="*/ 473509 h 874800"/>
              <a:gd name="connsiteX22" fmla="*/ 29520 w 5836840"/>
              <a:gd name="connsiteY22" fmla="*/ 441799 h 874800"/>
              <a:gd name="connsiteX23" fmla="*/ 14822 w 5836840"/>
              <a:gd name="connsiteY23" fmla="*/ 411468 h 874800"/>
              <a:gd name="connsiteX24" fmla="*/ 6804 w 5836840"/>
              <a:gd name="connsiteY24" fmla="*/ 378379 h 874800"/>
              <a:gd name="connsiteX25" fmla="*/ 33529 w 5836840"/>
              <a:gd name="connsiteY25" fmla="*/ 353563 h 874800"/>
              <a:gd name="connsiteX26" fmla="*/ 70943 w 5836840"/>
              <a:gd name="connsiteY26" fmla="*/ 334261 h 874800"/>
              <a:gd name="connsiteX27" fmla="*/ 112365 w 5836840"/>
              <a:gd name="connsiteY27" fmla="*/ 316338 h 874800"/>
              <a:gd name="connsiteX28" fmla="*/ 155124 w 5836840"/>
              <a:gd name="connsiteY28" fmla="*/ 301173 h 874800"/>
              <a:gd name="connsiteX29" fmla="*/ 199219 w 5836840"/>
              <a:gd name="connsiteY29" fmla="*/ 286007 h 874800"/>
              <a:gd name="connsiteX30" fmla="*/ 243314 w 5836840"/>
              <a:gd name="connsiteY30" fmla="*/ 270841 h 874800"/>
              <a:gd name="connsiteX31" fmla="*/ 284737 w 5836840"/>
              <a:gd name="connsiteY31" fmla="*/ 252918 h 874800"/>
              <a:gd name="connsiteX32" fmla="*/ 318143 w 5836840"/>
              <a:gd name="connsiteY32" fmla="*/ 233617 h 874800"/>
              <a:gd name="connsiteX33" fmla="*/ 347539 w 5836840"/>
              <a:gd name="connsiteY33" fmla="*/ 206043 h 874800"/>
              <a:gd name="connsiteX34" fmla="*/ 364910 w 5836840"/>
              <a:gd name="connsiteY34" fmla="*/ 172954 h 874800"/>
              <a:gd name="connsiteX35" fmla="*/ 371591 w 5836840"/>
              <a:gd name="connsiteY35" fmla="*/ 138487 h 874800"/>
              <a:gd name="connsiteX36" fmla="*/ 366246 w 5836840"/>
              <a:gd name="connsiteY36" fmla="*/ 105399 h 874800"/>
              <a:gd name="connsiteX37" fmla="*/ 354220 w 5836840"/>
              <a:gd name="connsiteY37" fmla="*/ 75067 h 874800"/>
              <a:gd name="connsiteX38" fmla="*/ 335513 w 5836840"/>
              <a:gd name="connsiteY38" fmla="*/ 50251 h 874800"/>
              <a:gd name="connsiteX39" fmla="*/ 312798 w 5836840"/>
              <a:gd name="connsiteY39" fmla="*/ 25434 h 874800"/>
              <a:gd name="connsiteX40" fmla="*/ 291418 w 5836840"/>
              <a:gd name="connsiteY40" fmla="*/ 4754 h 874800"/>
              <a:gd name="connsiteX41" fmla="*/ 286644 w 5836840"/>
              <a:gd name="connsiteY41" fmla="*/ 207 h 874800"/>
              <a:gd name="connsiteX42" fmla="*/ 4612840 w 5836840"/>
              <a:gd name="connsiteY42" fmla="*/ 207 h 874800"/>
              <a:gd name="connsiteX0" fmla="*/ 4612840 w 5836840"/>
              <a:gd name="connsiteY0" fmla="*/ 207 h 874800"/>
              <a:gd name="connsiteX1" fmla="*/ 5836840 w 5836840"/>
              <a:gd name="connsiteY1" fmla="*/ 0 h 874800"/>
              <a:gd name="connsiteX2" fmla="*/ 5836840 w 5836840"/>
              <a:gd name="connsiteY2" fmla="*/ 874800 h 874800"/>
              <a:gd name="connsiteX3" fmla="*/ 4612843 w 5836840"/>
              <a:gd name="connsiteY3" fmla="*/ 874800 h 874800"/>
              <a:gd name="connsiteX4" fmla="*/ 4612840 w 5836840"/>
              <a:gd name="connsiteY4" fmla="*/ 874800 h 874800"/>
              <a:gd name="connsiteX5" fmla="*/ 0 w 5836840"/>
              <a:gd name="connsiteY5" fmla="*/ 874800 h 874800"/>
              <a:gd name="connsiteX6" fmla="*/ 123 w 5836840"/>
              <a:gd name="connsiteY6" fmla="*/ 874708 h 874800"/>
              <a:gd name="connsiteX7" fmla="*/ 18830 w 5836840"/>
              <a:gd name="connsiteY7" fmla="*/ 855406 h 874800"/>
              <a:gd name="connsiteX8" fmla="*/ 33529 w 5836840"/>
              <a:gd name="connsiteY8" fmla="*/ 830590 h 874800"/>
              <a:gd name="connsiteX9" fmla="*/ 38873 w 5836840"/>
              <a:gd name="connsiteY9" fmla="*/ 803016 h 874800"/>
              <a:gd name="connsiteX10" fmla="*/ 36201 w 5836840"/>
              <a:gd name="connsiteY10" fmla="*/ 775442 h 874800"/>
              <a:gd name="connsiteX11" fmla="*/ 26847 w 5836840"/>
              <a:gd name="connsiteY11" fmla="*/ 749247 h 874800"/>
              <a:gd name="connsiteX12" fmla="*/ 14822 w 5836840"/>
              <a:gd name="connsiteY12" fmla="*/ 727188 h 874800"/>
              <a:gd name="connsiteX13" fmla="*/ 6804 w 5836840"/>
              <a:gd name="connsiteY13" fmla="*/ 705129 h 874800"/>
              <a:gd name="connsiteX14" fmla="*/ 45554 w 5836840"/>
              <a:gd name="connsiteY14" fmla="*/ 677555 h 874800"/>
              <a:gd name="connsiteX15" fmla="*/ 72279 w 5836840"/>
              <a:gd name="connsiteY15" fmla="*/ 649981 h 874800"/>
              <a:gd name="connsiteX16" fmla="*/ 86977 w 5836840"/>
              <a:gd name="connsiteY16" fmla="*/ 622408 h 874800"/>
              <a:gd name="connsiteX17" fmla="*/ 89650 w 5836840"/>
              <a:gd name="connsiteY17" fmla="*/ 592076 h 874800"/>
              <a:gd name="connsiteX18" fmla="*/ 85641 w 5836840"/>
              <a:gd name="connsiteY18" fmla="*/ 564503 h 874800"/>
              <a:gd name="connsiteX19" fmla="*/ 74951 w 5836840"/>
              <a:gd name="connsiteY19" fmla="*/ 534171 h 874800"/>
              <a:gd name="connsiteX20" fmla="*/ 60253 w 5836840"/>
              <a:gd name="connsiteY20" fmla="*/ 503840 h 874800"/>
              <a:gd name="connsiteX21" fmla="*/ 44218 w 5836840"/>
              <a:gd name="connsiteY21" fmla="*/ 473509 h 874800"/>
              <a:gd name="connsiteX22" fmla="*/ 29520 w 5836840"/>
              <a:gd name="connsiteY22" fmla="*/ 441799 h 874800"/>
              <a:gd name="connsiteX23" fmla="*/ 14822 w 5836840"/>
              <a:gd name="connsiteY23" fmla="*/ 411468 h 874800"/>
              <a:gd name="connsiteX24" fmla="*/ 6804 w 5836840"/>
              <a:gd name="connsiteY24" fmla="*/ 378379 h 874800"/>
              <a:gd name="connsiteX25" fmla="*/ 33529 w 5836840"/>
              <a:gd name="connsiteY25" fmla="*/ 353563 h 874800"/>
              <a:gd name="connsiteX26" fmla="*/ 70943 w 5836840"/>
              <a:gd name="connsiteY26" fmla="*/ 334261 h 874800"/>
              <a:gd name="connsiteX27" fmla="*/ 112365 w 5836840"/>
              <a:gd name="connsiteY27" fmla="*/ 316338 h 874800"/>
              <a:gd name="connsiteX28" fmla="*/ 155124 w 5836840"/>
              <a:gd name="connsiteY28" fmla="*/ 301173 h 874800"/>
              <a:gd name="connsiteX29" fmla="*/ 199219 w 5836840"/>
              <a:gd name="connsiteY29" fmla="*/ 286007 h 874800"/>
              <a:gd name="connsiteX30" fmla="*/ 243314 w 5836840"/>
              <a:gd name="connsiteY30" fmla="*/ 270841 h 874800"/>
              <a:gd name="connsiteX31" fmla="*/ 284737 w 5836840"/>
              <a:gd name="connsiteY31" fmla="*/ 252918 h 874800"/>
              <a:gd name="connsiteX32" fmla="*/ 318143 w 5836840"/>
              <a:gd name="connsiteY32" fmla="*/ 233617 h 874800"/>
              <a:gd name="connsiteX33" fmla="*/ 347539 w 5836840"/>
              <a:gd name="connsiteY33" fmla="*/ 206043 h 874800"/>
              <a:gd name="connsiteX34" fmla="*/ 364910 w 5836840"/>
              <a:gd name="connsiteY34" fmla="*/ 172954 h 874800"/>
              <a:gd name="connsiteX35" fmla="*/ 371591 w 5836840"/>
              <a:gd name="connsiteY35" fmla="*/ 138487 h 874800"/>
              <a:gd name="connsiteX36" fmla="*/ 366246 w 5836840"/>
              <a:gd name="connsiteY36" fmla="*/ 105399 h 874800"/>
              <a:gd name="connsiteX37" fmla="*/ 354220 w 5836840"/>
              <a:gd name="connsiteY37" fmla="*/ 75067 h 874800"/>
              <a:gd name="connsiteX38" fmla="*/ 335513 w 5836840"/>
              <a:gd name="connsiteY38" fmla="*/ 50251 h 874800"/>
              <a:gd name="connsiteX39" fmla="*/ 312798 w 5836840"/>
              <a:gd name="connsiteY39" fmla="*/ 25434 h 874800"/>
              <a:gd name="connsiteX40" fmla="*/ 291418 w 5836840"/>
              <a:gd name="connsiteY40" fmla="*/ 4754 h 874800"/>
              <a:gd name="connsiteX41" fmla="*/ 286644 w 5836840"/>
              <a:gd name="connsiteY41" fmla="*/ 207 h 874800"/>
              <a:gd name="connsiteX42" fmla="*/ 4612840 w 5836840"/>
              <a:gd name="connsiteY42" fmla="*/ 207 h 874800"/>
              <a:gd name="connsiteX0" fmla="*/ 286644 w 5836840"/>
              <a:gd name="connsiteY0" fmla="*/ 207 h 874800"/>
              <a:gd name="connsiteX1" fmla="*/ 5836840 w 5836840"/>
              <a:gd name="connsiteY1" fmla="*/ 0 h 874800"/>
              <a:gd name="connsiteX2" fmla="*/ 5836840 w 5836840"/>
              <a:gd name="connsiteY2" fmla="*/ 874800 h 874800"/>
              <a:gd name="connsiteX3" fmla="*/ 4612843 w 5836840"/>
              <a:gd name="connsiteY3" fmla="*/ 874800 h 874800"/>
              <a:gd name="connsiteX4" fmla="*/ 4612840 w 5836840"/>
              <a:gd name="connsiteY4" fmla="*/ 874800 h 874800"/>
              <a:gd name="connsiteX5" fmla="*/ 0 w 5836840"/>
              <a:gd name="connsiteY5" fmla="*/ 874800 h 874800"/>
              <a:gd name="connsiteX6" fmla="*/ 123 w 5836840"/>
              <a:gd name="connsiteY6" fmla="*/ 874708 h 874800"/>
              <a:gd name="connsiteX7" fmla="*/ 18830 w 5836840"/>
              <a:gd name="connsiteY7" fmla="*/ 855406 h 874800"/>
              <a:gd name="connsiteX8" fmla="*/ 33529 w 5836840"/>
              <a:gd name="connsiteY8" fmla="*/ 830590 h 874800"/>
              <a:gd name="connsiteX9" fmla="*/ 38873 w 5836840"/>
              <a:gd name="connsiteY9" fmla="*/ 803016 h 874800"/>
              <a:gd name="connsiteX10" fmla="*/ 36201 w 5836840"/>
              <a:gd name="connsiteY10" fmla="*/ 775442 h 874800"/>
              <a:gd name="connsiteX11" fmla="*/ 26847 w 5836840"/>
              <a:gd name="connsiteY11" fmla="*/ 749247 h 874800"/>
              <a:gd name="connsiteX12" fmla="*/ 14822 w 5836840"/>
              <a:gd name="connsiteY12" fmla="*/ 727188 h 874800"/>
              <a:gd name="connsiteX13" fmla="*/ 6804 w 5836840"/>
              <a:gd name="connsiteY13" fmla="*/ 705129 h 874800"/>
              <a:gd name="connsiteX14" fmla="*/ 45554 w 5836840"/>
              <a:gd name="connsiteY14" fmla="*/ 677555 h 874800"/>
              <a:gd name="connsiteX15" fmla="*/ 72279 w 5836840"/>
              <a:gd name="connsiteY15" fmla="*/ 649981 h 874800"/>
              <a:gd name="connsiteX16" fmla="*/ 86977 w 5836840"/>
              <a:gd name="connsiteY16" fmla="*/ 622408 h 874800"/>
              <a:gd name="connsiteX17" fmla="*/ 89650 w 5836840"/>
              <a:gd name="connsiteY17" fmla="*/ 592076 h 874800"/>
              <a:gd name="connsiteX18" fmla="*/ 85641 w 5836840"/>
              <a:gd name="connsiteY18" fmla="*/ 564503 h 874800"/>
              <a:gd name="connsiteX19" fmla="*/ 74951 w 5836840"/>
              <a:gd name="connsiteY19" fmla="*/ 534171 h 874800"/>
              <a:gd name="connsiteX20" fmla="*/ 60253 w 5836840"/>
              <a:gd name="connsiteY20" fmla="*/ 503840 h 874800"/>
              <a:gd name="connsiteX21" fmla="*/ 44218 w 5836840"/>
              <a:gd name="connsiteY21" fmla="*/ 473509 h 874800"/>
              <a:gd name="connsiteX22" fmla="*/ 29520 w 5836840"/>
              <a:gd name="connsiteY22" fmla="*/ 441799 h 874800"/>
              <a:gd name="connsiteX23" fmla="*/ 14822 w 5836840"/>
              <a:gd name="connsiteY23" fmla="*/ 411468 h 874800"/>
              <a:gd name="connsiteX24" fmla="*/ 6804 w 5836840"/>
              <a:gd name="connsiteY24" fmla="*/ 378379 h 874800"/>
              <a:gd name="connsiteX25" fmla="*/ 33529 w 5836840"/>
              <a:gd name="connsiteY25" fmla="*/ 353563 h 874800"/>
              <a:gd name="connsiteX26" fmla="*/ 70943 w 5836840"/>
              <a:gd name="connsiteY26" fmla="*/ 334261 h 874800"/>
              <a:gd name="connsiteX27" fmla="*/ 112365 w 5836840"/>
              <a:gd name="connsiteY27" fmla="*/ 316338 h 874800"/>
              <a:gd name="connsiteX28" fmla="*/ 155124 w 5836840"/>
              <a:gd name="connsiteY28" fmla="*/ 301173 h 874800"/>
              <a:gd name="connsiteX29" fmla="*/ 199219 w 5836840"/>
              <a:gd name="connsiteY29" fmla="*/ 286007 h 874800"/>
              <a:gd name="connsiteX30" fmla="*/ 243314 w 5836840"/>
              <a:gd name="connsiteY30" fmla="*/ 270841 h 874800"/>
              <a:gd name="connsiteX31" fmla="*/ 284737 w 5836840"/>
              <a:gd name="connsiteY31" fmla="*/ 252918 h 874800"/>
              <a:gd name="connsiteX32" fmla="*/ 318143 w 5836840"/>
              <a:gd name="connsiteY32" fmla="*/ 233617 h 874800"/>
              <a:gd name="connsiteX33" fmla="*/ 347539 w 5836840"/>
              <a:gd name="connsiteY33" fmla="*/ 206043 h 874800"/>
              <a:gd name="connsiteX34" fmla="*/ 364910 w 5836840"/>
              <a:gd name="connsiteY34" fmla="*/ 172954 h 874800"/>
              <a:gd name="connsiteX35" fmla="*/ 371591 w 5836840"/>
              <a:gd name="connsiteY35" fmla="*/ 138487 h 874800"/>
              <a:gd name="connsiteX36" fmla="*/ 366246 w 5836840"/>
              <a:gd name="connsiteY36" fmla="*/ 105399 h 874800"/>
              <a:gd name="connsiteX37" fmla="*/ 354220 w 5836840"/>
              <a:gd name="connsiteY37" fmla="*/ 75067 h 874800"/>
              <a:gd name="connsiteX38" fmla="*/ 335513 w 5836840"/>
              <a:gd name="connsiteY38" fmla="*/ 50251 h 874800"/>
              <a:gd name="connsiteX39" fmla="*/ 312798 w 5836840"/>
              <a:gd name="connsiteY39" fmla="*/ 25434 h 874800"/>
              <a:gd name="connsiteX40" fmla="*/ 291418 w 5836840"/>
              <a:gd name="connsiteY40" fmla="*/ 4754 h 874800"/>
              <a:gd name="connsiteX41" fmla="*/ 286644 w 5836840"/>
              <a:gd name="connsiteY41" fmla="*/ 207 h 874800"/>
              <a:gd name="connsiteX0" fmla="*/ 286644 w 5836840"/>
              <a:gd name="connsiteY0" fmla="*/ 207 h 874800"/>
              <a:gd name="connsiteX1" fmla="*/ 5836840 w 5836840"/>
              <a:gd name="connsiteY1" fmla="*/ 0 h 874800"/>
              <a:gd name="connsiteX2" fmla="*/ 5836840 w 5836840"/>
              <a:gd name="connsiteY2" fmla="*/ 874800 h 874800"/>
              <a:gd name="connsiteX3" fmla="*/ 4612843 w 5836840"/>
              <a:gd name="connsiteY3" fmla="*/ 874800 h 874800"/>
              <a:gd name="connsiteX4" fmla="*/ 0 w 5836840"/>
              <a:gd name="connsiteY4" fmla="*/ 874800 h 874800"/>
              <a:gd name="connsiteX5" fmla="*/ 123 w 5836840"/>
              <a:gd name="connsiteY5" fmla="*/ 874708 h 874800"/>
              <a:gd name="connsiteX6" fmla="*/ 18830 w 5836840"/>
              <a:gd name="connsiteY6" fmla="*/ 855406 h 874800"/>
              <a:gd name="connsiteX7" fmla="*/ 33529 w 5836840"/>
              <a:gd name="connsiteY7" fmla="*/ 830590 h 874800"/>
              <a:gd name="connsiteX8" fmla="*/ 38873 w 5836840"/>
              <a:gd name="connsiteY8" fmla="*/ 803016 h 874800"/>
              <a:gd name="connsiteX9" fmla="*/ 36201 w 5836840"/>
              <a:gd name="connsiteY9" fmla="*/ 775442 h 874800"/>
              <a:gd name="connsiteX10" fmla="*/ 26847 w 5836840"/>
              <a:gd name="connsiteY10" fmla="*/ 749247 h 874800"/>
              <a:gd name="connsiteX11" fmla="*/ 14822 w 5836840"/>
              <a:gd name="connsiteY11" fmla="*/ 727188 h 874800"/>
              <a:gd name="connsiteX12" fmla="*/ 6804 w 5836840"/>
              <a:gd name="connsiteY12" fmla="*/ 705129 h 874800"/>
              <a:gd name="connsiteX13" fmla="*/ 45554 w 5836840"/>
              <a:gd name="connsiteY13" fmla="*/ 677555 h 874800"/>
              <a:gd name="connsiteX14" fmla="*/ 72279 w 5836840"/>
              <a:gd name="connsiteY14" fmla="*/ 649981 h 874800"/>
              <a:gd name="connsiteX15" fmla="*/ 86977 w 5836840"/>
              <a:gd name="connsiteY15" fmla="*/ 622408 h 874800"/>
              <a:gd name="connsiteX16" fmla="*/ 89650 w 5836840"/>
              <a:gd name="connsiteY16" fmla="*/ 592076 h 874800"/>
              <a:gd name="connsiteX17" fmla="*/ 85641 w 5836840"/>
              <a:gd name="connsiteY17" fmla="*/ 564503 h 874800"/>
              <a:gd name="connsiteX18" fmla="*/ 74951 w 5836840"/>
              <a:gd name="connsiteY18" fmla="*/ 534171 h 874800"/>
              <a:gd name="connsiteX19" fmla="*/ 60253 w 5836840"/>
              <a:gd name="connsiteY19" fmla="*/ 503840 h 874800"/>
              <a:gd name="connsiteX20" fmla="*/ 44218 w 5836840"/>
              <a:gd name="connsiteY20" fmla="*/ 473509 h 874800"/>
              <a:gd name="connsiteX21" fmla="*/ 29520 w 5836840"/>
              <a:gd name="connsiteY21" fmla="*/ 441799 h 874800"/>
              <a:gd name="connsiteX22" fmla="*/ 14822 w 5836840"/>
              <a:gd name="connsiteY22" fmla="*/ 411468 h 874800"/>
              <a:gd name="connsiteX23" fmla="*/ 6804 w 5836840"/>
              <a:gd name="connsiteY23" fmla="*/ 378379 h 874800"/>
              <a:gd name="connsiteX24" fmla="*/ 33529 w 5836840"/>
              <a:gd name="connsiteY24" fmla="*/ 353563 h 874800"/>
              <a:gd name="connsiteX25" fmla="*/ 70943 w 5836840"/>
              <a:gd name="connsiteY25" fmla="*/ 334261 h 874800"/>
              <a:gd name="connsiteX26" fmla="*/ 112365 w 5836840"/>
              <a:gd name="connsiteY26" fmla="*/ 316338 h 874800"/>
              <a:gd name="connsiteX27" fmla="*/ 155124 w 5836840"/>
              <a:gd name="connsiteY27" fmla="*/ 301173 h 874800"/>
              <a:gd name="connsiteX28" fmla="*/ 199219 w 5836840"/>
              <a:gd name="connsiteY28" fmla="*/ 286007 h 874800"/>
              <a:gd name="connsiteX29" fmla="*/ 243314 w 5836840"/>
              <a:gd name="connsiteY29" fmla="*/ 270841 h 874800"/>
              <a:gd name="connsiteX30" fmla="*/ 284737 w 5836840"/>
              <a:gd name="connsiteY30" fmla="*/ 252918 h 874800"/>
              <a:gd name="connsiteX31" fmla="*/ 318143 w 5836840"/>
              <a:gd name="connsiteY31" fmla="*/ 233617 h 874800"/>
              <a:gd name="connsiteX32" fmla="*/ 347539 w 5836840"/>
              <a:gd name="connsiteY32" fmla="*/ 206043 h 874800"/>
              <a:gd name="connsiteX33" fmla="*/ 364910 w 5836840"/>
              <a:gd name="connsiteY33" fmla="*/ 172954 h 874800"/>
              <a:gd name="connsiteX34" fmla="*/ 371591 w 5836840"/>
              <a:gd name="connsiteY34" fmla="*/ 138487 h 874800"/>
              <a:gd name="connsiteX35" fmla="*/ 366246 w 5836840"/>
              <a:gd name="connsiteY35" fmla="*/ 105399 h 874800"/>
              <a:gd name="connsiteX36" fmla="*/ 354220 w 5836840"/>
              <a:gd name="connsiteY36" fmla="*/ 75067 h 874800"/>
              <a:gd name="connsiteX37" fmla="*/ 335513 w 5836840"/>
              <a:gd name="connsiteY37" fmla="*/ 50251 h 874800"/>
              <a:gd name="connsiteX38" fmla="*/ 312798 w 5836840"/>
              <a:gd name="connsiteY38" fmla="*/ 25434 h 874800"/>
              <a:gd name="connsiteX39" fmla="*/ 291418 w 5836840"/>
              <a:gd name="connsiteY39" fmla="*/ 4754 h 874800"/>
              <a:gd name="connsiteX40" fmla="*/ 286644 w 5836840"/>
              <a:gd name="connsiteY40" fmla="*/ 207 h 874800"/>
              <a:gd name="connsiteX0" fmla="*/ 286644 w 5836840"/>
              <a:gd name="connsiteY0" fmla="*/ 207 h 874800"/>
              <a:gd name="connsiteX1" fmla="*/ 5836840 w 5836840"/>
              <a:gd name="connsiteY1" fmla="*/ 0 h 874800"/>
              <a:gd name="connsiteX2" fmla="*/ 5836840 w 5836840"/>
              <a:gd name="connsiteY2" fmla="*/ 874800 h 874800"/>
              <a:gd name="connsiteX3" fmla="*/ 0 w 5836840"/>
              <a:gd name="connsiteY3" fmla="*/ 874800 h 874800"/>
              <a:gd name="connsiteX4" fmla="*/ 123 w 5836840"/>
              <a:gd name="connsiteY4" fmla="*/ 874708 h 874800"/>
              <a:gd name="connsiteX5" fmla="*/ 18830 w 5836840"/>
              <a:gd name="connsiteY5" fmla="*/ 855406 h 874800"/>
              <a:gd name="connsiteX6" fmla="*/ 33529 w 5836840"/>
              <a:gd name="connsiteY6" fmla="*/ 830590 h 874800"/>
              <a:gd name="connsiteX7" fmla="*/ 38873 w 5836840"/>
              <a:gd name="connsiteY7" fmla="*/ 803016 h 874800"/>
              <a:gd name="connsiteX8" fmla="*/ 36201 w 5836840"/>
              <a:gd name="connsiteY8" fmla="*/ 775442 h 874800"/>
              <a:gd name="connsiteX9" fmla="*/ 26847 w 5836840"/>
              <a:gd name="connsiteY9" fmla="*/ 749247 h 874800"/>
              <a:gd name="connsiteX10" fmla="*/ 14822 w 5836840"/>
              <a:gd name="connsiteY10" fmla="*/ 727188 h 874800"/>
              <a:gd name="connsiteX11" fmla="*/ 6804 w 5836840"/>
              <a:gd name="connsiteY11" fmla="*/ 705129 h 874800"/>
              <a:gd name="connsiteX12" fmla="*/ 45554 w 5836840"/>
              <a:gd name="connsiteY12" fmla="*/ 677555 h 874800"/>
              <a:gd name="connsiteX13" fmla="*/ 72279 w 5836840"/>
              <a:gd name="connsiteY13" fmla="*/ 649981 h 874800"/>
              <a:gd name="connsiteX14" fmla="*/ 86977 w 5836840"/>
              <a:gd name="connsiteY14" fmla="*/ 622408 h 874800"/>
              <a:gd name="connsiteX15" fmla="*/ 89650 w 5836840"/>
              <a:gd name="connsiteY15" fmla="*/ 592076 h 874800"/>
              <a:gd name="connsiteX16" fmla="*/ 85641 w 5836840"/>
              <a:gd name="connsiteY16" fmla="*/ 564503 h 874800"/>
              <a:gd name="connsiteX17" fmla="*/ 74951 w 5836840"/>
              <a:gd name="connsiteY17" fmla="*/ 534171 h 874800"/>
              <a:gd name="connsiteX18" fmla="*/ 60253 w 5836840"/>
              <a:gd name="connsiteY18" fmla="*/ 503840 h 874800"/>
              <a:gd name="connsiteX19" fmla="*/ 44218 w 5836840"/>
              <a:gd name="connsiteY19" fmla="*/ 473509 h 874800"/>
              <a:gd name="connsiteX20" fmla="*/ 29520 w 5836840"/>
              <a:gd name="connsiteY20" fmla="*/ 441799 h 874800"/>
              <a:gd name="connsiteX21" fmla="*/ 14822 w 5836840"/>
              <a:gd name="connsiteY21" fmla="*/ 411468 h 874800"/>
              <a:gd name="connsiteX22" fmla="*/ 6804 w 5836840"/>
              <a:gd name="connsiteY22" fmla="*/ 378379 h 874800"/>
              <a:gd name="connsiteX23" fmla="*/ 33529 w 5836840"/>
              <a:gd name="connsiteY23" fmla="*/ 353563 h 874800"/>
              <a:gd name="connsiteX24" fmla="*/ 70943 w 5836840"/>
              <a:gd name="connsiteY24" fmla="*/ 334261 h 874800"/>
              <a:gd name="connsiteX25" fmla="*/ 112365 w 5836840"/>
              <a:gd name="connsiteY25" fmla="*/ 316338 h 874800"/>
              <a:gd name="connsiteX26" fmla="*/ 155124 w 5836840"/>
              <a:gd name="connsiteY26" fmla="*/ 301173 h 874800"/>
              <a:gd name="connsiteX27" fmla="*/ 199219 w 5836840"/>
              <a:gd name="connsiteY27" fmla="*/ 286007 h 874800"/>
              <a:gd name="connsiteX28" fmla="*/ 243314 w 5836840"/>
              <a:gd name="connsiteY28" fmla="*/ 270841 h 874800"/>
              <a:gd name="connsiteX29" fmla="*/ 284737 w 5836840"/>
              <a:gd name="connsiteY29" fmla="*/ 252918 h 874800"/>
              <a:gd name="connsiteX30" fmla="*/ 318143 w 5836840"/>
              <a:gd name="connsiteY30" fmla="*/ 233617 h 874800"/>
              <a:gd name="connsiteX31" fmla="*/ 347539 w 5836840"/>
              <a:gd name="connsiteY31" fmla="*/ 206043 h 874800"/>
              <a:gd name="connsiteX32" fmla="*/ 364910 w 5836840"/>
              <a:gd name="connsiteY32" fmla="*/ 172954 h 874800"/>
              <a:gd name="connsiteX33" fmla="*/ 371591 w 5836840"/>
              <a:gd name="connsiteY33" fmla="*/ 138487 h 874800"/>
              <a:gd name="connsiteX34" fmla="*/ 366246 w 5836840"/>
              <a:gd name="connsiteY34" fmla="*/ 105399 h 874800"/>
              <a:gd name="connsiteX35" fmla="*/ 354220 w 5836840"/>
              <a:gd name="connsiteY35" fmla="*/ 75067 h 874800"/>
              <a:gd name="connsiteX36" fmla="*/ 335513 w 5836840"/>
              <a:gd name="connsiteY36" fmla="*/ 50251 h 874800"/>
              <a:gd name="connsiteX37" fmla="*/ 312798 w 5836840"/>
              <a:gd name="connsiteY37" fmla="*/ 25434 h 874800"/>
              <a:gd name="connsiteX38" fmla="*/ 291418 w 5836840"/>
              <a:gd name="connsiteY38" fmla="*/ 4754 h 874800"/>
              <a:gd name="connsiteX39" fmla="*/ 286644 w 5836840"/>
              <a:gd name="connsiteY39" fmla="*/ 207 h 87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836840" h="874800">
                <a:moveTo>
                  <a:pt x="286644" y="207"/>
                </a:moveTo>
                <a:lnTo>
                  <a:pt x="5836840" y="0"/>
                </a:lnTo>
                <a:lnTo>
                  <a:pt x="5836840" y="874800"/>
                </a:lnTo>
                <a:lnTo>
                  <a:pt x="0" y="874800"/>
                </a:lnTo>
                <a:lnTo>
                  <a:pt x="123" y="874708"/>
                </a:lnTo>
                <a:lnTo>
                  <a:pt x="18830" y="855406"/>
                </a:lnTo>
                <a:lnTo>
                  <a:pt x="33529" y="830590"/>
                </a:lnTo>
                <a:lnTo>
                  <a:pt x="38873" y="803016"/>
                </a:lnTo>
                <a:lnTo>
                  <a:pt x="36201" y="775442"/>
                </a:lnTo>
                <a:lnTo>
                  <a:pt x="26847" y="749247"/>
                </a:lnTo>
                <a:lnTo>
                  <a:pt x="14822" y="727188"/>
                </a:lnTo>
                <a:lnTo>
                  <a:pt x="6804" y="705129"/>
                </a:lnTo>
                <a:lnTo>
                  <a:pt x="45554" y="677555"/>
                </a:lnTo>
                <a:lnTo>
                  <a:pt x="72279" y="649981"/>
                </a:lnTo>
                <a:lnTo>
                  <a:pt x="86977" y="622408"/>
                </a:lnTo>
                <a:lnTo>
                  <a:pt x="89650" y="592076"/>
                </a:lnTo>
                <a:lnTo>
                  <a:pt x="85641" y="564503"/>
                </a:lnTo>
                <a:lnTo>
                  <a:pt x="74951" y="534171"/>
                </a:lnTo>
                <a:lnTo>
                  <a:pt x="60253" y="503840"/>
                </a:lnTo>
                <a:lnTo>
                  <a:pt x="44218" y="473509"/>
                </a:lnTo>
                <a:lnTo>
                  <a:pt x="29520" y="441799"/>
                </a:lnTo>
                <a:lnTo>
                  <a:pt x="14822" y="411468"/>
                </a:lnTo>
                <a:lnTo>
                  <a:pt x="6804" y="378379"/>
                </a:lnTo>
                <a:lnTo>
                  <a:pt x="33529" y="353563"/>
                </a:lnTo>
                <a:lnTo>
                  <a:pt x="70943" y="334261"/>
                </a:lnTo>
                <a:lnTo>
                  <a:pt x="112365" y="316338"/>
                </a:lnTo>
                <a:lnTo>
                  <a:pt x="155124" y="301173"/>
                </a:lnTo>
                <a:lnTo>
                  <a:pt x="199219" y="286007"/>
                </a:lnTo>
                <a:lnTo>
                  <a:pt x="243314" y="270841"/>
                </a:lnTo>
                <a:lnTo>
                  <a:pt x="284737" y="252918"/>
                </a:lnTo>
                <a:lnTo>
                  <a:pt x="318143" y="233617"/>
                </a:lnTo>
                <a:lnTo>
                  <a:pt x="347539" y="206043"/>
                </a:lnTo>
                <a:lnTo>
                  <a:pt x="364910" y="172954"/>
                </a:lnTo>
                <a:lnTo>
                  <a:pt x="371591" y="138487"/>
                </a:lnTo>
                <a:lnTo>
                  <a:pt x="366246" y="105399"/>
                </a:lnTo>
                <a:lnTo>
                  <a:pt x="354220" y="75067"/>
                </a:lnTo>
                <a:lnTo>
                  <a:pt x="335513" y="50251"/>
                </a:lnTo>
                <a:lnTo>
                  <a:pt x="312798" y="25434"/>
                </a:lnTo>
                <a:lnTo>
                  <a:pt x="291418" y="4754"/>
                </a:lnTo>
                <a:lnTo>
                  <a:pt x="286644" y="20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" name="자유형: 도형 29">
            <a:extLst>
              <a:ext uri="{FF2B5EF4-FFF2-40B4-BE49-F238E27FC236}">
                <a16:creationId xmlns:a16="http://schemas.microsoft.com/office/drawing/2014/main" xmlns="" id="{FAF6BE2C-42F5-476F-9765-C36038C33A9B}"/>
              </a:ext>
            </a:extLst>
          </p:cNvPr>
          <p:cNvSpPr/>
          <p:nvPr/>
        </p:nvSpPr>
        <p:spPr>
          <a:xfrm>
            <a:off x="3176346" y="4125867"/>
            <a:ext cx="5060574" cy="640221"/>
          </a:xfrm>
          <a:custGeom>
            <a:avLst/>
            <a:gdLst>
              <a:gd name="connsiteX0" fmla="*/ 5292079 w 6516079"/>
              <a:gd name="connsiteY0" fmla="*/ 0 h 874800"/>
              <a:gd name="connsiteX1" fmla="*/ 6516079 w 6516079"/>
              <a:gd name="connsiteY1" fmla="*/ 0 h 874800"/>
              <a:gd name="connsiteX2" fmla="*/ 6516079 w 6516079"/>
              <a:gd name="connsiteY2" fmla="*/ 874800 h 874800"/>
              <a:gd name="connsiteX3" fmla="*/ 5292080 w 6516079"/>
              <a:gd name="connsiteY3" fmla="*/ 874800 h 874800"/>
              <a:gd name="connsiteX4" fmla="*/ 5292079 w 6516079"/>
              <a:gd name="connsiteY4" fmla="*/ 874800 h 874800"/>
              <a:gd name="connsiteX5" fmla="*/ 0 w 6516079"/>
              <a:gd name="connsiteY5" fmla="*/ 874800 h 874800"/>
              <a:gd name="connsiteX6" fmla="*/ 0 w 6516079"/>
              <a:gd name="connsiteY6" fmla="*/ 539778 h 874800"/>
              <a:gd name="connsiteX7" fmla="*/ 47330 w 6516079"/>
              <a:gd name="connsiteY7" fmla="*/ 545672 h 874800"/>
              <a:gd name="connsiteX8" fmla="*/ 124830 w 6516079"/>
              <a:gd name="connsiteY8" fmla="*/ 553944 h 874800"/>
              <a:gd name="connsiteX9" fmla="*/ 203667 w 6516079"/>
              <a:gd name="connsiteY9" fmla="*/ 556701 h 874800"/>
              <a:gd name="connsiteX10" fmla="*/ 278495 w 6516079"/>
              <a:gd name="connsiteY10" fmla="*/ 551187 h 874800"/>
              <a:gd name="connsiteX11" fmla="*/ 349315 w 6516079"/>
              <a:gd name="connsiteY11" fmla="*/ 538778 h 874800"/>
              <a:gd name="connsiteX12" fmla="*/ 388065 w 6516079"/>
              <a:gd name="connsiteY12" fmla="*/ 529127 h 874800"/>
              <a:gd name="connsiteX13" fmla="*/ 426815 w 6516079"/>
              <a:gd name="connsiteY13" fmla="*/ 511205 h 874800"/>
              <a:gd name="connsiteX14" fmla="*/ 465566 w 6516079"/>
              <a:gd name="connsiteY14" fmla="*/ 490524 h 874800"/>
              <a:gd name="connsiteX15" fmla="*/ 498971 w 6516079"/>
              <a:gd name="connsiteY15" fmla="*/ 465708 h 874800"/>
              <a:gd name="connsiteX16" fmla="*/ 533713 w 6516079"/>
              <a:gd name="connsiteY16" fmla="*/ 435377 h 874800"/>
              <a:gd name="connsiteX17" fmla="*/ 560437 w 6516079"/>
              <a:gd name="connsiteY17" fmla="*/ 403667 h 874800"/>
              <a:gd name="connsiteX18" fmla="*/ 579144 w 6516079"/>
              <a:gd name="connsiteY18" fmla="*/ 363685 h 874800"/>
              <a:gd name="connsiteX19" fmla="*/ 593842 w 6516079"/>
              <a:gd name="connsiteY19" fmla="*/ 318188 h 874800"/>
              <a:gd name="connsiteX20" fmla="*/ 599187 w 6516079"/>
              <a:gd name="connsiteY20" fmla="*/ 268555 h 874800"/>
              <a:gd name="connsiteX21" fmla="*/ 593842 w 6516079"/>
              <a:gd name="connsiteY21" fmla="*/ 213407 h 874800"/>
              <a:gd name="connsiteX22" fmla="*/ 587161 w 6516079"/>
              <a:gd name="connsiteY22" fmla="*/ 174804 h 874800"/>
              <a:gd name="connsiteX23" fmla="*/ 577808 w 6516079"/>
              <a:gd name="connsiteY23" fmla="*/ 132065 h 874800"/>
              <a:gd name="connsiteX24" fmla="*/ 567118 w 6516079"/>
              <a:gd name="connsiteY24" fmla="*/ 87946 h 874800"/>
              <a:gd name="connsiteX25" fmla="*/ 563109 w 6516079"/>
              <a:gd name="connsiteY25" fmla="*/ 45207 h 874800"/>
              <a:gd name="connsiteX26" fmla="*/ 563109 w 6516079"/>
              <a:gd name="connsiteY26" fmla="*/ 207 h 874800"/>
              <a:gd name="connsiteX27" fmla="*/ 5292079 w 6516079"/>
              <a:gd name="connsiteY27" fmla="*/ 207 h 874800"/>
              <a:gd name="connsiteX0" fmla="*/ 5292079 w 6516079"/>
              <a:gd name="connsiteY0" fmla="*/ 207 h 874800"/>
              <a:gd name="connsiteX1" fmla="*/ 6516079 w 6516079"/>
              <a:gd name="connsiteY1" fmla="*/ 0 h 874800"/>
              <a:gd name="connsiteX2" fmla="*/ 6516079 w 6516079"/>
              <a:gd name="connsiteY2" fmla="*/ 874800 h 874800"/>
              <a:gd name="connsiteX3" fmla="*/ 5292080 w 6516079"/>
              <a:gd name="connsiteY3" fmla="*/ 874800 h 874800"/>
              <a:gd name="connsiteX4" fmla="*/ 5292079 w 6516079"/>
              <a:gd name="connsiteY4" fmla="*/ 874800 h 874800"/>
              <a:gd name="connsiteX5" fmla="*/ 0 w 6516079"/>
              <a:gd name="connsiteY5" fmla="*/ 874800 h 874800"/>
              <a:gd name="connsiteX6" fmla="*/ 0 w 6516079"/>
              <a:gd name="connsiteY6" fmla="*/ 539778 h 874800"/>
              <a:gd name="connsiteX7" fmla="*/ 47330 w 6516079"/>
              <a:gd name="connsiteY7" fmla="*/ 545672 h 874800"/>
              <a:gd name="connsiteX8" fmla="*/ 124830 w 6516079"/>
              <a:gd name="connsiteY8" fmla="*/ 553944 h 874800"/>
              <a:gd name="connsiteX9" fmla="*/ 203667 w 6516079"/>
              <a:gd name="connsiteY9" fmla="*/ 556701 h 874800"/>
              <a:gd name="connsiteX10" fmla="*/ 278495 w 6516079"/>
              <a:gd name="connsiteY10" fmla="*/ 551187 h 874800"/>
              <a:gd name="connsiteX11" fmla="*/ 349315 w 6516079"/>
              <a:gd name="connsiteY11" fmla="*/ 538778 h 874800"/>
              <a:gd name="connsiteX12" fmla="*/ 388065 w 6516079"/>
              <a:gd name="connsiteY12" fmla="*/ 529127 h 874800"/>
              <a:gd name="connsiteX13" fmla="*/ 426815 w 6516079"/>
              <a:gd name="connsiteY13" fmla="*/ 511205 h 874800"/>
              <a:gd name="connsiteX14" fmla="*/ 465566 w 6516079"/>
              <a:gd name="connsiteY14" fmla="*/ 490524 h 874800"/>
              <a:gd name="connsiteX15" fmla="*/ 498971 w 6516079"/>
              <a:gd name="connsiteY15" fmla="*/ 465708 h 874800"/>
              <a:gd name="connsiteX16" fmla="*/ 533713 w 6516079"/>
              <a:gd name="connsiteY16" fmla="*/ 435377 h 874800"/>
              <a:gd name="connsiteX17" fmla="*/ 560437 w 6516079"/>
              <a:gd name="connsiteY17" fmla="*/ 403667 h 874800"/>
              <a:gd name="connsiteX18" fmla="*/ 579144 w 6516079"/>
              <a:gd name="connsiteY18" fmla="*/ 363685 h 874800"/>
              <a:gd name="connsiteX19" fmla="*/ 593842 w 6516079"/>
              <a:gd name="connsiteY19" fmla="*/ 318188 h 874800"/>
              <a:gd name="connsiteX20" fmla="*/ 599187 w 6516079"/>
              <a:gd name="connsiteY20" fmla="*/ 268555 h 874800"/>
              <a:gd name="connsiteX21" fmla="*/ 593842 w 6516079"/>
              <a:gd name="connsiteY21" fmla="*/ 213407 h 874800"/>
              <a:gd name="connsiteX22" fmla="*/ 587161 w 6516079"/>
              <a:gd name="connsiteY22" fmla="*/ 174804 h 874800"/>
              <a:gd name="connsiteX23" fmla="*/ 577808 w 6516079"/>
              <a:gd name="connsiteY23" fmla="*/ 132065 h 874800"/>
              <a:gd name="connsiteX24" fmla="*/ 567118 w 6516079"/>
              <a:gd name="connsiteY24" fmla="*/ 87946 h 874800"/>
              <a:gd name="connsiteX25" fmla="*/ 563109 w 6516079"/>
              <a:gd name="connsiteY25" fmla="*/ 45207 h 874800"/>
              <a:gd name="connsiteX26" fmla="*/ 563109 w 6516079"/>
              <a:gd name="connsiteY26" fmla="*/ 207 h 874800"/>
              <a:gd name="connsiteX27" fmla="*/ 5292079 w 6516079"/>
              <a:gd name="connsiteY27" fmla="*/ 207 h 874800"/>
              <a:gd name="connsiteX0" fmla="*/ 5292079 w 6516079"/>
              <a:gd name="connsiteY0" fmla="*/ 207 h 874800"/>
              <a:gd name="connsiteX1" fmla="*/ 6516079 w 6516079"/>
              <a:gd name="connsiteY1" fmla="*/ 0 h 874800"/>
              <a:gd name="connsiteX2" fmla="*/ 6516079 w 6516079"/>
              <a:gd name="connsiteY2" fmla="*/ 874800 h 874800"/>
              <a:gd name="connsiteX3" fmla="*/ 5292080 w 6516079"/>
              <a:gd name="connsiteY3" fmla="*/ 874800 h 874800"/>
              <a:gd name="connsiteX4" fmla="*/ 0 w 6516079"/>
              <a:gd name="connsiteY4" fmla="*/ 874800 h 874800"/>
              <a:gd name="connsiteX5" fmla="*/ 0 w 6516079"/>
              <a:gd name="connsiteY5" fmla="*/ 539778 h 874800"/>
              <a:gd name="connsiteX6" fmla="*/ 47330 w 6516079"/>
              <a:gd name="connsiteY6" fmla="*/ 545672 h 874800"/>
              <a:gd name="connsiteX7" fmla="*/ 124830 w 6516079"/>
              <a:gd name="connsiteY7" fmla="*/ 553944 h 874800"/>
              <a:gd name="connsiteX8" fmla="*/ 203667 w 6516079"/>
              <a:gd name="connsiteY8" fmla="*/ 556701 h 874800"/>
              <a:gd name="connsiteX9" fmla="*/ 278495 w 6516079"/>
              <a:gd name="connsiteY9" fmla="*/ 551187 h 874800"/>
              <a:gd name="connsiteX10" fmla="*/ 349315 w 6516079"/>
              <a:gd name="connsiteY10" fmla="*/ 538778 h 874800"/>
              <a:gd name="connsiteX11" fmla="*/ 388065 w 6516079"/>
              <a:gd name="connsiteY11" fmla="*/ 529127 h 874800"/>
              <a:gd name="connsiteX12" fmla="*/ 426815 w 6516079"/>
              <a:gd name="connsiteY12" fmla="*/ 511205 h 874800"/>
              <a:gd name="connsiteX13" fmla="*/ 465566 w 6516079"/>
              <a:gd name="connsiteY13" fmla="*/ 490524 h 874800"/>
              <a:gd name="connsiteX14" fmla="*/ 498971 w 6516079"/>
              <a:gd name="connsiteY14" fmla="*/ 465708 h 874800"/>
              <a:gd name="connsiteX15" fmla="*/ 533713 w 6516079"/>
              <a:gd name="connsiteY15" fmla="*/ 435377 h 874800"/>
              <a:gd name="connsiteX16" fmla="*/ 560437 w 6516079"/>
              <a:gd name="connsiteY16" fmla="*/ 403667 h 874800"/>
              <a:gd name="connsiteX17" fmla="*/ 579144 w 6516079"/>
              <a:gd name="connsiteY17" fmla="*/ 363685 h 874800"/>
              <a:gd name="connsiteX18" fmla="*/ 593842 w 6516079"/>
              <a:gd name="connsiteY18" fmla="*/ 318188 h 874800"/>
              <a:gd name="connsiteX19" fmla="*/ 599187 w 6516079"/>
              <a:gd name="connsiteY19" fmla="*/ 268555 h 874800"/>
              <a:gd name="connsiteX20" fmla="*/ 593842 w 6516079"/>
              <a:gd name="connsiteY20" fmla="*/ 213407 h 874800"/>
              <a:gd name="connsiteX21" fmla="*/ 587161 w 6516079"/>
              <a:gd name="connsiteY21" fmla="*/ 174804 h 874800"/>
              <a:gd name="connsiteX22" fmla="*/ 577808 w 6516079"/>
              <a:gd name="connsiteY22" fmla="*/ 132065 h 874800"/>
              <a:gd name="connsiteX23" fmla="*/ 567118 w 6516079"/>
              <a:gd name="connsiteY23" fmla="*/ 87946 h 874800"/>
              <a:gd name="connsiteX24" fmla="*/ 563109 w 6516079"/>
              <a:gd name="connsiteY24" fmla="*/ 45207 h 874800"/>
              <a:gd name="connsiteX25" fmla="*/ 563109 w 6516079"/>
              <a:gd name="connsiteY25" fmla="*/ 207 h 874800"/>
              <a:gd name="connsiteX26" fmla="*/ 5292079 w 6516079"/>
              <a:gd name="connsiteY26" fmla="*/ 207 h 874800"/>
              <a:gd name="connsiteX0" fmla="*/ 563109 w 6516079"/>
              <a:gd name="connsiteY0" fmla="*/ 207 h 874800"/>
              <a:gd name="connsiteX1" fmla="*/ 6516079 w 6516079"/>
              <a:gd name="connsiteY1" fmla="*/ 0 h 874800"/>
              <a:gd name="connsiteX2" fmla="*/ 6516079 w 6516079"/>
              <a:gd name="connsiteY2" fmla="*/ 874800 h 874800"/>
              <a:gd name="connsiteX3" fmla="*/ 5292080 w 6516079"/>
              <a:gd name="connsiteY3" fmla="*/ 874800 h 874800"/>
              <a:gd name="connsiteX4" fmla="*/ 0 w 6516079"/>
              <a:gd name="connsiteY4" fmla="*/ 874800 h 874800"/>
              <a:gd name="connsiteX5" fmla="*/ 0 w 6516079"/>
              <a:gd name="connsiteY5" fmla="*/ 539778 h 874800"/>
              <a:gd name="connsiteX6" fmla="*/ 47330 w 6516079"/>
              <a:gd name="connsiteY6" fmla="*/ 545672 h 874800"/>
              <a:gd name="connsiteX7" fmla="*/ 124830 w 6516079"/>
              <a:gd name="connsiteY7" fmla="*/ 553944 h 874800"/>
              <a:gd name="connsiteX8" fmla="*/ 203667 w 6516079"/>
              <a:gd name="connsiteY8" fmla="*/ 556701 h 874800"/>
              <a:gd name="connsiteX9" fmla="*/ 278495 w 6516079"/>
              <a:gd name="connsiteY9" fmla="*/ 551187 h 874800"/>
              <a:gd name="connsiteX10" fmla="*/ 349315 w 6516079"/>
              <a:gd name="connsiteY10" fmla="*/ 538778 h 874800"/>
              <a:gd name="connsiteX11" fmla="*/ 388065 w 6516079"/>
              <a:gd name="connsiteY11" fmla="*/ 529127 h 874800"/>
              <a:gd name="connsiteX12" fmla="*/ 426815 w 6516079"/>
              <a:gd name="connsiteY12" fmla="*/ 511205 h 874800"/>
              <a:gd name="connsiteX13" fmla="*/ 465566 w 6516079"/>
              <a:gd name="connsiteY13" fmla="*/ 490524 h 874800"/>
              <a:gd name="connsiteX14" fmla="*/ 498971 w 6516079"/>
              <a:gd name="connsiteY14" fmla="*/ 465708 h 874800"/>
              <a:gd name="connsiteX15" fmla="*/ 533713 w 6516079"/>
              <a:gd name="connsiteY15" fmla="*/ 435377 h 874800"/>
              <a:gd name="connsiteX16" fmla="*/ 560437 w 6516079"/>
              <a:gd name="connsiteY16" fmla="*/ 403667 h 874800"/>
              <a:gd name="connsiteX17" fmla="*/ 579144 w 6516079"/>
              <a:gd name="connsiteY17" fmla="*/ 363685 h 874800"/>
              <a:gd name="connsiteX18" fmla="*/ 593842 w 6516079"/>
              <a:gd name="connsiteY18" fmla="*/ 318188 h 874800"/>
              <a:gd name="connsiteX19" fmla="*/ 599187 w 6516079"/>
              <a:gd name="connsiteY19" fmla="*/ 268555 h 874800"/>
              <a:gd name="connsiteX20" fmla="*/ 593842 w 6516079"/>
              <a:gd name="connsiteY20" fmla="*/ 213407 h 874800"/>
              <a:gd name="connsiteX21" fmla="*/ 587161 w 6516079"/>
              <a:gd name="connsiteY21" fmla="*/ 174804 h 874800"/>
              <a:gd name="connsiteX22" fmla="*/ 577808 w 6516079"/>
              <a:gd name="connsiteY22" fmla="*/ 132065 h 874800"/>
              <a:gd name="connsiteX23" fmla="*/ 567118 w 6516079"/>
              <a:gd name="connsiteY23" fmla="*/ 87946 h 874800"/>
              <a:gd name="connsiteX24" fmla="*/ 563109 w 6516079"/>
              <a:gd name="connsiteY24" fmla="*/ 45207 h 874800"/>
              <a:gd name="connsiteX25" fmla="*/ 563109 w 6516079"/>
              <a:gd name="connsiteY25" fmla="*/ 207 h 874800"/>
              <a:gd name="connsiteX0" fmla="*/ 563109 w 6516079"/>
              <a:gd name="connsiteY0" fmla="*/ 207 h 874800"/>
              <a:gd name="connsiteX1" fmla="*/ 6516079 w 6516079"/>
              <a:gd name="connsiteY1" fmla="*/ 0 h 874800"/>
              <a:gd name="connsiteX2" fmla="*/ 6516079 w 6516079"/>
              <a:gd name="connsiteY2" fmla="*/ 874800 h 874800"/>
              <a:gd name="connsiteX3" fmla="*/ 0 w 6516079"/>
              <a:gd name="connsiteY3" fmla="*/ 874800 h 874800"/>
              <a:gd name="connsiteX4" fmla="*/ 0 w 6516079"/>
              <a:gd name="connsiteY4" fmla="*/ 539778 h 874800"/>
              <a:gd name="connsiteX5" fmla="*/ 47330 w 6516079"/>
              <a:gd name="connsiteY5" fmla="*/ 545672 h 874800"/>
              <a:gd name="connsiteX6" fmla="*/ 124830 w 6516079"/>
              <a:gd name="connsiteY6" fmla="*/ 553944 h 874800"/>
              <a:gd name="connsiteX7" fmla="*/ 203667 w 6516079"/>
              <a:gd name="connsiteY7" fmla="*/ 556701 h 874800"/>
              <a:gd name="connsiteX8" fmla="*/ 278495 w 6516079"/>
              <a:gd name="connsiteY8" fmla="*/ 551187 h 874800"/>
              <a:gd name="connsiteX9" fmla="*/ 349315 w 6516079"/>
              <a:gd name="connsiteY9" fmla="*/ 538778 h 874800"/>
              <a:gd name="connsiteX10" fmla="*/ 388065 w 6516079"/>
              <a:gd name="connsiteY10" fmla="*/ 529127 h 874800"/>
              <a:gd name="connsiteX11" fmla="*/ 426815 w 6516079"/>
              <a:gd name="connsiteY11" fmla="*/ 511205 h 874800"/>
              <a:gd name="connsiteX12" fmla="*/ 465566 w 6516079"/>
              <a:gd name="connsiteY12" fmla="*/ 490524 h 874800"/>
              <a:gd name="connsiteX13" fmla="*/ 498971 w 6516079"/>
              <a:gd name="connsiteY13" fmla="*/ 465708 h 874800"/>
              <a:gd name="connsiteX14" fmla="*/ 533713 w 6516079"/>
              <a:gd name="connsiteY14" fmla="*/ 435377 h 874800"/>
              <a:gd name="connsiteX15" fmla="*/ 560437 w 6516079"/>
              <a:gd name="connsiteY15" fmla="*/ 403667 h 874800"/>
              <a:gd name="connsiteX16" fmla="*/ 579144 w 6516079"/>
              <a:gd name="connsiteY16" fmla="*/ 363685 h 874800"/>
              <a:gd name="connsiteX17" fmla="*/ 593842 w 6516079"/>
              <a:gd name="connsiteY17" fmla="*/ 318188 h 874800"/>
              <a:gd name="connsiteX18" fmla="*/ 599187 w 6516079"/>
              <a:gd name="connsiteY18" fmla="*/ 268555 h 874800"/>
              <a:gd name="connsiteX19" fmla="*/ 593842 w 6516079"/>
              <a:gd name="connsiteY19" fmla="*/ 213407 h 874800"/>
              <a:gd name="connsiteX20" fmla="*/ 587161 w 6516079"/>
              <a:gd name="connsiteY20" fmla="*/ 174804 h 874800"/>
              <a:gd name="connsiteX21" fmla="*/ 577808 w 6516079"/>
              <a:gd name="connsiteY21" fmla="*/ 132065 h 874800"/>
              <a:gd name="connsiteX22" fmla="*/ 567118 w 6516079"/>
              <a:gd name="connsiteY22" fmla="*/ 87946 h 874800"/>
              <a:gd name="connsiteX23" fmla="*/ 563109 w 6516079"/>
              <a:gd name="connsiteY23" fmla="*/ 45207 h 874800"/>
              <a:gd name="connsiteX24" fmla="*/ 563109 w 6516079"/>
              <a:gd name="connsiteY24" fmla="*/ 207 h 87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516079" h="874800">
                <a:moveTo>
                  <a:pt x="563109" y="207"/>
                </a:moveTo>
                <a:lnTo>
                  <a:pt x="6516079" y="0"/>
                </a:lnTo>
                <a:lnTo>
                  <a:pt x="6516079" y="874800"/>
                </a:lnTo>
                <a:lnTo>
                  <a:pt x="0" y="874800"/>
                </a:lnTo>
                <a:lnTo>
                  <a:pt x="0" y="539778"/>
                </a:lnTo>
                <a:lnTo>
                  <a:pt x="47330" y="545672"/>
                </a:lnTo>
                <a:lnTo>
                  <a:pt x="124830" y="553944"/>
                </a:lnTo>
                <a:lnTo>
                  <a:pt x="203667" y="556701"/>
                </a:lnTo>
                <a:lnTo>
                  <a:pt x="278495" y="551187"/>
                </a:lnTo>
                <a:lnTo>
                  <a:pt x="349315" y="538778"/>
                </a:lnTo>
                <a:lnTo>
                  <a:pt x="388065" y="529127"/>
                </a:lnTo>
                <a:lnTo>
                  <a:pt x="426815" y="511205"/>
                </a:lnTo>
                <a:lnTo>
                  <a:pt x="465566" y="490524"/>
                </a:lnTo>
                <a:lnTo>
                  <a:pt x="498971" y="465708"/>
                </a:lnTo>
                <a:lnTo>
                  <a:pt x="533713" y="435377"/>
                </a:lnTo>
                <a:lnTo>
                  <a:pt x="560437" y="403667"/>
                </a:lnTo>
                <a:lnTo>
                  <a:pt x="579144" y="363685"/>
                </a:lnTo>
                <a:lnTo>
                  <a:pt x="593842" y="318188"/>
                </a:lnTo>
                <a:lnTo>
                  <a:pt x="599187" y="268555"/>
                </a:lnTo>
                <a:lnTo>
                  <a:pt x="593842" y="213407"/>
                </a:lnTo>
                <a:lnTo>
                  <a:pt x="587161" y="174804"/>
                </a:lnTo>
                <a:lnTo>
                  <a:pt x="577808" y="132065"/>
                </a:lnTo>
                <a:lnTo>
                  <a:pt x="567118" y="87946"/>
                </a:lnTo>
                <a:lnTo>
                  <a:pt x="563109" y="45207"/>
                </a:lnTo>
                <a:lnTo>
                  <a:pt x="563109" y="20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dirty="0"/>
          </a:p>
        </p:txBody>
      </p:sp>
      <p:grpSp>
        <p:nvGrpSpPr>
          <p:cNvPr id="12" name="Group 5"/>
          <p:cNvGrpSpPr/>
          <p:nvPr/>
        </p:nvGrpSpPr>
        <p:grpSpPr>
          <a:xfrm>
            <a:off x="143555" y="1458916"/>
            <a:ext cx="3359186" cy="3861524"/>
            <a:chOff x="889823" y="1615713"/>
            <a:chExt cx="4325344" cy="5276401"/>
          </a:xfrm>
        </p:grpSpPr>
        <p:grpSp>
          <p:nvGrpSpPr>
            <p:cNvPr id="13" name="Group 4"/>
            <p:cNvGrpSpPr/>
            <p:nvPr/>
          </p:nvGrpSpPr>
          <p:grpSpPr>
            <a:xfrm>
              <a:off x="1979181" y="1955734"/>
              <a:ext cx="1919049" cy="3373586"/>
              <a:chOff x="4794895" y="1842907"/>
              <a:chExt cx="2664298" cy="4683693"/>
            </a:xfrm>
          </p:grpSpPr>
          <p:grpSp>
            <p:nvGrpSpPr>
              <p:cNvPr id="17" name="Group 3">
                <a:extLst>
                  <a:ext uri="{FF2B5EF4-FFF2-40B4-BE49-F238E27FC236}">
                    <a16:creationId xmlns:a16="http://schemas.microsoft.com/office/drawing/2014/main" xmlns="" id="{815B9076-83BD-4E49-890D-1BEF64E116B1}"/>
                  </a:ext>
                </a:extLst>
              </p:cNvPr>
              <p:cNvGrpSpPr/>
              <p:nvPr/>
            </p:nvGrpSpPr>
            <p:grpSpPr>
              <a:xfrm>
                <a:off x="4794895" y="1842907"/>
                <a:ext cx="2664298" cy="4683693"/>
                <a:chOff x="445712" y="1449041"/>
                <a:chExt cx="2113020" cy="3924176"/>
              </a:xfrm>
            </p:grpSpPr>
            <p:sp>
              <p:nvSpPr>
                <p:cNvPr id="19" name="Rounded Rectangle 4">
                  <a:extLst>
                    <a:ext uri="{FF2B5EF4-FFF2-40B4-BE49-F238E27FC236}">
                      <a16:creationId xmlns:a16="http://schemas.microsoft.com/office/drawing/2014/main" xmlns="" id="{358DEBC2-6A37-429D-870C-62CC39B2E5FA}"/>
                    </a:ext>
                  </a:extLst>
                </p:cNvPr>
                <p:cNvSpPr/>
                <p:nvPr userDrawn="1"/>
              </p:nvSpPr>
              <p:spPr>
                <a:xfrm>
                  <a:off x="445712" y="1449041"/>
                  <a:ext cx="2113020" cy="3924176"/>
                </a:xfrm>
                <a:prstGeom prst="roundRect">
                  <a:avLst>
                    <a:gd name="adj" fmla="val 13580"/>
                  </a:avLst>
                </a:prstGeom>
                <a:solidFill>
                  <a:srgbClr val="262626"/>
                </a:solidFill>
                <a:ln w="88900">
                  <a:noFill/>
                </a:ln>
                <a:effectLst/>
                <a:scene3d>
                  <a:camera prst="perspectiveFront"/>
                  <a:lightRig rig="threePt" dir="t"/>
                </a:scene3d>
                <a:sp3d prstMaterial="plastic">
                  <a:bevelT w="127000" h="50800"/>
                  <a:bevelB w="127000" h="2540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  <p:sp>
              <p:nvSpPr>
                <p:cNvPr id="20" name="Rectangle 5">
                  <a:extLst>
                    <a:ext uri="{FF2B5EF4-FFF2-40B4-BE49-F238E27FC236}">
                      <a16:creationId xmlns:a16="http://schemas.microsoft.com/office/drawing/2014/main" xmlns="" id="{FA4D028C-DF93-4171-BB49-3233887C8B89}"/>
                    </a:ext>
                  </a:extLst>
                </p:cNvPr>
                <p:cNvSpPr/>
                <p:nvPr userDrawn="1"/>
              </p:nvSpPr>
              <p:spPr>
                <a:xfrm>
                  <a:off x="1379920" y="1650572"/>
                  <a:ext cx="216024" cy="34350"/>
                </a:xfrm>
                <a:prstGeom prst="rect">
                  <a:avLst/>
                </a:prstGeom>
                <a:solidFill>
                  <a:srgbClr val="B0B0B0"/>
                </a:solidFill>
                <a:ln w="889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  <p:grpSp>
              <p:nvGrpSpPr>
                <p:cNvPr id="21" name="Group 6">
                  <a:extLst>
                    <a:ext uri="{FF2B5EF4-FFF2-40B4-BE49-F238E27FC236}">
                      <a16:creationId xmlns:a16="http://schemas.microsoft.com/office/drawing/2014/main" xmlns="" id="{39C28B14-EDC4-4046-A785-4E56052FB5E3}"/>
                    </a:ext>
                  </a:extLst>
                </p:cNvPr>
                <p:cNvGrpSpPr/>
                <p:nvPr userDrawn="1"/>
              </p:nvGrpSpPr>
              <p:grpSpPr>
                <a:xfrm>
                  <a:off x="1407705" y="5045834"/>
                  <a:ext cx="211967" cy="211967"/>
                  <a:chOff x="1549420" y="5712364"/>
                  <a:chExt cx="312583" cy="312583"/>
                </a:xfrm>
              </p:grpSpPr>
              <p:sp>
                <p:nvSpPr>
                  <p:cNvPr id="22" name="Oval 7">
                    <a:extLst>
                      <a:ext uri="{FF2B5EF4-FFF2-40B4-BE49-F238E27FC236}">
                        <a16:creationId xmlns:a16="http://schemas.microsoft.com/office/drawing/2014/main" xmlns="" id="{1B2D8F84-A2F8-45FF-9ABC-D053C9118C47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549420" y="5712364"/>
                    <a:ext cx="312583" cy="31258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tx1">
                          <a:lumMod val="94000"/>
                          <a:lumOff val="6000"/>
                        </a:schemeClr>
                      </a:gs>
                      <a:gs pos="56000">
                        <a:schemeClr val="tx1">
                          <a:lumMod val="65000"/>
                          <a:lumOff val="35000"/>
                        </a:schemeClr>
                      </a:gs>
                      <a:gs pos="9100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10800000" scaled="1"/>
                    <a:tileRect/>
                  </a:gradFill>
                  <a:ln w="0">
                    <a:solidFill>
                      <a:srgbClr val="262626"/>
                    </a:solidFill>
                  </a:ln>
                  <a:scene3d>
                    <a:camera prst="perspectiveFront"/>
                    <a:lightRig rig="threePt" dir="t"/>
                  </a:scene3d>
                  <a:sp3d>
                    <a:bevelT w="63500" h="127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1800"/>
                  </a:p>
                </p:txBody>
              </p:sp>
              <p:sp>
                <p:nvSpPr>
                  <p:cNvPr id="23" name="Rounded Rectangle 8">
                    <a:extLst>
                      <a:ext uri="{FF2B5EF4-FFF2-40B4-BE49-F238E27FC236}">
                        <a16:creationId xmlns:a16="http://schemas.microsoft.com/office/drawing/2014/main" xmlns="" id="{6EE1F3F8-F817-45C7-9428-999F66FAE7DA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634225" y="5796647"/>
                    <a:ext cx="142969" cy="144016"/>
                  </a:xfrm>
                  <a:prstGeom prst="roundRect">
                    <a:avLst/>
                  </a:prstGeom>
                  <a:solidFill>
                    <a:srgbClr val="737373"/>
                  </a:solidFill>
                  <a:ln w="6350">
                    <a:solidFill>
                      <a:srgbClr val="B0B0B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1800"/>
                  </a:p>
                </p:txBody>
              </p:sp>
            </p:grpSp>
          </p:grpSp>
          <p:sp>
            <p:nvSpPr>
              <p:cNvPr id="18" name="Rectangle 3"/>
              <p:cNvSpPr/>
              <p:nvPr/>
            </p:nvSpPr>
            <p:spPr>
              <a:xfrm>
                <a:off x="5040688" y="2296825"/>
                <a:ext cx="2154195" cy="36477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18">
              <a:extLst>
                <a:ext uri="{FF2B5EF4-FFF2-40B4-BE49-F238E27FC236}">
                  <a16:creationId xmlns:a16="http://schemas.microsoft.com/office/drawing/2014/main" xmlns="" id="{1B7DB2F2-8EBF-4D35-AFE7-93ED3A5BAD26}"/>
                </a:ext>
              </a:extLst>
            </p:cNvPr>
            <p:cNvGrpSpPr/>
            <p:nvPr/>
          </p:nvGrpSpPr>
          <p:grpSpPr>
            <a:xfrm>
              <a:off x="889823" y="1615713"/>
              <a:ext cx="4325344" cy="5276401"/>
              <a:chOff x="2143417" y="1439509"/>
              <a:chExt cx="3753157" cy="4578401"/>
            </a:xfrm>
          </p:grpSpPr>
          <p:sp>
            <p:nvSpPr>
              <p:cNvPr id="15" name="Freeform 2">
                <a:extLst>
                  <a:ext uri="{FF2B5EF4-FFF2-40B4-BE49-F238E27FC236}">
                    <a16:creationId xmlns:a16="http://schemas.microsoft.com/office/drawing/2014/main" xmlns="" id="{E558DDD4-EF0A-4E30-A210-7BEAF1408F58}"/>
                  </a:ext>
                </a:extLst>
              </p:cNvPr>
              <p:cNvSpPr/>
              <p:nvPr/>
            </p:nvSpPr>
            <p:spPr>
              <a:xfrm>
                <a:off x="2143417" y="1439509"/>
                <a:ext cx="3753157" cy="4578401"/>
              </a:xfrm>
              <a:custGeom>
                <a:avLst/>
                <a:gdLst>
                  <a:gd name="connsiteX0" fmla="*/ 2428875 w 4000500"/>
                  <a:gd name="connsiteY0" fmla="*/ 3952875 h 4600575"/>
                  <a:gd name="connsiteX1" fmla="*/ 2628900 w 4000500"/>
                  <a:gd name="connsiteY1" fmla="*/ 3257550 h 4600575"/>
                  <a:gd name="connsiteX2" fmla="*/ 3533775 w 4000500"/>
                  <a:gd name="connsiteY2" fmla="*/ 3314700 h 4600575"/>
                  <a:gd name="connsiteX3" fmla="*/ 3543300 w 4000500"/>
                  <a:gd name="connsiteY3" fmla="*/ 2847975 h 4600575"/>
                  <a:gd name="connsiteX4" fmla="*/ 3724275 w 4000500"/>
                  <a:gd name="connsiteY4" fmla="*/ 2705100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28900 w 4000500"/>
                  <a:gd name="connsiteY1" fmla="*/ 3257550 h 4600575"/>
                  <a:gd name="connsiteX2" fmla="*/ 3509921 w 4000500"/>
                  <a:gd name="connsiteY2" fmla="*/ 3306749 h 4600575"/>
                  <a:gd name="connsiteX3" fmla="*/ 3543300 w 4000500"/>
                  <a:gd name="connsiteY3" fmla="*/ 2847975 h 4600575"/>
                  <a:gd name="connsiteX4" fmla="*/ 3724275 w 4000500"/>
                  <a:gd name="connsiteY4" fmla="*/ 2705100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28900 w 4000500"/>
                  <a:gd name="connsiteY1" fmla="*/ 3257550 h 4600575"/>
                  <a:gd name="connsiteX2" fmla="*/ 3509921 w 4000500"/>
                  <a:gd name="connsiteY2" fmla="*/ 3306749 h 4600575"/>
                  <a:gd name="connsiteX3" fmla="*/ 3543300 w 4000500"/>
                  <a:gd name="connsiteY3" fmla="*/ 2847975 h 4600575"/>
                  <a:gd name="connsiteX4" fmla="*/ 3724275 w 4000500"/>
                  <a:gd name="connsiteY4" fmla="*/ 2705100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28900 w 4000500"/>
                  <a:gd name="connsiteY1" fmla="*/ 3257550 h 4600575"/>
                  <a:gd name="connsiteX2" fmla="*/ 3509921 w 4000500"/>
                  <a:gd name="connsiteY2" fmla="*/ 3306749 h 4600575"/>
                  <a:gd name="connsiteX3" fmla="*/ 3563178 w 4000500"/>
                  <a:gd name="connsiteY3" fmla="*/ 2847975 h 4600575"/>
                  <a:gd name="connsiteX4" fmla="*/ 3724275 w 4000500"/>
                  <a:gd name="connsiteY4" fmla="*/ 2705100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28900 w 4000500"/>
                  <a:gd name="connsiteY1" fmla="*/ 3257550 h 4600575"/>
                  <a:gd name="connsiteX2" fmla="*/ 3509921 w 4000500"/>
                  <a:gd name="connsiteY2" fmla="*/ 3306749 h 4600575"/>
                  <a:gd name="connsiteX3" fmla="*/ 3563178 w 4000500"/>
                  <a:gd name="connsiteY3" fmla="*/ 2847975 h 4600575"/>
                  <a:gd name="connsiteX4" fmla="*/ 3724275 w 4000500"/>
                  <a:gd name="connsiteY4" fmla="*/ 2705100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28900 w 4000500"/>
                  <a:gd name="connsiteY1" fmla="*/ 3257550 h 4600575"/>
                  <a:gd name="connsiteX2" fmla="*/ 3509921 w 4000500"/>
                  <a:gd name="connsiteY2" fmla="*/ 3306749 h 4600575"/>
                  <a:gd name="connsiteX3" fmla="*/ 3563178 w 4000500"/>
                  <a:gd name="connsiteY3" fmla="*/ 2847975 h 4600575"/>
                  <a:gd name="connsiteX4" fmla="*/ 3724275 w 4000500"/>
                  <a:gd name="connsiteY4" fmla="*/ 2705100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28900 w 4000500"/>
                  <a:gd name="connsiteY1" fmla="*/ 3257550 h 4600575"/>
                  <a:gd name="connsiteX2" fmla="*/ 3509921 w 4000500"/>
                  <a:gd name="connsiteY2" fmla="*/ 3306749 h 4600575"/>
                  <a:gd name="connsiteX3" fmla="*/ 3563178 w 4000500"/>
                  <a:gd name="connsiteY3" fmla="*/ 2847975 h 4600575"/>
                  <a:gd name="connsiteX4" fmla="*/ 3724275 w 4000500"/>
                  <a:gd name="connsiteY4" fmla="*/ 2705100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63178 w 4000500"/>
                  <a:gd name="connsiteY3" fmla="*/ 2847975 h 4600575"/>
                  <a:gd name="connsiteX4" fmla="*/ 3724275 w 4000500"/>
                  <a:gd name="connsiteY4" fmla="*/ 2705100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63178 w 4000500"/>
                  <a:gd name="connsiteY3" fmla="*/ 2847975 h 4600575"/>
                  <a:gd name="connsiteX4" fmla="*/ 3724275 w 4000500"/>
                  <a:gd name="connsiteY4" fmla="*/ 2705100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63178 w 4000500"/>
                  <a:gd name="connsiteY3" fmla="*/ 2847975 h 4600575"/>
                  <a:gd name="connsiteX4" fmla="*/ 3724275 w 4000500"/>
                  <a:gd name="connsiteY4" fmla="*/ 2705100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63178 w 4000500"/>
                  <a:gd name="connsiteY3" fmla="*/ 2847975 h 4600575"/>
                  <a:gd name="connsiteX4" fmla="*/ 3724275 w 4000500"/>
                  <a:gd name="connsiteY4" fmla="*/ 2705100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55226 w 4000500"/>
                  <a:gd name="connsiteY3" fmla="*/ 2851950 h 4600575"/>
                  <a:gd name="connsiteX4" fmla="*/ 3724275 w 4000500"/>
                  <a:gd name="connsiteY4" fmla="*/ 2705100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55226 w 4000500"/>
                  <a:gd name="connsiteY3" fmla="*/ 2851950 h 4600575"/>
                  <a:gd name="connsiteX4" fmla="*/ 3631427 w 4000500"/>
                  <a:gd name="connsiteY4" fmla="*/ 2800019 h 4600575"/>
                  <a:gd name="connsiteX5" fmla="*/ 3724275 w 4000500"/>
                  <a:gd name="connsiteY5" fmla="*/ 2705100 h 4600575"/>
                  <a:gd name="connsiteX6" fmla="*/ 3629025 w 4000500"/>
                  <a:gd name="connsiteY6" fmla="*/ 2600325 h 4600575"/>
                  <a:gd name="connsiteX7" fmla="*/ 3752850 w 4000500"/>
                  <a:gd name="connsiteY7" fmla="*/ 2524125 h 4600575"/>
                  <a:gd name="connsiteX8" fmla="*/ 3686175 w 4000500"/>
                  <a:gd name="connsiteY8" fmla="*/ 2295525 h 4600575"/>
                  <a:gd name="connsiteX9" fmla="*/ 4000500 w 4000500"/>
                  <a:gd name="connsiteY9" fmla="*/ 2085975 h 4600575"/>
                  <a:gd name="connsiteX10" fmla="*/ 3552825 w 4000500"/>
                  <a:gd name="connsiteY10" fmla="*/ 1457325 h 4600575"/>
                  <a:gd name="connsiteX11" fmla="*/ 2028825 w 4000500"/>
                  <a:gd name="connsiteY11" fmla="*/ 0 h 4600575"/>
                  <a:gd name="connsiteX12" fmla="*/ 533400 w 4000500"/>
                  <a:gd name="connsiteY12" fmla="*/ 933450 h 4600575"/>
                  <a:gd name="connsiteX13" fmla="*/ 1028700 w 4000500"/>
                  <a:gd name="connsiteY13" fmla="*/ 2838450 h 4600575"/>
                  <a:gd name="connsiteX14" fmla="*/ 0 w 4000500"/>
                  <a:gd name="connsiteY14" fmla="*/ 4600575 h 4600575"/>
                  <a:gd name="connsiteX15" fmla="*/ 0 w 4000500"/>
                  <a:gd name="connsiteY15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55226 w 4000500"/>
                  <a:gd name="connsiteY3" fmla="*/ 2851950 h 4600575"/>
                  <a:gd name="connsiteX4" fmla="*/ 3724275 w 4000500"/>
                  <a:gd name="connsiteY4" fmla="*/ 2705100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55226 w 4000500"/>
                  <a:gd name="connsiteY3" fmla="*/ 2851950 h 4600575"/>
                  <a:gd name="connsiteX4" fmla="*/ 3712348 w 4000500"/>
                  <a:gd name="connsiteY4" fmla="*/ 2709075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55226 w 4000500"/>
                  <a:gd name="connsiteY3" fmla="*/ 2851950 h 4600575"/>
                  <a:gd name="connsiteX4" fmla="*/ 3712348 w 4000500"/>
                  <a:gd name="connsiteY4" fmla="*/ 2709075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55226 w 4000500"/>
                  <a:gd name="connsiteY3" fmla="*/ 2851950 h 4600575"/>
                  <a:gd name="connsiteX4" fmla="*/ 3712348 w 4000500"/>
                  <a:gd name="connsiteY4" fmla="*/ 2709075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55226 w 4000500"/>
                  <a:gd name="connsiteY3" fmla="*/ 2851950 h 4600575"/>
                  <a:gd name="connsiteX4" fmla="*/ 3696446 w 4000500"/>
                  <a:gd name="connsiteY4" fmla="*/ 2701124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55226 w 4000500"/>
                  <a:gd name="connsiteY3" fmla="*/ 2851950 h 4600575"/>
                  <a:gd name="connsiteX4" fmla="*/ 3696446 w 4000500"/>
                  <a:gd name="connsiteY4" fmla="*/ 2701124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55226 w 4000500"/>
                  <a:gd name="connsiteY3" fmla="*/ 2851950 h 4600575"/>
                  <a:gd name="connsiteX4" fmla="*/ 3696446 w 4000500"/>
                  <a:gd name="connsiteY4" fmla="*/ 2701124 h 4600575"/>
                  <a:gd name="connsiteX5" fmla="*/ 3629025 w 4000500"/>
                  <a:gd name="connsiteY5" fmla="*/ 2600325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55226 w 4000500"/>
                  <a:gd name="connsiteY3" fmla="*/ 2851950 h 4600575"/>
                  <a:gd name="connsiteX4" fmla="*/ 3696446 w 4000500"/>
                  <a:gd name="connsiteY4" fmla="*/ 2701124 h 4600575"/>
                  <a:gd name="connsiteX5" fmla="*/ 3664806 w 4000500"/>
                  <a:gd name="connsiteY5" fmla="*/ 2620203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55226 w 4000500"/>
                  <a:gd name="connsiteY3" fmla="*/ 2851950 h 4600575"/>
                  <a:gd name="connsiteX4" fmla="*/ 3696446 w 4000500"/>
                  <a:gd name="connsiteY4" fmla="*/ 2701124 h 4600575"/>
                  <a:gd name="connsiteX5" fmla="*/ 3664806 w 4000500"/>
                  <a:gd name="connsiteY5" fmla="*/ 2620203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55226 w 4000500"/>
                  <a:gd name="connsiteY3" fmla="*/ 2851950 h 4600575"/>
                  <a:gd name="connsiteX4" fmla="*/ 3696446 w 4000500"/>
                  <a:gd name="connsiteY4" fmla="*/ 2701124 h 4600575"/>
                  <a:gd name="connsiteX5" fmla="*/ 3664806 w 4000500"/>
                  <a:gd name="connsiteY5" fmla="*/ 2620203 h 4600575"/>
                  <a:gd name="connsiteX6" fmla="*/ 3752850 w 4000500"/>
                  <a:gd name="connsiteY6" fmla="*/ 2524125 h 4600575"/>
                  <a:gd name="connsiteX7" fmla="*/ 3686175 w 4000500"/>
                  <a:gd name="connsiteY7" fmla="*/ 2295525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55226 w 4000500"/>
                  <a:gd name="connsiteY3" fmla="*/ 2851950 h 4600575"/>
                  <a:gd name="connsiteX4" fmla="*/ 3696446 w 4000500"/>
                  <a:gd name="connsiteY4" fmla="*/ 2701124 h 4600575"/>
                  <a:gd name="connsiteX5" fmla="*/ 3664806 w 4000500"/>
                  <a:gd name="connsiteY5" fmla="*/ 2620203 h 4600575"/>
                  <a:gd name="connsiteX6" fmla="*/ 3752850 w 4000500"/>
                  <a:gd name="connsiteY6" fmla="*/ 2524125 h 4600575"/>
                  <a:gd name="connsiteX7" fmla="*/ 3666297 w 4000500"/>
                  <a:gd name="connsiteY7" fmla="*/ 2291549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55226 w 4000500"/>
                  <a:gd name="connsiteY3" fmla="*/ 2851950 h 4600575"/>
                  <a:gd name="connsiteX4" fmla="*/ 3696446 w 4000500"/>
                  <a:gd name="connsiteY4" fmla="*/ 2701124 h 4600575"/>
                  <a:gd name="connsiteX5" fmla="*/ 3664806 w 4000500"/>
                  <a:gd name="connsiteY5" fmla="*/ 2620203 h 4600575"/>
                  <a:gd name="connsiteX6" fmla="*/ 3752850 w 4000500"/>
                  <a:gd name="connsiteY6" fmla="*/ 2524125 h 4600575"/>
                  <a:gd name="connsiteX7" fmla="*/ 3666297 w 4000500"/>
                  <a:gd name="connsiteY7" fmla="*/ 2291549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55226 w 4000500"/>
                  <a:gd name="connsiteY3" fmla="*/ 2851950 h 4600575"/>
                  <a:gd name="connsiteX4" fmla="*/ 3696446 w 4000500"/>
                  <a:gd name="connsiteY4" fmla="*/ 2701124 h 4600575"/>
                  <a:gd name="connsiteX5" fmla="*/ 3664806 w 4000500"/>
                  <a:gd name="connsiteY5" fmla="*/ 2620203 h 4600575"/>
                  <a:gd name="connsiteX6" fmla="*/ 3752850 w 4000500"/>
                  <a:gd name="connsiteY6" fmla="*/ 2524125 h 4600575"/>
                  <a:gd name="connsiteX7" fmla="*/ 3666297 w 4000500"/>
                  <a:gd name="connsiteY7" fmla="*/ 2291549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00500"/>
                  <a:gd name="connsiteY0" fmla="*/ 3952875 h 4600575"/>
                  <a:gd name="connsiteX1" fmla="*/ 2632875 w 4000500"/>
                  <a:gd name="connsiteY1" fmla="*/ 3281404 h 4600575"/>
                  <a:gd name="connsiteX2" fmla="*/ 3509921 w 4000500"/>
                  <a:gd name="connsiteY2" fmla="*/ 3306749 h 4600575"/>
                  <a:gd name="connsiteX3" fmla="*/ 3555226 w 4000500"/>
                  <a:gd name="connsiteY3" fmla="*/ 2851950 h 4600575"/>
                  <a:gd name="connsiteX4" fmla="*/ 3696446 w 4000500"/>
                  <a:gd name="connsiteY4" fmla="*/ 2701124 h 4600575"/>
                  <a:gd name="connsiteX5" fmla="*/ 3664806 w 4000500"/>
                  <a:gd name="connsiteY5" fmla="*/ 2620203 h 4600575"/>
                  <a:gd name="connsiteX6" fmla="*/ 3752850 w 4000500"/>
                  <a:gd name="connsiteY6" fmla="*/ 2524125 h 4600575"/>
                  <a:gd name="connsiteX7" fmla="*/ 3666297 w 4000500"/>
                  <a:gd name="connsiteY7" fmla="*/ 2291549 h 4600575"/>
                  <a:gd name="connsiteX8" fmla="*/ 4000500 w 4000500"/>
                  <a:gd name="connsiteY8" fmla="*/ 2085975 h 4600575"/>
                  <a:gd name="connsiteX9" fmla="*/ 3552825 w 4000500"/>
                  <a:gd name="connsiteY9" fmla="*/ 1457325 h 4600575"/>
                  <a:gd name="connsiteX10" fmla="*/ 2028825 w 4000500"/>
                  <a:gd name="connsiteY10" fmla="*/ 0 h 4600575"/>
                  <a:gd name="connsiteX11" fmla="*/ 533400 w 4000500"/>
                  <a:gd name="connsiteY11" fmla="*/ 933450 h 4600575"/>
                  <a:gd name="connsiteX12" fmla="*/ 1028700 w 4000500"/>
                  <a:gd name="connsiteY12" fmla="*/ 2838450 h 4600575"/>
                  <a:gd name="connsiteX13" fmla="*/ 0 w 4000500"/>
                  <a:gd name="connsiteY13" fmla="*/ 4600575 h 4600575"/>
                  <a:gd name="connsiteX14" fmla="*/ 0 w 4000500"/>
                  <a:gd name="connsiteY14" fmla="*/ 4600575 h 4600575"/>
                  <a:gd name="connsiteX0" fmla="*/ 2428875 w 4012427"/>
                  <a:gd name="connsiteY0" fmla="*/ 3952875 h 4600575"/>
                  <a:gd name="connsiteX1" fmla="*/ 2632875 w 4012427"/>
                  <a:gd name="connsiteY1" fmla="*/ 3281404 h 4600575"/>
                  <a:gd name="connsiteX2" fmla="*/ 3509921 w 4012427"/>
                  <a:gd name="connsiteY2" fmla="*/ 3306749 h 4600575"/>
                  <a:gd name="connsiteX3" fmla="*/ 3555226 w 4012427"/>
                  <a:gd name="connsiteY3" fmla="*/ 2851950 h 4600575"/>
                  <a:gd name="connsiteX4" fmla="*/ 3696446 w 4012427"/>
                  <a:gd name="connsiteY4" fmla="*/ 2701124 h 4600575"/>
                  <a:gd name="connsiteX5" fmla="*/ 3664806 w 4012427"/>
                  <a:gd name="connsiteY5" fmla="*/ 2620203 h 4600575"/>
                  <a:gd name="connsiteX6" fmla="*/ 3752850 w 4012427"/>
                  <a:gd name="connsiteY6" fmla="*/ 2524125 h 4600575"/>
                  <a:gd name="connsiteX7" fmla="*/ 3666297 w 4012427"/>
                  <a:gd name="connsiteY7" fmla="*/ 2291549 h 4600575"/>
                  <a:gd name="connsiteX8" fmla="*/ 4012427 w 4012427"/>
                  <a:gd name="connsiteY8" fmla="*/ 2157537 h 4600575"/>
                  <a:gd name="connsiteX9" fmla="*/ 3552825 w 4012427"/>
                  <a:gd name="connsiteY9" fmla="*/ 1457325 h 4600575"/>
                  <a:gd name="connsiteX10" fmla="*/ 2028825 w 4012427"/>
                  <a:gd name="connsiteY10" fmla="*/ 0 h 4600575"/>
                  <a:gd name="connsiteX11" fmla="*/ 533400 w 4012427"/>
                  <a:gd name="connsiteY11" fmla="*/ 933450 h 4600575"/>
                  <a:gd name="connsiteX12" fmla="*/ 1028700 w 4012427"/>
                  <a:gd name="connsiteY12" fmla="*/ 2838450 h 4600575"/>
                  <a:gd name="connsiteX13" fmla="*/ 0 w 4012427"/>
                  <a:gd name="connsiteY13" fmla="*/ 4600575 h 4600575"/>
                  <a:gd name="connsiteX14" fmla="*/ 0 w 4012427"/>
                  <a:gd name="connsiteY14" fmla="*/ 4600575 h 4600575"/>
                  <a:gd name="connsiteX0" fmla="*/ 2428875 w 4012427"/>
                  <a:gd name="connsiteY0" fmla="*/ 3952875 h 4600575"/>
                  <a:gd name="connsiteX1" fmla="*/ 2632875 w 4012427"/>
                  <a:gd name="connsiteY1" fmla="*/ 3281404 h 4600575"/>
                  <a:gd name="connsiteX2" fmla="*/ 3509921 w 4012427"/>
                  <a:gd name="connsiteY2" fmla="*/ 3306749 h 4600575"/>
                  <a:gd name="connsiteX3" fmla="*/ 3555226 w 4012427"/>
                  <a:gd name="connsiteY3" fmla="*/ 2851950 h 4600575"/>
                  <a:gd name="connsiteX4" fmla="*/ 3696446 w 4012427"/>
                  <a:gd name="connsiteY4" fmla="*/ 2701124 h 4600575"/>
                  <a:gd name="connsiteX5" fmla="*/ 3664806 w 4012427"/>
                  <a:gd name="connsiteY5" fmla="*/ 2620203 h 4600575"/>
                  <a:gd name="connsiteX6" fmla="*/ 3752850 w 4012427"/>
                  <a:gd name="connsiteY6" fmla="*/ 2524125 h 4600575"/>
                  <a:gd name="connsiteX7" fmla="*/ 3666297 w 4012427"/>
                  <a:gd name="connsiteY7" fmla="*/ 2291549 h 4600575"/>
                  <a:gd name="connsiteX8" fmla="*/ 4012427 w 4012427"/>
                  <a:gd name="connsiteY8" fmla="*/ 2157537 h 4600575"/>
                  <a:gd name="connsiteX9" fmla="*/ 3552825 w 4012427"/>
                  <a:gd name="connsiteY9" fmla="*/ 1457325 h 4600575"/>
                  <a:gd name="connsiteX10" fmla="*/ 2028825 w 4012427"/>
                  <a:gd name="connsiteY10" fmla="*/ 0 h 4600575"/>
                  <a:gd name="connsiteX11" fmla="*/ 533400 w 4012427"/>
                  <a:gd name="connsiteY11" fmla="*/ 933450 h 4600575"/>
                  <a:gd name="connsiteX12" fmla="*/ 1028700 w 4012427"/>
                  <a:gd name="connsiteY12" fmla="*/ 2838450 h 4600575"/>
                  <a:gd name="connsiteX13" fmla="*/ 0 w 4012427"/>
                  <a:gd name="connsiteY13" fmla="*/ 4600575 h 4600575"/>
                  <a:gd name="connsiteX14" fmla="*/ 0 w 4012427"/>
                  <a:gd name="connsiteY14" fmla="*/ 4600575 h 4600575"/>
                  <a:gd name="connsiteX0" fmla="*/ 2428875 w 4024354"/>
                  <a:gd name="connsiteY0" fmla="*/ 3952875 h 4600575"/>
                  <a:gd name="connsiteX1" fmla="*/ 2632875 w 4024354"/>
                  <a:gd name="connsiteY1" fmla="*/ 3281404 h 4600575"/>
                  <a:gd name="connsiteX2" fmla="*/ 3509921 w 4024354"/>
                  <a:gd name="connsiteY2" fmla="*/ 3306749 h 4600575"/>
                  <a:gd name="connsiteX3" fmla="*/ 3555226 w 4024354"/>
                  <a:gd name="connsiteY3" fmla="*/ 2851950 h 4600575"/>
                  <a:gd name="connsiteX4" fmla="*/ 3696446 w 4024354"/>
                  <a:gd name="connsiteY4" fmla="*/ 2701124 h 4600575"/>
                  <a:gd name="connsiteX5" fmla="*/ 3664806 w 4024354"/>
                  <a:gd name="connsiteY5" fmla="*/ 2620203 h 4600575"/>
                  <a:gd name="connsiteX6" fmla="*/ 3752850 w 4024354"/>
                  <a:gd name="connsiteY6" fmla="*/ 2524125 h 4600575"/>
                  <a:gd name="connsiteX7" fmla="*/ 3666297 w 4024354"/>
                  <a:gd name="connsiteY7" fmla="*/ 2291549 h 4600575"/>
                  <a:gd name="connsiteX8" fmla="*/ 4024354 w 4024354"/>
                  <a:gd name="connsiteY8" fmla="*/ 2097902 h 4600575"/>
                  <a:gd name="connsiteX9" fmla="*/ 3552825 w 4024354"/>
                  <a:gd name="connsiteY9" fmla="*/ 1457325 h 4600575"/>
                  <a:gd name="connsiteX10" fmla="*/ 2028825 w 4024354"/>
                  <a:gd name="connsiteY10" fmla="*/ 0 h 4600575"/>
                  <a:gd name="connsiteX11" fmla="*/ 533400 w 4024354"/>
                  <a:gd name="connsiteY11" fmla="*/ 933450 h 4600575"/>
                  <a:gd name="connsiteX12" fmla="*/ 1028700 w 4024354"/>
                  <a:gd name="connsiteY12" fmla="*/ 2838450 h 4600575"/>
                  <a:gd name="connsiteX13" fmla="*/ 0 w 4024354"/>
                  <a:gd name="connsiteY13" fmla="*/ 4600575 h 4600575"/>
                  <a:gd name="connsiteX14" fmla="*/ 0 w 4024354"/>
                  <a:gd name="connsiteY14" fmla="*/ 4600575 h 4600575"/>
                  <a:gd name="connsiteX0" fmla="*/ 2428875 w 4008452"/>
                  <a:gd name="connsiteY0" fmla="*/ 3952875 h 4600575"/>
                  <a:gd name="connsiteX1" fmla="*/ 2632875 w 4008452"/>
                  <a:gd name="connsiteY1" fmla="*/ 3281404 h 4600575"/>
                  <a:gd name="connsiteX2" fmla="*/ 3509921 w 4008452"/>
                  <a:gd name="connsiteY2" fmla="*/ 3306749 h 4600575"/>
                  <a:gd name="connsiteX3" fmla="*/ 3555226 w 4008452"/>
                  <a:gd name="connsiteY3" fmla="*/ 2851950 h 4600575"/>
                  <a:gd name="connsiteX4" fmla="*/ 3696446 w 4008452"/>
                  <a:gd name="connsiteY4" fmla="*/ 2701124 h 4600575"/>
                  <a:gd name="connsiteX5" fmla="*/ 3664806 w 4008452"/>
                  <a:gd name="connsiteY5" fmla="*/ 2620203 h 4600575"/>
                  <a:gd name="connsiteX6" fmla="*/ 3752850 w 4008452"/>
                  <a:gd name="connsiteY6" fmla="*/ 2524125 h 4600575"/>
                  <a:gd name="connsiteX7" fmla="*/ 3666297 w 4008452"/>
                  <a:gd name="connsiteY7" fmla="*/ 2291549 h 4600575"/>
                  <a:gd name="connsiteX8" fmla="*/ 4008452 w 4008452"/>
                  <a:gd name="connsiteY8" fmla="*/ 2105854 h 4600575"/>
                  <a:gd name="connsiteX9" fmla="*/ 3552825 w 4008452"/>
                  <a:gd name="connsiteY9" fmla="*/ 1457325 h 4600575"/>
                  <a:gd name="connsiteX10" fmla="*/ 2028825 w 4008452"/>
                  <a:gd name="connsiteY10" fmla="*/ 0 h 4600575"/>
                  <a:gd name="connsiteX11" fmla="*/ 533400 w 4008452"/>
                  <a:gd name="connsiteY11" fmla="*/ 933450 h 4600575"/>
                  <a:gd name="connsiteX12" fmla="*/ 1028700 w 4008452"/>
                  <a:gd name="connsiteY12" fmla="*/ 2838450 h 4600575"/>
                  <a:gd name="connsiteX13" fmla="*/ 0 w 4008452"/>
                  <a:gd name="connsiteY13" fmla="*/ 4600575 h 4600575"/>
                  <a:gd name="connsiteX14" fmla="*/ 0 w 4008452"/>
                  <a:gd name="connsiteY14" fmla="*/ 4600575 h 4600575"/>
                  <a:gd name="connsiteX0" fmla="*/ 2428875 w 4008452"/>
                  <a:gd name="connsiteY0" fmla="*/ 3952875 h 4600575"/>
                  <a:gd name="connsiteX1" fmla="*/ 2632875 w 4008452"/>
                  <a:gd name="connsiteY1" fmla="*/ 3281404 h 4600575"/>
                  <a:gd name="connsiteX2" fmla="*/ 3509921 w 4008452"/>
                  <a:gd name="connsiteY2" fmla="*/ 3306749 h 4600575"/>
                  <a:gd name="connsiteX3" fmla="*/ 3555226 w 4008452"/>
                  <a:gd name="connsiteY3" fmla="*/ 2851950 h 4600575"/>
                  <a:gd name="connsiteX4" fmla="*/ 3696446 w 4008452"/>
                  <a:gd name="connsiteY4" fmla="*/ 2701124 h 4600575"/>
                  <a:gd name="connsiteX5" fmla="*/ 3664806 w 4008452"/>
                  <a:gd name="connsiteY5" fmla="*/ 2620203 h 4600575"/>
                  <a:gd name="connsiteX6" fmla="*/ 3752850 w 4008452"/>
                  <a:gd name="connsiteY6" fmla="*/ 2524125 h 4600575"/>
                  <a:gd name="connsiteX7" fmla="*/ 3666297 w 4008452"/>
                  <a:gd name="connsiteY7" fmla="*/ 2291549 h 4600575"/>
                  <a:gd name="connsiteX8" fmla="*/ 4008452 w 4008452"/>
                  <a:gd name="connsiteY8" fmla="*/ 2105854 h 4600575"/>
                  <a:gd name="connsiteX9" fmla="*/ 3552825 w 4008452"/>
                  <a:gd name="connsiteY9" fmla="*/ 1457325 h 4600575"/>
                  <a:gd name="connsiteX10" fmla="*/ 2028825 w 4008452"/>
                  <a:gd name="connsiteY10" fmla="*/ 0 h 4600575"/>
                  <a:gd name="connsiteX11" fmla="*/ 533400 w 4008452"/>
                  <a:gd name="connsiteY11" fmla="*/ 933450 h 4600575"/>
                  <a:gd name="connsiteX12" fmla="*/ 1028700 w 4008452"/>
                  <a:gd name="connsiteY12" fmla="*/ 2838450 h 4600575"/>
                  <a:gd name="connsiteX13" fmla="*/ 0 w 4008452"/>
                  <a:gd name="connsiteY13" fmla="*/ 4600575 h 4600575"/>
                  <a:gd name="connsiteX14" fmla="*/ 0 w 4008452"/>
                  <a:gd name="connsiteY14" fmla="*/ 4600575 h 4600575"/>
                  <a:gd name="connsiteX0" fmla="*/ 2428875 w 4008452"/>
                  <a:gd name="connsiteY0" fmla="*/ 3952875 h 4600575"/>
                  <a:gd name="connsiteX1" fmla="*/ 2632875 w 4008452"/>
                  <a:gd name="connsiteY1" fmla="*/ 3281404 h 4600575"/>
                  <a:gd name="connsiteX2" fmla="*/ 3509921 w 4008452"/>
                  <a:gd name="connsiteY2" fmla="*/ 3306749 h 4600575"/>
                  <a:gd name="connsiteX3" fmla="*/ 3555226 w 4008452"/>
                  <a:gd name="connsiteY3" fmla="*/ 2851950 h 4600575"/>
                  <a:gd name="connsiteX4" fmla="*/ 3696446 w 4008452"/>
                  <a:gd name="connsiteY4" fmla="*/ 2701124 h 4600575"/>
                  <a:gd name="connsiteX5" fmla="*/ 3664806 w 4008452"/>
                  <a:gd name="connsiteY5" fmla="*/ 2620203 h 4600575"/>
                  <a:gd name="connsiteX6" fmla="*/ 3752850 w 4008452"/>
                  <a:gd name="connsiteY6" fmla="*/ 2524125 h 4600575"/>
                  <a:gd name="connsiteX7" fmla="*/ 3686175 w 4008452"/>
                  <a:gd name="connsiteY7" fmla="*/ 2315403 h 4600575"/>
                  <a:gd name="connsiteX8" fmla="*/ 4008452 w 4008452"/>
                  <a:gd name="connsiteY8" fmla="*/ 2105854 h 4600575"/>
                  <a:gd name="connsiteX9" fmla="*/ 3552825 w 4008452"/>
                  <a:gd name="connsiteY9" fmla="*/ 1457325 h 4600575"/>
                  <a:gd name="connsiteX10" fmla="*/ 2028825 w 4008452"/>
                  <a:gd name="connsiteY10" fmla="*/ 0 h 4600575"/>
                  <a:gd name="connsiteX11" fmla="*/ 533400 w 4008452"/>
                  <a:gd name="connsiteY11" fmla="*/ 933450 h 4600575"/>
                  <a:gd name="connsiteX12" fmla="*/ 1028700 w 4008452"/>
                  <a:gd name="connsiteY12" fmla="*/ 2838450 h 4600575"/>
                  <a:gd name="connsiteX13" fmla="*/ 0 w 4008452"/>
                  <a:gd name="connsiteY13" fmla="*/ 4600575 h 4600575"/>
                  <a:gd name="connsiteX14" fmla="*/ 0 w 4008452"/>
                  <a:gd name="connsiteY14" fmla="*/ 4600575 h 4600575"/>
                  <a:gd name="connsiteX0" fmla="*/ 2428875 w 4008452"/>
                  <a:gd name="connsiteY0" fmla="*/ 3952875 h 4600575"/>
                  <a:gd name="connsiteX1" fmla="*/ 2632875 w 4008452"/>
                  <a:gd name="connsiteY1" fmla="*/ 3281404 h 4600575"/>
                  <a:gd name="connsiteX2" fmla="*/ 3509921 w 4008452"/>
                  <a:gd name="connsiteY2" fmla="*/ 3306749 h 4600575"/>
                  <a:gd name="connsiteX3" fmla="*/ 3555226 w 4008452"/>
                  <a:gd name="connsiteY3" fmla="*/ 2851950 h 4600575"/>
                  <a:gd name="connsiteX4" fmla="*/ 3696446 w 4008452"/>
                  <a:gd name="connsiteY4" fmla="*/ 2701124 h 4600575"/>
                  <a:gd name="connsiteX5" fmla="*/ 3664806 w 4008452"/>
                  <a:gd name="connsiteY5" fmla="*/ 2620203 h 4600575"/>
                  <a:gd name="connsiteX6" fmla="*/ 3752850 w 4008452"/>
                  <a:gd name="connsiteY6" fmla="*/ 2524125 h 4600575"/>
                  <a:gd name="connsiteX7" fmla="*/ 3686175 w 4008452"/>
                  <a:gd name="connsiteY7" fmla="*/ 2315403 h 4600575"/>
                  <a:gd name="connsiteX8" fmla="*/ 4008452 w 4008452"/>
                  <a:gd name="connsiteY8" fmla="*/ 2105854 h 4600575"/>
                  <a:gd name="connsiteX9" fmla="*/ 3552825 w 4008452"/>
                  <a:gd name="connsiteY9" fmla="*/ 1457325 h 4600575"/>
                  <a:gd name="connsiteX10" fmla="*/ 2028825 w 4008452"/>
                  <a:gd name="connsiteY10" fmla="*/ 0 h 4600575"/>
                  <a:gd name="connsiteX11" fmla="*/ 533400 w 4008452"/>
                  <a:gd name="connsiteY11" fmla="*/ 933450 h 4600575"/>
                  <a:gd name="connsiteX12" fmla="*/ 1028700 w 4008452"/>
                  <a:gd name="connsiteY12" fmla="*/ 2838450 h 4600575"/>
                  <a:gd name="connsiteX13" fmla="*/ 0 w 4008452"/>
                  <a:gd name="connsiteY13" fmla="*/ 4600575 h 4600575"/>
                  <a:gd name="connsiteX14" fmla="*/ 0 w 4008452"/>
                  <a:gd name="connsiteY14" fmla="*/ 4600575 h 4600575"/>
                  <a:gd name="connsiteX0" fmla="*/ 2428875 w 4008452"/>
                  <a:gd name="connsiteY0" fmla="*/ 3952875 h 4600575"/>
                  <a:gd name="connsiteX1" fmla="*/ 2632875 w 4008452"/>
                  <a:gd name="connsiteY1" fmla="*/ 3281404 h 4600575"/>
                  <a:gd name="connsiteX2" fmla="*/ 3509921 w 4008452"/>
                  <a:gd name="connsiteY2" fmla="*/ 3306749 h 4600575"/>
                  <a:gd name="connsiteX3" fmla="*/ 3555226 w 4008452"/>
                  <a:gd name="connsiteY3" fmla="*/ 2851950 h 4600575"/>
                  <a:gd name="connsiteX4" fmla="*/ 3696446 w 4008452"/>
                  <a:gd name="connsiteY4" fmla="*/ 2701124 h 4600575"/>
                  <a:gd name="connsiteX5" fmla="*/ 3664806 w 4008452"/>
                  <a:gd name="connsiteY5" fmla="*/ 2620203 h 4600575"/>
                  <a:gd name="connsiteX6" fmla="*/ 3752850 w 4008452"/>
                  <a:gd name="connsiteY6" fmla="*/ 2524125 h 4600575"/>
                  <a:gd name="connsiteX7" fmla="*/ 3686175 w 4008452"/>
                  <a:gd name="connsiteY7" fmla="*/ 2315403 h 4600575"/>
                  <a:gd name="connsiteX8" fmla="*/ 4008452 w 4008452"/>
                  <a:gd name="connsiteY8" fmla="*/ 2105854 h 4600575"/>
                  <a:gd name="connsiteX9" fmla="*/ 3552825 w 4008452"/>
                  <a:gd name="connsiteY9" fmla="*/ 1457325 h 4600575"/>
                  <a:gd name="connsiteX10" fmla="*/ 2028825 w 4008452"/>
                  <a:gd name="connsiteY10" fmla="*/ 0 h 4600575"/>
                  <a:gd name="connsiteX11" fmla="*/ 533400 w 4008452"/>
                  <a:gd name="connsiteY11" fmla="*/ 933450 h 4600575"/>
                  <a:gd name="connsiteX12" fmla="*/ 1028700 w 4008452"/>
                  <a:gd name="connsiteY12" fmla="*/ 2838450 h 4600575"/>
                  <a:gd name="connsiteX13" fmla="*/ 0 w 4008452"/>
                  <a:gd name="connsiteY13" fmla="*/ 4600575 h 4600575"/>
                  <a:gd name="connsiteX14" fmla="*/ 0 w 4008452"/>
                  <a:gd name="connsiteY14" fmla="*/ 4600575 h 4600575"/>
                  <a:gd name="connsiteX0" fmla="*/ 2428875 w 4008452"/>
                  <a:gd name="connsiteY0" fmla="*/ 3952875 h 4600575"/>
                  <a:gd name="connsiteX1" fmla="*/ 2632875 w 4008452"/>
                  <a:gd name="connsiteY1" fmla="*/ 3281404 h 4600575"/>
                  <a:gd name="connsiteX2" fmla="*/ 3509921 w 4008452"/>
                  <a:gd name="connsiteY2" fmla="*/ 3306749 h 4600575"/>
                  <a:gd name="connsiteX3" fmla="*/ 3555226 w 4008452"/>
                  <a:gd name="connsiteY3" fmla="*/ 2851950 h 4600575"/>
                  <a:gd name="connsiteX4" fmla="*/ 3696446 w 4008452"/>
                  <a:gd name="connsiteY4" fmla="*/ 2701124 h 4600575"/>
                  <a:gd name="connsiteX5" fmla="*/ 3664806 w 4008452"/>
                  <a:gd name="connsiteY5" fmla="*/ 2620203 h 4600575"/>
                  <a:gd name="connsiteX6" fmla="*/ 3752850 w 4008452"/>
                  <a:gd name="connsiteY6" fmla="*/ 2524125 h 4600575"/>
                  <a:gd name="connsiteX7" fmla="*/ 3686175 w 4008452"/>
                  <a:gd name="connsiteY7" fmla="*/ 2315403 h 4600575"/>
                  <a:gd name="connsiteX8" fmla="*/ 4008452 w 4008452"/>
                  <a:gd name="connsiteY8" fmla="*/ 2105854 h 4600575"/>
                  <a:gd name="connsiteX9" fmla="*/ 3592581 w 4008452"/>
                  <a:gd name="connsiteY9" fmla="*/ 1489130 h 4600575"/>
                  <a:gd name="connsiteX10" fmla="*/ 2028825 w 4008452"/>
                  <a:gd name="connsiteY10" fmla="*/ 0 h 4600575"/>
                  <a:gd name="connsiteX11" fmla="*/ 533400 w 4008452"/>
                  <a:gd name="connsiteY11" fmla="*/ 933450 h 4600575"/>
                  <a:gd name="connsiteX12" fmla="*/ 1028700 w 4008452"/>
                  <a:gd name="connsiteY12" fmla="*/ 2838450 h 4600575"/>
                  <a:gd name="connsiteX13" fmla="*/ 0 w 4008452"/>
                  <a:gd name="connsiteY13" fmla="*/ 4600575 h 4600575"/>
                  <a:gd name="connsiteX14" fmla="*/ 0 w 4008452"/>
                  <a:gd name="connsiteY14" fmla="*/ 4600575 h 4600575"/>
                  <a:gd name="connsiteX0" fmla="*/ 2428875 w 4008452"/>
                  <a:gd name="connsiteY0" fmla="*/ 3952875 h 4600575"/>
                  <a:gd name="connsiteX1" fmla="*/ 2632875 w 4008452"/>
                  <a:gd name="connsiteY1" fmla="*/ 3281404 h 4600575"/>
                  <a:gd name="connsiteX2" fmla="*/ 3509921 w 4008452"/>
                  <a:gd name="connsiteY2" fmla="*/ 3306749 h 4600575"/>
                  <a:gd name="connsiteX3" fmla="*/ 3555226 w 4008452"/>
                  <a:gd name="connsiteY3" fmla="*/ 2851950 h 4600575"/>
                  <a:gd name="connsiteX4" fmla="*/ 3696446 w 4008452"/>
                  <a:gd name="connsiteY4" fmla="*/ 2701124 h 4600575"/>
                  <a:gd name="connsiteX5" fmla="*/ 3664806 w 4008452"/>
                  <a:gd name="connsiteY5" fmla="*/ 2620203 h 4600575"/>
                  <a:gd name="connsiteX6" fmla="*/ 3752850 w 4008452"/>
                  <a:gd name="connsiteY6" fmla="*/ 2524125 h 4600575"/>
                  <a:gd name="connsiteX7" fmla="*/ 3686175 w 4008452"/>
                  <a:gd name="connsiteY7" fmla="*/ 2315403 h 4600575"/>
                  <a:gd name="connsiteX8" fmla="*/ 4008452 w 4008452"/>
                  <a:gd name="connsiteY8" fmla="*/ 2105854 h 4600575"/>
                  <a:gd name="connsiteX9" fmla="*/ 3592581 w 4008452"/>
                  <a:gd name="connsiteY9" fmla="*/ 1489130 h 4600575"/>
                  <a:gd name="connsiteX10" fmla="*/ 2028825 w 4008452"/>
                  <a:gd name="connsiteY10" fmla="*/ 0 h 4600575"/>
                  <a:gd name="connsiteX11" fmla="*/ 533400 w 4008452"/>
                  <a:gd name="connsiteY11" fmla="*/ 933450 h 4600575"/>
                  <a:gd name="connsiteX12" fmla="*/ 1028700 w 4008452"/>
                  <a:gd name="connsiteY12" fmla="*/ 2838450 h 4600575"/>
                  <a:gd name="connsiteX13" fmla="*/ 0 w 4008452"/>
                  <a:gd name="connsiteY13" fmla="*/ 4600575 h 4600575"/>
                  <a:gd name="connsiteX14" fmla="*/ 0 w 4008452"/>
                  <a:gd name="connsiteY14" fmla="*/ 4600575 h 4600575"/>
                  <a:gd name="connsiteX0" fmla="*/ 2428875 w 4008470"/>
                  <a:gd name="connsiteY0" fmla="*/ 3952875 h 4600575"/>
                  <a:gd name="connsiteX1" fmla="*/ 2632875 w 4008470"/>
                  <a:gd name="connsiteY1" fmla="*/ 3281404 h 4600575"/>
                  <a:gd name="connsiteX2" fmla="*/ 3509921 w 4008470"/>
                  <a:gd name="connsiteY2" fmla="*/ 3306749 h 4600575"/>
                  <a:gd name="connsiteX3" fmla="*/ 3555226 w 4008470"/>
                  <a:gd name="connsiteY3" fmla="*/ 2851950 h 4600575"/>
                  <a:gd name="connsiteX4" fmla="*/ 3696446 w 4008470"/>
                  <a:gd name="connsiteY4" fmla="*/ 2701124 h 4600575"/>
                  <a:gd name="connsiteX5" fmla="*/ 3664806 w 4008470"/>
                  <a:gd name="connsiteY5" fmla="*/ 2620203 h 4600575"/>
                  <a:gd name="connsiteX6" fmla="*/ 3752850 w 4008470"/>
                  <a:gd name="connsiteY6" fmla="*/ 2524125 h 4600575"/>
                  <a:gd name="connsiteX7" fmla="*/ 3686175 w 4008470"/>
                  <a:gd name="connsiteY7" fmla="*/ 2315403 h 4600575"/>
                  <a:gd name="connsiteX8" fmla="*/ 4008452 w 4008470"/>
                  <a:gd name="connsiteY8" fmla="*/ 2105854 h 4600575"/>
                  <a:gd name="connsiteX9" fmla="*/ 3592581 w 4008470"/>
                  <a:gd name="connsiteY9" fmla="*/ 1489130 h 4600575"/>
                  <a:gd name="connsiteX10" fmla="*/ 2028825 w 4008470"/>
                  <a:gd name="connsiteY10" fmla="*/ 0 h 4600575"/>
                  <a:gd name="connsiteX11" fmla="*/ 533400 w 4008470"/>
                  <a:gd name="connsiteY11" fmla="*/ 933450 h 4600575"/>
                  <a:gd name="connsiteX12" fmla="*/ 1028700 w 4008470"/>
                  <a:gd name="connsiteY12" fmla="*/ 2838450 h 4600575"/>
                  <a:gd name="connsiteX13" fmla="*/ 0 w 4008470"/>
                  <a:gd name="connsiteY13" fmla="*/ 4600575 h 4600575"/>
                  <a:gd name="connsiteX14" fmla="*/ 0 w 4008470"/>
                  <a:gd name="connsiteY14" fmla="*/ 4600575 h 4600575"/>
                  <a:gd name="connsiteX0" fmla="*/ 2428875 w 4008470"/>
                  <a:gd name="connsiteY0" fmla="*/ 3952875 h 4600575"/>
                  <a:gd name="connsiteX1" fmla="*/ 2632875 w 4008470"/>
                  <a:gd name="connsiteY1" fmla="*/ 3281404 h 4600575"/>
                  <a:gd name="connsiteX2" fmla="*/ 3509921 w 4008470"/>
                  <a:gd name="connsiteY2" fmla="*/ 3306749 h 4600575"/>
                  <a:gd name="connsiteX3" fmla="*/ 3555226 w 4008470"/>
                  <a:gd name="connsiteY3" fmla="*/ 2851950 h 4600575"/>
                  <a:gd name="connsiteX4" fmla="*/ 3696446 w 4008470"/>
                  <a:gd name="connsiteY4" fmla="*/ 2701124 h 4600575"/>
                  <a:gd name="connsiteX5" fmla="*/ 3664806 w 4008470"/>
                  <a:gd name="connsiteY5" fmla="*/ 2620203 h 4600575"/>
                  <a:gd name="connsiteX6" fmla="*/ 3752850 w 4008470"/>
                  <a:gd name="connsiteY6" fmla="*/ 2524125 h 4600575"/>
                  <a:gd name="connsiteX7" fmla="*/ 3686175 w 4008470"/>
                  <a:gd name="connsiteY7" fmla="*/ 2315403 h 4600575"/>
                  <a:gd name="connsiteX8" fmla="*/ 4008452 w 4008470"/>
                  <a:gd name="connsiteY8" fmla="*/ 2105854 h 4600575"/>
                  <a:gd name="connsiteX9" fmla="*/ 3592581 w 4008470"/>
                  <a:gd name="connsiteY9" fmla="*/ 1489130 h 4600575"/>
                  <a:gd name="connsiteX10" fmla="*/ 2028825 w 4008470"/>
                  <a:gd name="connsiteY10" fmla="*/ 0 h 4600575"/>
                  <a:gd name="connsiteX11" fmla="*/ 533400 w 4008470"/>
                  <a:gd name="connsiteY11" fmla="*/ 933450 h 4600575"/>
                  <a:gd name="connsiteX12" fmla="*/ 1028700 w 4008470"/>
                  <a:gd name="connsiteY12" fmla="*/ 2838450 h 4600575"/>
                  <a:gd name="connsiteX13" fmla="*/ 0 w 4008470"/>
                  <a:gd name="connsiteY13" fmla="*/ 4600575 h 4600575"/>
                  <a:gd name="connsiteX14" fmla="*/ 0 w 4008470"/>
                  <a:gd name="connsiteY14" fmla="*/ 4600575 h 4600575"/>
                  <a:gd name="connsiteX0" fmla="*/ 2428875 w 4008470"/>
                  <a:gd name="connsiteY0" fmla="*/ 3952875 h 4600575"/>
                  <a:gd name="connsiteX1" fmla="*/ 2632875 w 4008470"/>
                  <a:gd name="connsiteY1" fmla="*/ 3281404 h 4600575"/>
                  <a:gd name="connsiteX2" fmla="*/ 3509921 w 4008470"/>
                  <a:gd name="connsiteY2" fmla="*/ 3306749 h 4600575"/>
                  <a:gd name="connsiteX3" fmla="*/ 3555226 w 4008470"/>
                  <a:gd name="connsiteY3" fmla="*/ 2851950 h 4600575"/>
                  <a:gd name="connsiteX4" fmla="*/ 3696446 w 4008470"/>
                  <a:gd name="connsiteY4" fmla="*/ 2701124 h 4600575"/>
                  <a:gd name="connsiteX5" fmla="*/ 3664806 w 4008470"/>
                  <a:gd name="connsiteY5" fmla="*/ 2620203 h 4600575"/>
                  <a:gd name="connsiteX6" fmla="*/ 3752850 w 4008470"/>
                  <a:gd name="connsiteY6" fmla="*/ 2524125 h 4600575"/>
                  <a:gd name="connsiteX7" fmla="*/ 3686175 w 4008470"/>
                  <a:gd name="connsiteY7" fmla="*/ 2315403 h 4600575"/>
                  <a:gd name="connsiteX8" fmla="*/ 4008452 w 4008470"/>
                  <a:gd name="connsiteY8" fmla="*/ 2105854 h 4600575"/>
                  <a:gd name="connsiteX9" fmla="*/ 3592581 w 4008470"/>
                  <a:gd name="connsiteY9" fmla="*/ 1489130 h 4600575"/>
                  <a:gd name="connsiteX10" fmla="*/ 2028825 w 4008470"/>
                  <a:gd name="connsiteY10" fmla="*/ 0 h 4600575"/>
                  <a:gd name="connsiteX11" fmla="*/ 533400 w 4008470"/>
                  <a:gd name="connsiteY11" fmla="*/ 933450 h 4600575"/>
                  <a:gd name="connsiteX12" fmla="*/ 1028700 w 4008470"/>
                  <a:gd name="connsiteY12" fmla="*/ 2838450 h 4600575"/>
                  <a:gd name="connsiteX13" fmla="*/ 0 w 4008470"/>
                  <a:gd name="connsiteY13" fmla="*/ 4600575 h 4600575"/>
                  <a:gd name="connsiteX14" fmla="*/ 0 w 4008470"/>
                  <a:gd name="connsiteY14" fmla="*/ 4600575 h 4600575"/>
                  <a:gd name="connsiteX0" fmla="*/ 2428875 w 4008470"/>
                  <a:gd name="connsiteY0" fmla="*/ 3980705 h 4628405"/>
                  <a:gd name="connsiteX1" fmla="*/ 2632875 w 4008470"/>
                  <a:gd name="connsiteY1" fmla="*/ 3309234 h 4628405"/>
                  <a:gd name="connsiteX2" fmla="*/ 3509921 w 4008470"/>
                  <a:gd name="connsiteY2" fmla="*/ 3334579 h 4628405"/>
                  <a:gd name="connsiteX3" fmla="*/ 3555226 w 4008470"/>
                  <a:gd name="connsiteY3" fmla="*/ 2879780 h 4628405"/>
                  <a:gd name="connsiteX4" fmla="*/ 3696446 w 4008470"/>
                  <a:gd name="connsiteY4" fmla="*/ 2728954 h 4628405"/>
                  <a:gd name="connsiteX5" fmla="*/ 3664806 w 4008470"/>
                  <a:gd name="connsiteY5" fmla="*/ 2648033 h 4628405"/>
                  <a:gd name="connsiteX6" fmla="*/ 3752850 w 4008470"/>
                  <a:gd name="connsiteY6" fmla="*/ 2551955 h 4628405"/>
                  <a:gd name="connsiteX7" fmla="*/ 3686175 w 4008470"/>
                  <a:gd name="connsiteY7" fmla="*/ 2343233 h 4628405"/>
                  <a:gd name="connsiteX8" fmla="*/ 4008452 w 4008470"/>
                  <a:gd name="connsiteY8" fmla="*/ 2133684 h 4628405"/>
                  <a:gd name="connsiteX9" fmla="*/ 3592581 w 4008470"/>
                  <a:gd name="connsiteY9" fmla="*/ 1516960 h 4628405"/>
                  <a:gd name="connsiteX10" fmla="*/ 2000996 w 4008470"/>
                  <a:gd name="connsiteY10" fmla="*/ 0 h 4628405"/>
                  <a:gd name="connsiteX11" fmla="*/ 533400 w 4008470"/>
                  <a:gd name="connsiteY11" fmla="*/ 961280 h 4628405"/>
                  <a:gd name="connsiteX12" fmla="*/ 1028700 w 4008470"/>
                  <a:gd name="connsiteY12" fmla="*/ 2866280 h 4628405"/>
                  <a:gd name="connsiteX13" fmla="*/ 0 w 4008470"/>
                  <a:gd name="connsiteY13" fmla="*/ 4628405 h 4628405"/>
                  <a:gd name="connsiteX14" fmla="*/ 0 w 4008470"/>
                  <a:gd name="connsiteY14" fmla="*/ 4628405 h 4628405"/>
                  <a:gd name="connsiteX0" fmla="*/ 2428875 w 4008470"/>
                  <a:gd name="connsiteY0" fmla="*/ 3980705 h 4628405"/>
                  <a:gd name="connsiteX1" fmla="*/ 2632875 w 4008470"/>
                  <a:gd name="connsiteY1" fmla="*/ 3309234 h 4628405"/>
                  <a:gd name="connsiteX2" fmla="*/ 3509921 w 4008470"/>
                  <a:gd name="connsiteY2" fmla="*/ 3334579 h 4628405"/>
                  <a:gd name="connsiteX3" fmla="*/ 3555226 w 4008470"/>
                  <a:gd name="connsiteY3" fmla="*/ 2879780 h 4628405"/>
                  <a:gd name="connsiteX4" fmla="*/ 3696446 w 4008470"/>
                  <a:gd name="connsiteY4" fmla="*/ 2728954 h 4628405"/>
                  <a:gd name="connsiteX5" fmla="*/ 3664806 w 4008470"/>
                  <a:gd name="connsiteY5" fmla="*/ 2648033 h 4628405"/>
                  <a:gd name="connsiteX6" fmla="*/ 3752850 w 4008470"/>
                  <a:gd name="connsiteY6" fmla="*/ 2551955 h 4628405"/>
                  <a:gd name="connsiteX7" fmla="*/ 3686175 w 4008470"/>
                  <a:gd name="connsiteY7" fmla="*/ 2343233 h 4628405"/>
                  <a:gd name="connsiteX8" fmla="*/ 4008452 w 4008470"/>
                  <a:gd name="connsiteY8" fmla="*/ 2133684 h 4628405"/>
                  <a:gd name="connsiteX9" fmla="*/ 3592581 w 4008470"/>
                  <a:gd name="connsiteY9" fmla="*/ 1516960 h 4628405"/>
                  <a:gd name="connsiteX10" fmla="*/ 2000996 w 4008470"/>
                  <a:gd name="connsiteY10" fmla="*/ 0 h 4628405"/>
                  <a:gd name="connsiteX11" fmla="*/ 533400 w 4008470"/>
                  <a:gd name="connsiteY11" fmla="*/ 961280 h 4628405"/>
                  <a:gd name="connsiteX12" fmla="*/ 1028700 w 4008470"/>
                  <a:gd name="connsiteY12" fmla="*/ 2866280 h 4628405"/>
                  <a:gd name="connsiteX13" fmla="*/ 0 w 4008470"/>
                  <a:gd name="connsiteY13" fmla="*/ 4628405 h 4628405"/>
                  <a:gd name="connsiteX14" fmla="*/ 0 w 4008470"/>
                  <a:gd name="connsiteY14" fmla="*/ 4628405 h 4628405"/>
                  <a:gd name="connsiteX0" fmla="*/ 2428875 w 4008470"/>
                  <a:gd name="connsiteY0" fmla="*/ 3980705 h 4628405"/>
                  <a:gd name="connsiteX1" fmla="*/ 2632875 w 4008470"/>
                  <a:gd name="connsiteY1" fmla="*/ 3309234 h 4628405"/>
                  <a:gd name="connsiteX2" fmla="*/ 3509921 w 4008470"/>
                  <a:gd name="connsiteY2" fmla="*/ 3334579 h 4628405"/>
                  <a:gd name="connsiteX3" fmla="*/ 3555226 w 4008470"/>
                  <a:gd name="connsiteY3" fmla="*/ 2879780 h 4628405"/>
                  <a:gd name="connsiteX4" fmla="*/ 3696446 w 4008470"/>
                  <a:gd name="connsiteY4" fmla="*/ 2728954 h 4628405"/>
                  <a:gd name="connsiteX5" fmla="*/ 3664806 w 4008470"/>
                  <a:gd name="connsiteY5" fmla="*/ 2648033 h 4628405"/>
                  <a:gd name="connsiteX6" fmla="*/ 3752850 w 4008470"/>
                  <a:gd name="connsiteY6" fmla="*/ 2551955 h 4628405"/>
                  <a:gd name="connsiteX7" fmla="*/ 3686175 w 4008470"/>
                  <a:gd name="connsiteY7" fmla="*/ 2343233 h 4628405"/>
                  <a:gd name="connsiteX8" fmla="*/ 4008452 w 4008470"/>
                  <a:gd name="connsiteY8" fmla="*/ 2133684 h 4628405"/>
                  <a:gd name="connsiteX9" fmla="*/ 3592581 w 4008470"/>
                  <a:gd name="connsiteY9" fmla="*/ 1516960 h 4628405"/>
                  <a:gd name="connsiteX10" fmla="*/ 2000996 w 4008470"/>
                  <a:gd name="connsiteY10" fmla="*/ 0 h 4628405"/>
                  <a:gd name="connsiteX11" fmla="*/ 533400 w 4008470"/>
                  <a:gd name="connsiteY11" fmla="*/ 961280 h 4628405"/>
                  <a:gd name="connsiteX12" fmla="*/ 1028700 w 4008470"/>
                  <a:gd name="connsiteY12" fmla="*/ 2866280 h 4628405"/>
                  <a:gd name="connsiteX13" fmla="*/ 0 w 4008470"/>
                  <a:gd name="connsiteY13" fmla="*/ 4628405 h 4628405"/>
                  <a:gd name="connsiteX14" fmla="*/ 0 w 4008470"/>
                  <a:gd name="connsiteY14" fmla="*/ 4628405 h 4628405"/>
                  <a:gd name="connsiteX0" fmla="*/ 2428875 w 4008470"/>
                  <a:gd name="connsiteY0" fmla="*/ 3980809 h 4628509"/>
                  <a:gd name="connsiteX1" fmla="*/ 2632875 w 4008470"/>
                  <a:gd name="connsiteY1" fmla="*/ 3309338 h 4628509"/>
                  <a:gd name="connsiteX2" fmla="*/ 3509921 w 4008470"/>
                  <a:gd name="connsiteY2" fmla="*/ 3334683 h 4628509"/>
                  <a:gd name="connsiteX3" fmla="*/ 3555226 w 4008470"/>
                  <a:gd name="connsiteY3" fmla="*/ 2879884 h 4628509"/>
                  <a:gd name="connsiteX4" fmla="*/ 3696446 w 4008470"/>
                  <a:gd name="connsiteY4" fmla="*/ 2729058 h 4628509"/>
                  <a:gd name="connsiteX5" fmla="*/ 3664806 w 4008470"/>
                  <a:gd name="connsiteY5" fmla="*/ 2648137 h 4628509"/>
                  <a:gd name="connsiteX6" fmla="*/ 3752850 w 4008470"/>
                  <a:gd name="connsiteY6" fmla="*/ 2552059 h 4628509"/>
                  <a:gd name="connsiteX7" fmla="*/ 3686175 w 4008470"/>
                  <a:gd name="connsiteY7" fmla="*/ 2343337 h 4628509"/>
                  <a:gd name="connsiteX8" fmla="*/ 4008452 w 4008470"/>
                  <a:gd name="connsiteY8" fmla="*/ 2133788 h 4628509"/>
                  <a:gd name="connsiteX9" fmla="*/ 3592581 w 4008470"/>
                  <a:gd name="connsiteY9" fmla="*/ 1517064 h 4628509"/>
                  <a:gd name="connsiteX10" fmla="*/ 2000996 w 4008470"/>
                  <a:gd name="connsiteY10" fmla="*/ 104 h 4628509"/>
                  <a:gd name="connsiteX11" fmla="*/ 533400 w 4008470"/>
                  <a:gd name="connsiteY11" fmla="*/ 961384 h 4628509"/>
                  <a:gd name="connsiteX12" fmla="*/ 1028700 w 4008470"/>
                  <a:gd name="connsiteY12" fmla="*/ 2866384 h 4628509"/>
                  <a:gd name="connsiteX13" fmla="*/ 0 w 4008470"/>
                  <a:gd name="connsiteY13" fmla="*/ 4628509 h 4628509"/>
                  <a:gd name="connsiteX14" fmla="*/ 0 w 4008470"/>
                  <a:gd name="connsiteY14" fmla="*/ 4628509 h 4628509"/>
                  <a:gd name="connsiteX0" fmla="*/ 2428875 w 4008470"/>
                  <a:gd name="connsiteY0" fmla="*/ 3980809 h 4628509"/>
                  <a:gd name="connsiteX1" fmla="*/ 2632875 w 4008470"/>
                  <a:gd name="connsiteY1" fmla="*/ 3309338 h 4628509"/>
                  <a:gd name="connsiteX2" fmla="*/ 3509921 w 4008470"/>
                  <a:gd name="connsiteY2" fmla="*/ 3334683 h 4628509"/>
                  <a:gd name="connsiteX3" fmla="*/ 3555226 w 4008470"/>
                  <a:gd name="connsiteY3" fmla="*/ 2879884 h 4628509"/>
                  <a:gd name="connsiteX4" fmla="*/ 3696446 w 4008470"/>
                  <a:gd name="connsiteY4" fmla="*/ 2729058 h 4628509"/>
                  <a:gd name="connsiteX5" fmla="*/ 3664806 w 4008470"/>
                  <a:gd name="connsiteY5" fmla="*/ 2648137 h 4628509"/>
                  <a:gd name="connsiteX6" fmla="*/ 3752850 w 4008470"/>
                  <a:gd name="connsiteY6" fmla="*/ 2552059 h 4628509"/>
                  <a:gd name="connsiteX7" fmla="*/ 3686175 w 4008470"/>
                  <a:gd name="connsiteY7" fmla="*/ 2343337 h 4628509"/>
                  <a:gd name="connsiteX8" fmla="*/ 4008452 w 4008470"/>
                  <a:gd name="connsiteY8" fmla="*/ 2133788 h 4628509"/>
                  <a:gd name="connsiteX9" fmla="*/ 3592581 w 4008470"/>
                  <a:gd name="connsiteY9" fmla="*/ 1517064 h 4628509"/>
                  <a:gd name="connsiteX10" fmla="*/ 2000996 w 4008470"/>
                  <a:gd name="connsiteY10" fmla="*/ 104 h 4628509"/>
                  <a:gd name="connsiteX11" fmla="*/ 549303 w 4008470"/>
                  <a:gd name="connsiteY11" fmla="*/ 965360 h 4628509"/>
                  <a:gd name="connsiteX12" fmla="*/ 1028700 w 4008470"/>
                  <a:gd name="connsiteY12" fmla="*/ 2866384 h 4628509"/>
                  <a:gd name="connsiteX13" fmla="*/ 0 w 4008470"/>
                  <a:gd name="connsiteY13" fmla="*/ 4628509 h 4628509"/>
                  <a:gd name="connsiteX14" fmla="*/ 0 w 4008470"/>
                  <a:gd name="connsiteY14" fmla="*/ 4628509 h 4628509"/>
                  <a:gd name="connsiteX0" fmla="*/ 2428875 w 4008470"/>
                  <a:gd name="connsiteY0" fmla="*/ 3980953 h 4628653"/>
                  <a:gd name="connsiteX1" fmla="*/ 2632875 w 4008470"/>
                  <a:gd name="connsiteY1" fmla="*/ 3309482 h 4628653"/>
                  <a:gd name="connsiteX2" fmla="*/ 3509921 w 4008470"/>
                  <a:gd name="connsiteY2" fmla="*/ 3334827 h 4628653"/>
                  <a:gd name="connsiteX3" fmla="*/ 3555226 w 4008470"/>
                  <a:gd name="connsiteY3" fmla="*/ 2880028 h 4628653"/>
                  <a:gd name="connsiteX4" fmla="*/ 3696446 w 4008470"/>
                  <a:gd name="connsiteY4" fmla="*/ 2729202 h 4628653"/>
                  <a:gd name="connsiteX5" fmla="*/ 3664806 w 4008470"/>
                  <a:gd name="connsiteY5" fmla="*/ 2648281 h 4628653"/>
                  <a:gd name="connsiteX6" fmla="*/ 3752850 w 4008470"/>
                  <a:gd name="connsiteY6" fmla="*/ 2552203 h 4628653"/>
                  <a:gd name="connsiteX7" fmla="*/ 3686175 w 4008470"/>
                  <a:gd name="connsiteY7" fmla="*/ 2343481 h 4628653"/>
                  <a:gd name="connsiteX8" fmla="*/ 4008452 w 4008470"/>
                  <a:gd name="connsiteY8" fmla="*/ 2133932 h 4628653"/>
                  <a:gd name="connsiteX9" fmla="*/ 3592581 w 4008470"/>
                  <a:gd name="connsiteY9" fmla="*/ 1517208 h 4628653"/>
                  <a:gd name="connsiteX10" fmla="*/ 2000996 w 4008470"/>
                  <a:gd name="connsiteY10" fmla="*/ 248 h 4628653"/>
                  <a:gd name="connsiteX11" fmla="*/ 549303 w 4008470"/>
                  <a:gd name="connsiteY11" fmla="*/ 965504 h 4628653"/>
                  <a:gd name="connsiteX12" fmla="*/ 1028700 w 4008470"/>
                  <a:gd name="connsiteY12" fmla="*/ 2866528 h 4628653"/>
                  <a:gd name="connsiteX13" fmla="*/ 0 w 4008470"/>
                  <a:gd name="connsiteY13" fmla="*/ 4628653 h 4628653"/>
                  <a:gd name="connsiteX14" fmla="*/ 0 w 4008470"/>
                  <a:gd name="connsiteY14" fmla="*/ 4628653 h 4628653"/>
                  <a:gd name="connsiteX0" fmla="*/ 2428875 w 4008470"/>
                  <a:gd name="connsiteY0" fmla="*/ 3965066 h 4612766"/>
                  <a:gd name="connsiteX1" fmla="*/ 2632875 w 4008470"/>
                  <a:gd name="connsiteY1" fmla="*/ 3293595 h 4612766"/>
                  <a:gd name="connsiteX2" fmla="*/ 3509921 w 4008470"/>
                  <a:gd name="connsiteY2" fmla="*/ 3318940 h 4612766"/>
                  <a:gd name="connsiteX3" fmla="*/ 3555226 w 4008470"/>
                  <a:gd name="connsiteY3" fmla="*/ 2864141 h 4612766"/>
                  <a:gd name="connsiteX4" fmla="*/ 3696446 w 4008470"/>
                  <a:gd name="connsiteY4" fmla="*/ 2713315 h 4612766"/>
                  <a:gd name="connsiteX5" fmla="*/ 3664806 w 4008470"/>
                  <a:gd name="connsiteY5" fmla="*/ 2632394 h 4612766"/>
                  <a:gd name="connsiteX6" fmla="*/ 3752850 w 4008470"/>
                  <a:gd name="connsiteY6" fmla="*/ 2536316 h 4612766"/>
                  <a:gd name="connsiteX7" fmla="*/ 3686175 w 4008470"/>
                  <a:gd name="connsiteY7" fmla="*/ 2327594 h 4612766"/>
                  <a:gd name="connsiteX8" fmla="*/ 4008452 w 4008470"/>
                  <a:gd name="connsiteY8" fmla="*/ 2118045 h 4612766"/>
                  <a:gd name="connsiteX9" fmla="*/ 3592581 w 4008470"/>
                  <a:gd name="connsiteY9" fmla="*/ 1501321 h 4612766"/>
                  <a:gd name="connsiteX10" fmla="*/ 2000996 w 4008470"/>
                  <a:gd name="connsiteY10" fmla="*/ 264 h 4612766"/>
                  <a:gd name="connsiteX11" fmla="*/ 549303 w 4008470"/>
                  <a:gd name="connsiteY11" fmla="*/ 949617 h 4612766"/>
                  <a:gd name="connsiteX12" fmla="*/ 1028700 w 4008470"/>
                  <a:gd name="connsiteY12" fmla="*/ 2850641 h 4612766"/>
                  <a:gd name="connsiteX13" fmla="*/ 0 w 4008470"/>
                  <a:gd name="connsiteY13" fmla="*/ 4612766 h 4612766"/>
                  <a:gd name="connsiteX14" fmla="*/ 0 w 4008470"/>
                  <a:gd name="connsiteY14" fmla="*/ 4612766 h 4612766"/>
                  <a:gd name="connsiteX0" fmla="*/ 2428875 w 4008470"/>
                  <a:gd name="connsiteY0" fmla="*/ 3965066 h 4612766"/>
                  <a:gd name="connsiteX1" fmla="*/ 2632875 w 4008470"/>
                  <a:gd name="connsiteY1" fmla="*/ 3293595 h 4612766"/>
                  <a:gd name="connsiteX2" fmla="*/ 3509921 w 4008470"/>
                  <a:gd name="connsiteY2" fmla="*/ 3318940 h 4612766"/>
                  <a:gd name="connsiteX3" fmla="*/ 3555226 w 4008470"/>
                  <a:gd name="connsiteY3" fmla="*/ 2864141 h 4612766"/>
                  <a:gd name="connsiteX4" fmla="*/ 3696446 w 4008470"/>
                  <a:gd name="connsiteY4" fmla="*/ 2713315 h 4612766"/>
                  <a:gd name="connsiteX5" fmla="*/ 3664806 w 4008470"/>
                  <a:gd name="connsiteY5" fmla="*/ 2632394 h 4612766"/>
                  <a:gd name="connsiteX6" fmla="*/ 3752850 w 4008470"/>
                  <a:gd name="connsiteY6" fmla="*/ 2536316 h 4612766"/>
                  <a:gd name="connsiteX7" fmla="*/ 3686175 w 4008470"/>
                  <a:gd name="connsiteY7" fmla="*/ 2327594 h 4612766"/>
                  <a:gd name="connsiteX8" fmla="*/ 4008452 w 4008470"/>
                  <a:gd name="connsiteY8" fmla="*/ 2118045 h 4612766"/>
                  <a:gd name="connsiteX9" fmla="*/ 3592581 w 4008470"/>
                  <a:gd name="connsiteY9" fmla="*/ 1501321 h 4612766"/>
                  <a:gd name="connsiteX10" fmla="*/ 2000996 w 4008470"/>
                  <a:gd name="connsiteY10" fmla="*/ 264 h 4612766"/>
                  <a:gd name="connsiteX11" fmla="*/ 549303 w 4008470"/>
                  <a:gd name="connsiteY11" fmla="*/ 949617 h 4612766"/>
                  <a:gd name="connsiteX12" fmla="*/ 1028700 w 4008470"/>
                  <a:gd name="connsiteY12" fmla="*/ 2850641 h 4612766"/>
                  <a:gd name="connsiteX13" fmla="*/ 0 w 4008470"/>
                  <a:gd name="connsiteY13" fmla="*/ 4612766 h 4612766"/>
                  <a:gd name="connsiteX14" fmla="*/ 0 w 4008470"/>
                  <a:gd name="connsiteY14" fmla="*/ 4612766 h 4612766"/>
                  <a:gd name="connsiteX0" fmla="*/ 2428875 w 4008470"/>
                  <a:gd name="connsiteY0" fmla="*/ 3965066 h 4612766"/>
                  <a:gd name="connsiteX1" fmla="*/ 2632875 w 4008470"/>
                  <a:gd name="connsiteY1" fmla="*/ 3293595 h 4612766"/>
                  <a:gd name="connsiteX2" fmla="*/ 3509921 w 4008470"/>
                  <a:gd name="connsiteY2" fmla="*/ 3318940 h 4612766"/>
                  <a:gd name="connsiteX3" fmla="*/ 3555226 w 4008470"/>
                  <a:gd name="connsiteY3" fmla="*/ 2864141 h 4612766"/>
                  <a:gd name="connsiteX4" fmla="*/ 3696446 w 4008470"/>
                  <a:gd name="connsiteY4" fmla="*/ 2713315 h 4612766"/>
                  <a:gd name="connsiteX5" fmla="*/ 3664806 w 4008470"/>
                  <a:gd name="connsiteY5" fmla="*/ 2632394 h 4612766"/>
                  <a:gd name="connsiteX6" fmla="*/ 3752850 w 4008470"/>
                  <a:gd name="connsiteY6" fmla="*/ 2536316 h 4612766"/>
                  <a:gd name="connsiteX7" fmla="*/ 3686175 w 4008470"/>
                  <a:gd name="connsiteY7" fmla="*/ 2327594 h 4612766"/>
                  <a:gd name="connsiteX8" fmla="*/ 4008452 w 4008470"/>
                  <a:gd name="connsiteY8" fmla="*/ 2118045 h 4612766"/>
                  <a:gd name="connsiteX9" fmla="*/ 3592581 w 4008470"/>
                  <a:gd name="connsiteY9" fmla="*/ 1501321 h 4612766"/>
                  <a:gd name="connsiteX10" fmla="*/ 2000996 w 4008470"/>
                  <a:gd name="connsiteY10" fmla="*/ 264 h 4612766"/>
                  <a:gd name="connsiteX11" fmla="*/ 549303 w 4008470"/>
                  <a:gd name="connsiteY11" fmla="*/ 949617 h 4612766"/>
                  <a:gd name="connsiteX12" fmla="*/ 1016773 w 4008470"/>
                  <a:gd name="connsiteY12" fmla="*/ 2874495 h 4612766"/>
                  <a:gd name="connsiteX13" fmla="*/ 0 w 4008470"/>
                  <a:gd name="connsiteY13" fmla="*/ 4612766 h 4612766"/>
                  <a:gd name="connsiteX14" fmla="*/ 0 w 4008470"/>
                  <a:gd name="connsiteY14" fmla="*/ 4612766 h 4612766"/>
                  <a:gd name="connsiteX0" fmla="*/ 2428875 w 4008470"/>
                  <a:gd name="connsiteY0" fmla="*/ 3965066 h 4612766"/>
                  <a:gd name="connsiteX1" fmla="*/ 2632875 w 4008470"/>
                  <a:gd name="connsiteY1" fmla="*/ 3293595 h 4612766"/>
                  <a:gd name="connsiteX2" fmla="*/ 3509921 w 4008470"/>
                  <a:gd name="connsiteY2" fmla="*/ 3318940 h 4612766"/>
                  <a:gd name="connsiteX3" fmla="*/ 3555226 w 4008470"/>
                  <a:gd name="connsiteY3" fmla="*/ 2864141 h 4612766"/>
                  <a:gd name="connsiteX4" fmla="*/ 3696446 w 4008470"/>
                  <a:gd name="connsiteY4" fmla="*/ 2713315 h 4612766"/>
                  <a:gd name="connsiteX5" fmla="*/ 3664806 w 4008470"/>
                  <a:gd name="connsiteY5" fmla="*/ 2632394 h 4612766"/>
                  <a:gd name="connsiteX6" fmla="*/ 3752850 w 4008470"/>
                  <a:gd name="connsiteY6" fmla="*/ 2536316 h 4612766"/>
                  <a:gd name="connsiteX7" fmla="*/ 3686175 w 4008470"/>
                  <a:gd name="connsiteY7" fmla="*/ 2327594 h 4612766"/>
                  <a:gd name="connsiteX8" fmla="*/ 4008452 w 4008470"/>
                  <a:gd name="connsiteY8" fmla="*/ 2118045 h 4612766"/>
                  <a:gd name="connsiteX9" fmla="*/ 3592581 w 4008470"/>
                  <a:gd name="connsiteY9" fmla="*/ 1501321 h 4612766"/>
                  <a:gd name="connsiteX10" fmla="*/ 2000996 w 4008470"/>
                  <a:gd name="connsiteY10" fmla="*/ 264 h 4612766"/>
                  <a:gd name="connsiteX11" fmla="*/ 549303 w 4008470"/>
                  <a:gd name="connsiteY11" fmla="*/ 949617 h 4612766"/>
                  <a:gd name="connsiteX12" fmla="*/ 1016773 w 4008470"/>
                  <a:gd name="connsiteY12" fmla="*/ 2874495 h 4612766"/>
                  <a:gd name="connsiteX13" fmla="*/ 0 w 4008470"/>
                  <a:gd name="connsiteY13" fmla="*/ 4612766 h 4612766"/>
                  <a:gd name="connsiteX14" fmla="*/ 0 w 4008470"/>
                  <a:gd name="connsiteY14" fmla="*/ 4612766 h 4612766"/>
                  <a:gd name="connsiteX0" fmla="*/ 2428875 w 4008470"/>
                  <a:gd name="connsiteY0" fmla="*/ 3965066 h 4612766"/>
                  <a:gd name="connsiteX1" fmla="*/ 2632875 w 4008470"/>
                  <a:gd name="connsiteY1" fmla="*/ 3293595 h 4612766"/>
                  <a:gd name="connsiteX2" fmla="*/ 3509921 w 4008470"/>
                  <a:gd name="connsiteY2" fmla="*/ 3318940 h 4612766"/>
                  <a:gd name="connsiteX3" fmla="*/ 3555226 w 4008470"/>
                  <a:gd name="connsiteY3" fmla="*/ 2864141 h 4612766"/>
                  <a:gd name="connsiteX4" fmla="*/ 3696446 w 4008470"/>
                  <a:gd name="connsiteY4" fmla="*/ 2713315 h 4612766"/>
                  <a:gd name="connsiteX5" fmla="*/ 3664806 w 4008470"/>
                  <a:gd name="connsiteY5" fmla="*/ 2632394 h 4612766"/>
                  <a:gd name="connsiteX6" fmla="*/ 3752850 w 4008470"/>
                  <a:gd name="connsiteY6" fmla="*/ 2536316 h 4612766"/>
                  <a:gd name="connsiteX7" fmla="*/ 3686175 w 4008470"/>
                  <a:gd name="connsiteY7" fmla="*/ 2327594 h 4612766"/>
                  <a:gd name="connsiteX8" fmla="*/ 4008452 w 4008470"/>
                  <a:gd name="connsiteY8" fmla="*/ 2118045 h 4612766"/>
                  <a:gd name="connsiteX9" fmla="*/ 3592581 w 4008470"/>
                  <a:gd name="connsiteY9" fmla="*/ 1501321 h 4612766"/>
                  <a:gd name="connsiteX10" fmla="*/ 2000996 w 4008470"/>
                  <a:gd name="connsiteY10" fmla="*/ 264 h 4612766"/>
                  <a:gd name="connsiteX11" fmla="*/ 549303 w 4008470"/>
                  <a:gd name="connsiteY11" fmla="*/ 949617 h 4612766"/>
                  <a:gd name="connsiteX12" fmla="*/ 1016773 w 4008470"/>
                  <a:gd name="connsiteY12" fmla="*/ 2874495 h 4612766"/>
                  <a:gd name="connsiteX13" fmla="*/ 0 w 4008470"/>
                  <a:gd name="connsiteY13" fmla="*/ 4612766 h 4612766"/>
                  <a:gd name="connsiteX14" fmla="*/ 0 w 4008470"/>
                  <a:gd name="connsiteY14" fmla="*/ 4612766 h 4612766"/>
                  <a:gd name="connsiteX0" fmla="*/ 2428875 w 4008470"/>
                  <a:gd name="connsiteY0" fmla="*/ 3965066 h 4612766"/>
                  <a:gd name="connsiteX1" fmla="*/ 2632875 w 4008470"/>
                  <a:gd name="connsiteY1" fmla="*/ 3293595 h 4612766"/>
                  <a:gd name="connsiteX2" fmla="*/ 3509921 w 4008470"/>
                  <a:gd name="connsiteY2" fmla="*/ 3318940 h 4612766"/>
                  <a:gd name="connsiteX3" fmla="*/ 3555226 w 4008470"/>
                  <a:gd name="connsiteY3" fmla="*/ 2864141 h 4612766"/>
                  <a:gd name="connsiteX4" fmla="*/ 3710053 w 4008470"/>
                  <a:gd name="connsiteY4" fmla="*/ 2718758 h 4612766"/>
                  <a:gd name="connsiteX5" fmla="*/ 3664806 w 4008470"/>
                  <a:gd name="connsiteY5" fmla="*/ 2632394 h 4612766"/>
                  <a:gd name="connsiteX6" fmla="*/ 3752850 w 4008470"/>
                  <a:gd name="connsiteY6" fmla="*/ 2536316 h 4612766"/>
                  <a:gd name="connsiteX7" fmla="*/ 3686175 w 4008470"/>
                  <a:gd name="connsiteY7" fmla="*/ 2327594 h 4612766"/>
                  <a:gd name="connsiteX8" fmla="*/ 4008452 w 4008470"/>
                  <a:gd name="connsiteY8" fmla="*/ 2118045 h 4612766"/>
                  <a:gd name="connsiteX9" fmla="*/ 3592581 w 4008470"/>
                  <a:gd name="connsiteY9" fmla="*/ 1501321 h 4612766"/>
                  <a:gd name="connsiteX10" fmla="*/ 2000996 w 4008470"/>
                  <a:gd name="connsiteY10" fmla="*/ 264 h 4612766"/>
                  <a:gd name="connsiteX11" fmla="*/ 549303 w 4008470"/>
                  <a:gd name="connsiteY11" fmla="*/ 949617 h 4612766"/>
                  <a:gd name="connsiteX12" fmla="*/ 1016773 w 4008470"/>
                  <a:gd name="connsiteY12" fmla="*/ 2874495 h 4612766"/>
                  <a:gd name="connsiteX13" fmla="*/ 0 w 4008470"/>
                  <a:gd name="connsiteY13" fmla="*/ 4612766 h 4612766"/>
                  <a:gd name="connsiteX14" fmla="*/ 0 w 4008470"/>
                  <a:gd name="connsiteY14" fmla="*/ 4612766 h 4612766"/>
                  <a:gd name="connsiteX0" fmla="*/ 2428875 w 4008470"/>
                  <a:gd name="connsiteY0" fmla="*/ 3965066 h 4612766"/>
                  <a:gd name="connsiteX1" fmla="*/ 2632875 w 4008470"/>
                  <a:gd name="connsiteY1" fmla="*/ 3293595 h 4612766"/>
                  <a:gd name="connsiteX2" fmla="*/ 3509921 w 4008470"/>
                  <a:gd name="connsiteY2" fmla="*/ 3318940 h 4612766"/>
                  <a:gd name="connsiteX3" fmla="*/ 3555226 w 4008470"/>
                  <a:gd name="connsiteY3" fmla="*/ 2864141 h 4612766"/>
                  <a:gd name="connsiteX4" fmla="*/ 3710053 w 4008470"/>
                  <a:gd name="connsiteY4" fmla="*/ 2718758 h 4612766"/>
                  <a:gd name="connsiteX5" fmla="*/ 3664806 w 4008470"/>
                  <a:gd name="connsiteY5" fmla="*/ 2632394 h 4612766"/>
                  <a:gd name="connsiteX6" fmla="*/ 3752850 w 4008470"/>
                  <a:gd name="connsiteY6" fmla="*/ 2536316 h 4612766"/>
                  <a:gd name="connsiteX7" fmla="*/ 3686175 w 4008470"/>
                  <a:gd name="connsiteY7" fmla="*/ 2327594 h 4612766"/>
                  <a:gd name="connsiteX8" fmla="*/ 4008452 w 4008470"/>
                  <a:gd name="connsiteY8" fmla="*/ 2118045 h 4612766"/>
                  <a:gd name="connsiteX9" fmla="*/ 3592581 w 4008470"/>
                  <a:gd name="connsiteY9" fmla="*/ 1501321 h 4612766"/>
                  <a:gd name="connsiteX10" fmla="*/ 2000996 w 4008470"/>
                  <a:gd name="connsiteY10" fmla="*/ 264 h 4612766"/>
                  <a:gd name="connsiteX11" fmla="*/ 549303 w 4008470"/>
                  <a:gd name="connsiteY11" fmla="*/ 949617 h 4612766"/>
                  <a:gd name="connsiteX12" fmla="*/ 1016773 w 4008470"/>
                  <a:gd name="connsiteY12" fmla="*/ 2874495 h 4612766"/>
                  <a:gd name="connsiteX13" fmla="*/ 0 w 4008470"/>
                  <a:gd name="connsiteY13" fmla="*/ 4612766 h 4612766"/>
                  <a:gd name="connsiteX14" fmla="*/ 0 w 4008470"/>
                  <a:gd name="connsiteY14" fmla="*/ 4612766 h 4612766"/>
                  <a:gd name="connsiteX0" fmla="*/ 2428875 w 4008470"/>
                  <a:gd name="connsiteY0" fmla="*/ 3965066 h 4612766"/>
                  <a:gd name="connsiteX1" fmla="*/ 2632875 w 4008470"/>
                  <a:gd name="connsiteY1" fmla="*/ 3293595 h 4612766"/>
                  <a:gd name="connsiteX2" fmla="*/ 3509921 w 4008470"/>
                  <a:gd name="connsiteY2" fmla="*/ 3318940 h 4612766"/>
                  <a:gd name="connsiteX3" fmla="*/ 3555226 w 4008470"/>
                  <a:gd name="connsiteY3" fmla="*/ 2864141 h 4612766"/>
                  <a:gd name="connsiteX4" fmla="*/ 3710053 w 4008470"/>
                  <a:gd name="connsiteY4" fmla="*/ 2718758 h 4612766"/>
                  <a:gd name="connsiteX5" fmla="*/ 3664806 w 4008470"/>
                  <a:gd name="connsiteY5" fmla="*/ 2632394 h 4612766"/>
                  <a:gd name="connsiteX6" fmla="*/ 3752850 w 4008470"/>
                  <a:gd name="connsiteY6" fmla="*/ 2536316 h 4612766"/>
                  <a:gd name="connsiteX7" fmla="*/ 3686175 w 4008470"/>
                  <a:gd name="connsiteY7" fmla="*/ 2327594 h 4612766"/>
                  <a:gd name="connsiteX8" fmla="*/ 4008452 w 4008470"/>
                  <a:gd name="connsiteY8" fmla="*/ 2118045 h 4612766"/>
                  <a:gd name="connsiteX9" fmla="*/ 3592581 w 4008470"/>
                  <a:gd name="connsiteY9" fmla="*/ 1501321 h 4612766"/>
                  <a:gd name="connsiteX10" fmla="*/ 2000996 w 4008470"/>
                  <a:gd name="connsiteY10" fmla="*/ 264 h 4612766"/>
                  <a:gd name="connsiteX11" fmla="*/ 549303 w 4008470"/>
                  <a:gd name="connsiteY11" fmla="*/ 949617 h 4612766"/>
                  <a:gd name="connsiteX12" fmla="*/ 1016773 w 4008470"/>
                  <a:gd name="connsiteY12" fmla="*/ 2874495 h 4612766"/>
                  <a:gd name="connsiteX13" fmla="*/ 0 w 4008470"/>
                  <a:gd name="connsiteY13" fmla="*/ 4612766 h 4612766"/>
                  <a:gd name="connsiteX14" fmla="*/ 0 w 4008470"/>
                  <a:gd name="connsiteY14" fmla="*/ 4612766 h 4612766"/>
                  <a:gd name="connsiteX0" fmla="*/ 2428875 w 4008470"/>
                  <a:gd name="connsiteY0" fmla="*/ 3965066 h 4612766"/>
                  <a:gd name="connsiteX1" fmla="*/ 2632875 w 4008470"/>
                  <a:gd name="connsiteY1" fmla="*/ 3293595 h 4612766"/>
                  <a:gd name="connsiteX2" fmla="*/ 3509921 w 4008470"/>
                  <a:gd name="connsiteY2" fmla="*/ 3318940 h 4612766"/>
                  <a:gd name="connsiteX3" fmla="*/ 3555226 w 4008470"/>
                  <a:gd name="connsiteY3" fmla="*/ 2864141 h 4612766"/>
                  <a:gd name="connsiteX4" fmla="*/ 3710053 w 4008470"/>
                  <a:gd name="connsiteY4" fmla="*/ 2718758 h 4612766"/>
                  <a:gd name="connsiteX5" fmla="*/ 3664806 w 4008470"/>
                  <a:gd name="connsiteY5" fmla="*/ 2632394 h 4612766"/>
                  <a:gd name="connsiteX6" fmla="*/ 3752850 w 4008470"/>
                  <a:gd name="connsiteY6" fmla="*/ 2536316 h 4612766"/>
                  <a:gd name="connsiteX7" fmla="*/ 3686175 w 4008470"/>
                  <a:gd name="connsiteY7" fmla="*/ 2327594 h 4612766"/>
                  <a:gd name="connsiteX8" fmla="*/ 4008452 w 4008470"/>
                  <a:gd name="connsiteY8" fmla="*/ 2118045 h 4612766"/>
                  <a:gd name="connsiteX9" fmla="*/ 3592581 w 4008470"/>
                  <a:gd name="connsiteY9" fmla="*/ 1501321 h 4612766"/>
                  <a:gd name="connsiteX10" fmla="*/ 2000996 w 4008470"/>
                  <a:gd name="connsiteY10" fmla="*/ 264 h 4612766"/>
                  <a:gd name="connsiteX11" fmla="*/ 549303 w 4008470"/>
                  <a:gd name="connsiteY11" fmla="*/ 949617 h 4612766"/>
                  <a:gd name="connsiteX12" fmla="*/ 1016773 w 4008470"/>
                  <a:gd name="connsiteY12" fmla="*/ 2874495 h 4612766"/>
                  <a:gd name="connsiteX13" fmla="*/ 0 w 4008470"/>
                  <a:gd name="connsiteY13" fmla="*/ 4612766 h 4612766"/>
                  <a:gd name="connsiteX14" fmla="*/ 0 w 4008470"/>
                  <a:gd name="connsiteY14" fmla="*/ 4612766 h 4612766"/>
                  <a:gd name="connsiteX0" fmla="*/ 2428875 w 4008470"/>
                  <a:gd name="connsiteY0" fmla="*/ 3965066 h 4612766"/>
                  <a:gd name="connsiteX1" fmla="*/ 2632875 w 4008470"/>
                  <a:gd name="connsiteY1" fmla="*/ 3293595 h 4612766"/>
                  <a:gd name="connsiteX2" fmla="*/ 3509921 w 4008470"/>
                  <a:gd name="connsiteY2" fmla="*/ 3318940 h 4612766"/>
                  <a:gd name="connsiteX3" fmla="*/ 3555226 w 4008470"/>
                  <a:gd name="connsiteY3" fmla="*/ 2864141 h 4612766"/>
                  <a:gd name="connsiteX4" fmla="*/ 3710053 w 4008470"/>
                  <a:gd name="connsiteY4" fmla="*/ 2718758 h 4612766"/>
                  <a:gd name="connsiteX5" fmla="*/ 3664806 w 4008470"/>
                  <a:gd name="connsiteY5" fmla="*/ 2632394 h 4612766"/>
                  <a:gd name="connsiteX6" fmla="*/ 3752850 w 4008470"/>
                  <a:gd name="connsiteY6" fmla="*/ 2536316 h 4612766"/>
                  <a:gd name="connsiteX7" fmla="*/ 3686175 w 4008470"/>
                  <a:gd name="connsiteY7" fmla="*/ 2327594 h 4612766"/>
                  <a:gd name="connsiteX8" fmla="*/ 4008452 w 4008470"/>
                  <a:gd name="connsiteY8" fmla="*/ 2118045 h 4612766"/>
                  <a:gd name="connsiteX9" fmla="*/ 3592581 w 4008470"/>
                  <a:gd name="connsiteY9" fmla="*/ 1501321 h 4612766"/>
                  <a:gd name="connsiteX10" fmla="*/ 2000996 w 4008470"/>
                  <a:gd name="connsiteY10" fmla="*/ 264 h 4612766"/>
                  <a:gd name="connsiteX11" fmla="*/ 549303 w 4008470"/>
                  <a:gd name="connsiteY11" fmla="*/ 949617 h 4612766"/>
                  <a:gd name="connsiteX12" fmla="*/ 1016773 w 4008470"/>
                  <a:gd name="connsiteY12" fmla="*/ 2874495 h 4612766"/>
                  <a:gd name="connsiteX13" fmla="*/ 0 w 4008470"/>
                  <a:gd name="connsiteY13" fmla="*/ 4612766 h 4612766"/>
                  <a:gd name="connsiteX14" fmla="*/ 0 w 4008470"/>
                  <a:gd name="connsiteY14" fmla="*/ 4612766 h 4612766"/>
                  <a:gd name="connsiteX0" fmla="*/ 2428875 w 4008470"/>
                  <a:gd name="connsiteY0" fmla="*/ 3965066 h 4612766"/>
                  <a:gd name="connsiteX1" fmla="*/ 2632875 w 4008470"/>
                  <a:gd name="connsiteY1" fmla="*/ 3293595 h 4612766"/>
                  <a:gd name="connsiteX2" fmla="*/ 3509921 w 4008470"/>
                  <a:gd name="connsiteY2" fmla="*/ 3318940 h 4612766"/>
                  <a:gd name="connsiteX3" fmla="*/ 3555226 w 4008470"/>
                  <a:gd name="connsiteY3" fmla="*/ 2864141 h 4612766"/>
                  <a:gd name="connsiteX4" fmla="*/ 3710053 w 4008470"/>
                  <a:gd name="connsiteY4" fmla="*/ 2718758 h 4612766"/>
                  <a:gd name="connsiteX5" fmla="*/ 3664806 w 4008470"/>
                  <a:gd name="connsiteY5" fmla="*/ 2632394 h 4612766"/>
                  <a:gd name="connsiteX6" fmla="*/ 3752850 w 4008470"/>
                  <a:gd name="connsiteY6" fmla="*/ 2536316 h 4612766"/>
                  <a:gd name="connsiteX7" fmla="*/ 3686175 w 4008470"/>
                  <a:gd name="connsiteY7" fmla="*/ 2327594 h 4612766"/>
                  <a:gd name="connsiteX8" fmla="*/ 4008452 w 4008470"/>
                  <a:gd name="connsiteY8" fmla="*/ 2118045 h 4612766"/>
                  <a:gd name="connsiteX9" fmla="*/ 3592581 w 4008470"/>
                  <a:gd name="connsiteY9" fmla="*/ 1501321 h 4612766"/>
                  <a:gd name="connsiteX10" fmla="*/ 2000996 w 4008470"/>
                  <a:gd name="connsiteY10" fmla="*/ 264 h 4612766"/>
                  <a:gd name="connsiteX11" fmla="*/ 549303 w 4008470"/>
                  <a:gd name="connsiteY11" fmla="*/ 949617 h 4612766"/>
                  <a:gd name="connsiteX12" fmla="*/ 1016773 w 4008470"/>
                  <a:gd name="connsiteY12" fmla="*/ 2874495 h 4612766"/>
                  <a:gd name="connsiteX13" fmla="*/ 0 w 4008470"/>
                  <a:gd name="connsiteY13" fmla="*/ 4612766 h 4612766"/>
                  <a:gd name="connsiteX14" fmla="*/ 0 w 4008470"/>
                  <a:gd name="connsiteY14" fmla="*/ 4612766 h 4612766"/>
                  <a:gd name="connsiteX0" fmla="*/ 2428875 w 4008470"/>
                  <a:gd name="connsiteY0" fmla="*/ 3965066 h 4612766"/>
                  <a:gd name="connsiteX1" fmla="*/ 2632875 w 4008470"/>
                  <a:gd name="connsiteY1" fmla="*/ 3293595 h 4612766"/>
                  <a:gd name="connsiteX2" fmla="*/ 3509921 w 4008470"/>
                  <a:gd name="connsiteY2" fmla="*/ 3318940 h 4612766"/>
                  <a:gd name="connsiteX3" fmla="*/ 3555226 w 4008470"/>
                  <a:gd name="connsiteY3" fmla="*/ 2864141 h 4612766"/>
                  <a:gd name="connsiteX4" fmla="*/ 3710053 w 4008470"/>
                  <a:gd name="connsiteY4" fmla="*/ 2718758 h 4612766"/>
                  <a:gd name="connsiteX5" fmla="*/ 3664806 w 4008470"/>
                  <a:gd name="connsiteY5" fmla="*/ 2632394 h 4612766"/>
                  <a:gd name="connsiteX6" fmla="*/ 3752850 w 4008470"/>
                  <a:gd name="connsiteY6" fmla="*/ 2536316 h 4612766"/>
                  <a:gd name="connsiteX7" fmla="*/ 3686175 w 4008470"/>
                  <a:gd name="connsiteY7" fmla="*/ 2327594 h 4612766"/>
                  <a:gd name="connsiteX8" fmla="*/ 4008452 w 4008470"/>
                  <a:gd name="connsiteY8" fmla="*/ 2118045 h 4612766"/>
                  <a:gd name="connsiteX9" fmla="*/ 3592581 w 4008470"/>
                  <a:gd name="connsiteY9" fmla="*/ 1501321 h 4612766"/>
                  <a:gd name="connsiteX10" fmla="*/ 2000996 w 4008470"/>
                  <a:gd name="connsiteY10" fmla="*/ 264 h 4612766"/>
                  <a:gd name="connsiteX11" fmla="*/ 549303 w 4008470"/>
                  <a:gd name="connsiteY11" fmla="*/ 949617 h 4612766"/>
                  <a:gd name="connsiteX12" fmla="*/ 1016773 w 4008470"/>
                  <a:gd name="connsiteY12" fmla="*/ 2874495 h 4612766"/>
                  <a:gd name="connsiteX13" fmla="*/ 0 w 4008470"/>
                  <a:gd name="connsiteY13" fmla="*/ 4612766 h 4612766"/>
                  <a:gd name="connsiteX14" fmla="*/ 0 w 4008470"/>
                  <a:gd name="connsiteY14" fmla="*/ 4612766 h 4612766"/>
                  <a:gd name="connsiteX0" fmla="*/ 2217859 w 4008470"/>
                  <a:gd name="connsiteY0" fmla="*/ 3005448 h 4612766"/>
                  <a:gd name="connsiteX1" fmla="*/ 2632875 w 4008470"/>
                  <a:gd name="connsiteY1" fmla="*/ 3293595 h 4612766"/>
                  <a:gd name="connsiteX2" fmla="*/ 3509921 w 4008470"/>
                  <a:gd name="connsiteY2" fmla="*/ 3318940 h 4612766"/>
                  <a:gd name="connsiteX3" fmla="*/ 3555226 w 4008470"/>
                  <a:gd name="connsiteY3" fmla="*/ 2864141 h 4612766"/>
                  <a:gd name="connsiteX4" fmla="*/ 3710053 w 4008470"/>
                  <a:gd name="connsiteY4" fmla="*/ 2718758 h 4612766"/>
                  <a:gd name="connsiteX5" fmla="*/ 3664806 w 4008470"/>
                  <a:gd name="connsiteY5" fmla="*/ 2632394 h 4612766"/>
                  <a:gd name="connsiteX6" fmla="*/ 3752850 w 4008470"/>
                  <a:gd name="connsiteY6" fmla="*/ 2536316 h 4612766"/>
                  <a:gd name="connsiteX7" fmla="*/ 3686175 w 4008470"/>
                  <a:gd name="connsiteY7" fmla="*/ 2327594 h 4612766"/>
                  <a:gd name="connsiteX8" fmla="*/ 4008452 w 4008470"/>
                  <a:gd name="connsiteY8" fmla="*/ 2118045 h 4612766"/>
                  <a:gd name="connsiteX9" fmla="*/ 3592581 w 4008470"/>
                  <a:gd name="connsiteY9" fmla="*/ 1501321 h 4612766"/>
                  <a:gd name="connsiteX10" fmla="*/ 2000996 w 4008470"/>
                  <a:gd name="connsiteY10" fmla="*/ 264 h 4612766"/>
                  <a:gd name="connsiteX11" fmla="*/ 549303 w 4008470"/>
                  <a:gd name="connsiteY11" fmla="*/ 949617 h 4612766"/>
                  <a:gd name="connsiteX12" fmla="*/ 1016773 w 4008470"/>
                  <a:gd name="connsiteY12" fmla="*/ 2874495 h 4612766"/>
                  <a:gd name="connsiteX13" fmla="*/ 0 w 4008470"/>
                  <a:gd name="connsiteY13" fmla="*/ 4612766 h 4612766"/>
                  <a:gd name="connsiteX14" fmla="*/ 0 w 4008470"/>
                  <a:gd name="connsiteY14" fmla="*/ 4612766 h 4612766"/>
                  <a:gd name="connsiteX0" fmla="*/ 2217859 w 4008470"/>
                  <a:gd name="connsiteY0" fmla="*/ 3005448 h 4612766"/>
                  <a:gd name="connsiteX1" fmla="*/ 2632875 w 4008470"/>
                  <a:gd name="connsiteY1" fmla="*/ 3293595 h 4612766"/>
                  <a:gd name="connsiteX2" fmla="*/ 3509921 w 4008470"/>
                  <a:gd name="connsiteY2" fmla="*/ 3318940 h 4612766"/>
                  <a:gd name="connsiteX3" fmla="*/ 3555226 w 4008470"/>
                  <a:gd name="connsiteY3" fmla="*/ 2864141 h 4612766"/>
                  <a:gd name="connsiteX4" fmla="*/ 3710053 w 4008470"/>
                  <a:gd name="connsiteY4" fmla="*/ 2718758 h 4612766"/>
                  <a:gd name="connsiteX5" fmla="*/ 3664806 w 4008470"/>
                  <a:gd name="connsiteY5" fmla="*/ 2632394 h 4612766"/>
                  <a:gd name="connsiteX6" fmla="*/ 3752850 w 4008470"/>
                  <a:gd name="connsiteY6" fmla="*/ 2536316 h 4612766"/>
                  <a:gd name="connsiteX7" fmla="*/ 3686175 w 4008470"/>
                  <a:gd name="connsiteY7" fmla="*/ 2327594 h 4612766"/>
                  <a:gd name="connsiteX8" fmla="*/ 4008452 w 4008470"/>
                  <a:gd name="connsiteY8" fmla="*/ 2118045 h 4612766"/>
                  <a:gd name="connsiteX9" fmla="*/ 3592581 w 4008470"/>
                  <a:gd name="connsiteY9" fmla="*/ 1501321 h 4612766"/>
                  <a:gd name="connsiteX10" fmla="*/ 2000996 w 4008470"/>
                  <a:gd name="connsiteY10" fmla="*/ 264 h 4612766"/>
                  <a:gd name="connsiteX11" fmla="*/ 549303 w 4008470"/>
                  <a:gd name="connsiteY11" fmla="*/ 949617 h 4612766"/>
                  <a:gd name="connsiteX12" fmla="*/ 1016773 w 4008470"/>
                  <a:gd name="connsiteY12" fmla="*/ 2874495 h 4612766"/>
                  <a:gd name="connsiteX13" fmla="*/ 0 w 4008470"/>
                  <a:gd name="connsiteY13" fmla="*/ 4612766 h 4612766"/>
                  <a:gd name="connsiteX14" fmla="*/ 0 w 4008470"/>
                  <a:gd name="connsiteY14" fmla="*/ 4612766 h 4612766"/>
                  <a:gd name="connsiteX0" fmla="*/ 2248004 w 4008470"/>
                  <a:gd name="connsiteY0" fmla="*/ 2909989 h 4612766"/>
                  <a:gd name="connsiteX1" fmla="*/ 2632875 w 4008470"/>
                  <a:gd name="connsiteY1" fmla="*/ 3293595 h 4612766"/>
                  <a:gd name="connsiteX2" fmla="*/ 3509921 w 4008470"/>
                  <a:gd name="connsiteY2" fmla="*/ 3318940 h 4612766"/>
                  <a:gd name="connsiteX3" fmla="*/ 3555226 w 4008470"/>
                  <a:gd name="connsiteY3" fmla="*/ 2864141 h 4612766"/>
                  <a:gd name="connsiteX4" fmla="*/ 3710053 w 4008470"/>
                  <a:gd name="connsiteY4" fmla="*/ 2718758 h 4612766"/>
                  <a:gd name="connsiteX5" fmla="*/ 3664806 w 4008470"/>
                  <a:gd name="connsiteY5" fmla="*/ 2632394 h 4612766"/>
                  <a:gd name="connsiteX6" fmla="*/ 3752850 w 4008470"/>
                  <a:gd name="connsiteY6" fmla="*/ 2536316 h 4612766"/>
                  <a:gd name="connsiteX7" fmla="*/ 3686175 w 4008470"/>
                  <a:gd name="connsiteY7" fmla="*/ 2327594 h 4612766"/>
                  <a:gd name="connsiteX8" fmla="*/ 4008452 w 4008470"/>
                  <a:gd name="connsiteY8" fmla="*/ 2118045 h 4612766"/>
                  <a:gd name="connsiteX9" fmla="*/ 3592581 w 4008470"/>
                  <a:gd name="connsiteY9" fmla="*/ 1501321 h 4612766"/>
                  <a:gd name="connsiteX10" fmla="*/ 2000996 w 4008470"/>
                  <a:gd name="connsiteY10" fmla="*/ 264 h 4612766"/>
                  <a:gd name="connsiteX11" fmla="*/ 549303 w 4008470"/>
                  <a:gd name="connsiteY11" fmla="*/ 949617 h 4612766"/>
                  <a:gd name="connsiteX12" fmla="*/ 1016773 w 4008470"/>
                  <a:gd name="connsiteY12" fmla="*/ 2874495 h 4612766"/>
                  <a:gd name="connsiteX13" fmla="*/ 0 w 4008470"/>
                  <a:gd name="connsiteY13" fmla="*/ 4612766 h 4612766"/>
                  <a:gd name="connsiteX14" fmla="*/ 0 w 4008470"/>
                  <a:gd name="connsiteY14" fmla="*/ 4612766 h 4612766"/>
                  <a:gd name="connsiteX0" fmla="*/ 2248004 w 4008470"/>
                  <a:gd name="connsiteY0" fmla="*/ 2909989 h 4612766"/>
                  <a:gd name="connsiteX1" fmla="*/ 2632875 w 4008470"/>
                  <a:gd name="connsiteY1" fmla="*/ 3293595 h 4612766"/>
                  <a:gd name="connsiteX2" fmla="*/ 3509921 w 4008470"/>
                  <a:gd name="connsiteY2" fmla="*/ 3318940 h 4612766"/>
                  <a:gd name="connsiteX3" fmla="*/ 3555226 w 4008470"/>
                  <a:gd name="connsiteY3" fmla="*/ 2864141 h 4612766"/>
                  <a:gd name="connsiteX4" fmla="*/ 3710053 w 4008470"/>
                  <a:gd name="connsiteY4" fmla="*/ 2718758 h 4612766"/>
                  <a:gd name="connsiteX5" fmla="*/ 3664806 w 4008470"/>
                  <a:gd name="connsiteY5" fmla="*/ 2632394 h 4612766"/>
                  <a:gd name="connsiteX6" fmla="*/ 3752850 w 4008470"/>
                  <a:gd name="connsiteY6" fmla="*/ 2536316 h 4612766"/>
                  <a:gd name="connsiteX7" fmla="*/ 3686175 w 4008470"/>
                  <a:gd name="connsiteY7" fmla="*/ 2327594 h 4612766"/>
                  <a:gd name="connsiteX8" fmla="*/ 4008452 w 4008470"/>
                  <a:gd name="connsiteY8" fmla="*/ 2118045 h 4612766"/>
                  <a:gd name="connsiteX9" fmla="*/ 3592581 w 4008470"/>
                  <a:gd name="connsiteY9" fmla="*/ 1501321 h 4612766"/>
                  <a:gd name="connsiteX10" fmla="*/ 2000996 w 4008470"/>
                  <a:gd name="connsiteY10" fmla="*/ 264 h 4612766"/>
                  <a:gd name="connsiteX11" fmla="*/ 549303 w 4008470"/>
                  <a:gd name="connsiteY11" fmla="*/ 949617 h 4612766"/>
                  <a:gd name="connsiteX12" fmla="*/ 1016773 w 4008470"/>
                  <a:gd name="connsiteY12" fmla="*/ 2874495 h 4612766"/>
                  <a:gd name="connsiteX13" fmla="*/ 0 w 4008470"/>
                  <a:gd name="connsiteY13" fmla="*/ 4612766 h 4612766"/>
                  <a:gd name="connsiteX14" fmla="*/ 0 w 4008470"/>
                  <a:gd name="connsiteY14" fmla="*/ 4612766 h 4612766"/>
                  <a:gd name="connsiteX0" fmla="*/ 2248004 w 4008470"/>
                  <a:gd name="connsiteY0" fmla="*/ 2909989 h 4612766"/>
                  <a:gd name="connsiteX1" fmla="*/ 2172536 w 4008470"/>
                  <a:gd name="connsiteY1" fmla="*/ 3138693 h 4612766"/>
                  <a:gd name="connsiteX2" fmla="*/ 2632875 w 4008470"/>
                  <a:gd name="connsiteY2" fmla="*/ 3293595 h 4612766"/>
                  <a:gd name="connsiteX3" fmla="*/ 3509921 w 4008470"/>
                  <a:gd name="connsiteY3" fmla="*/ 3318940 h 4612766"/>
                  <a:gd name="connsiteX4" fmla="*/ 3555226 w 4008470"/>
                  <a:gd name="connsiteY4" fmla="*/ 2864141 h 4612766"/>
                  <a:gd name="connsiteX5" fmla="*/ 3710053 w 4008470"/>
                  <a:gd name="connsiteY5" fmla="*/ 2718758 h 4612766"/>
                  <a:gd name="connsiteX6" fmla="*/ 3664806 w 4008470"/>
                  <a:gd name="connsiteY6" fmla="*/ 2632394 h 4612766"/>
                  <a:gd name="connsiteX7" fmla="*/ 3752850 w 4008470"/>
                  <a:gd name="connsiteY7" fmla="*/ 2536316 h 4612766"/>
                  <a:gd name="connsiteX8" fmla="*/ 3686175 w 4008470"/>
                  <a:gd name="connsiteY8" fmla="*/ 2327594 h 4612766"/>
                  <a:gd name="connsiteX9" fmla="*/ 4008452 w 4008470"/>
                  <a:gd name="connsiteY9" fmla="*/ 2118045 h 4612766"/>
                  <a:gd name="connsiteX10" fmla="*/ 3592581 w 4008470"/>
                  <a:gd name="connsiteY10" fmla="*/ 1501321 h 4612766"/>
                  <a:gd name="connsiteX11" fmla="*/ 2000996 w 4008470"/>
                  <a:gd name="connsiteY11" fmla="*/ 264 h 4612766"/>
                  <a:gd name="connsiteX12" fmla="*/ 549303 w 4008470"/>
                  <a:gd name="connsiteY12" fmla="*/ 949617 h 4612766"/>
                  <a:gd name="connsiteX13" fmla="*/ 1016773 w 4008470"/>
                  <a:gd name="connsiteY13" fmla="*/ 2874495 h 4612766"/>
                  <a:gd name="connsiteX14" fmla="*/ 0 w 4008470"/>
                  <a:gd name="connsiteY14" fmla="*/ 4612766 h 4612766"/>
                  <a:gd name="connsiteX15" fmla="*/ 0 w 4008470"/>
                  <a:gd name="connsiteY15" fmla="*/ 4612766 h 4612766"/>
                  <a:gd name="connsiteX0" fmla="*/ 2248004 w 4008470"/>
                  <a:gd name="connsiteY0" fmla="*/ 2909989 h 4612766"/>
                  <a:gd name="connsiteX1" fmla="*/ 2172536 w 4008470"/>
                  <a:gd name="connsiteY1" fmla="*/ 3138693 h 4612766"/>
                  <a:gd name="connsiteX2" fmla="*/ 2632875 w 4008470"/>
                  <a:gd name="connsiteY2" fmla="*/ 3293595 h 4612766"/>
                  <a:gd name="connsiteX3" fmla="*/ 3509921 w 4008470"/>
                  <a:gd name="connsiteY3" fmla="*/ 3318940 h 4612766"/>
                  <a:gd name="connsiteX4" fmla="*/ 3555226 w 4008470"/>
                  <a:gd name="connsiteY4" fmla="*/ 2864141 h 4612766"/>
                  <a:gd name="connsiteX5" fmla="*/ 3710053 w 4008470"/>
                  <a:gd name="connsiteY5" fmla="*/ 2718758 h 4612766"/>
                  <a:gd name="connsiteX6" fmla="*/ 3664806 w 4008470"/>
                  <a:gd name="connsiteY6" fmla="*/ 2632394 h 4612766"/>
                  <a:gd name="connsiteX7" fmla="*/ 3752850 w 4008470"/>
                  <a:gd name="connsiteY7" fmla="*/ 2536316 h 4612766"/>
                  <a:gd name="connsiteX8" fmla="*/ 3686175 w 4008470"/>
                  <a:gd name="connsiteY8" fmla="*/ 2327594 h 4612766"/>
                  <a:gd name="connsiteX9" fmla="*/ 4008452 w 4008470"/>
                  <a:gd name="connsiteY9" fmla="*/ 2118045 h 4612766"/>
                  <a:gd name="connsiteX10" fmla="*/ 3592581 w 4008470"/>
                  <a:gd name="connsiteY10" fmla="*/ 1501321 h 4612766"/>
                  <a:gd name="connsiteX11" fmla="*/ 2000996 w 4008470"/>
                  <a:gd name="connsiteY11" fmla="*/ 264 h 4612766"/>
                  <a:gd name="connsiteX12" fmla="*/ 549303 w 4008470"/>
                  <a:gd name="connsiteY12" fmla="*/ 949617 h 4612766"/>
                  <a:gd name="connsiteX13" fmla="*/ 1016773 w 4008470"/>
                  <a:gd name="connsiteY13" fmla="*/ 2874495 h 4612766"/>
                  <a:gd name="connsiteX14" fmla="*/ 0 w 4008470"/>
                  <a:gd name="connsiteY14" fmla="*/ 4612766 h 4612766"/>
                  <a:gd name="connsiteX15" fmla="*/ 0 w 4008470"/>
                  <a:gd name="connsiteY15" fmla="*/ 4612766 h 4612766"/>
                  <a:gd name="connsiteX0" fmla="*/ 2248004 w 4008470"/>
                  <a:gd name="connsiteY0" fmla="*/ 2909989 h 4612766"/>
                  <a:gd name="connsiteX1" fmla="*/ 2172536 w 4008470"/>
                  <a:gd name="connsiteY1" fmla="*/ 3138693 h 4612766"/>
                  <a:gd name="connsiteX2" fmla="*/ 2632875 w 4008470"/>
                  <a:gd name="connsiteY2" fmla="*/ 3293595 h 4612766"/>
                  <a:gd name="connsiteX3" fmla="*/ 3509921 w 4008470"/>
                  <a:gd name="connsiteY3" fmla="*/ 3318940 h 4612766"/>
                  <a:gd name="connsiteX4" fmla="*/ 3555226 w 4008470"/>
                  <a:gd name="connsiteY4" fmla="*/ 2864141 h 4612766"/>
                  <a:gd name="connsiteX5" fmla="*/ 3710053 w 4008470"/>
                  <a:gd name="connsiteY5" fmla="*/ 2718758 h 4612766"/>
                  <a:gd name="connsiteX6" fmla="*/ 3664806 w 4008470"/>
                  <a:gd name="connsiteY6" fmla="*/ 2632394 h 4612766"/>
                  <a:gd name="connsiteX7" fmla="*/ 3752850 w 4008470"/>
                  <a:gd name="connsiteY7" fmla="*/ 2536316 h 4612766"/>
                  <a:gd name="connsiteX8" fmla="*/ 3686175 w 4008470"/>
                  <a:gd name="connsiteY8" fmla="*/ 2327594 h 4612766"/>
                  <a:gd name="connsiteX9" fmla="*/ 4008452 w 4008470"/>
                  <a:gd name="connsiteY9" fmla="*/ 2118045 h 4612766"/>
                  <a:gd name="connsiteX10" fmla="*/ 3592581 w 4008470"/>
                  <a:gd name="connsiteY10" fmla="*/ 1501321 h 4612766"/>
                  <a:gd name="connsiteX11" fmla="*/ 2000996 w 4008470"/>
                  <a:gd name="connsiteY11" fmla="*/ 264 h 4612766"/>
                  <a:gd name="connsiteX12" fmla="*/ 549303 w 4008470"/>
                  <a:gd name="connsiteY12" fmla="*/ 949617 h 4612766"/>
                  <a:gd name="connsiteX13" fmla="*/ 1016773 w 4008470"/>
                  <a:gd name="connsiteY13" fmla="*/ 2874495 h 4612766"/>
                  <a:gd name="connsiteX14" fmla="*/ 0 w 4008470"/>
                  <a:gd name="connsiteY14" fmla="*/ 4612766 h 4612766"/>
                  <a:gd name="connsiteX15" fmla="*/ 0 w 4008470"/>
                  <a:gd name="connsiteY15" fmla="*/ 4612766 h 4612766"/>
                  <a:gd name="connsiteX0" fmla="*/ 2127424 w 4008470"/>
                  <a:gd name="connsiteY0" fmla="*/ 2809506 h 4612766"/>
                  <a:gd name="connsiteX1" fmla="*/ 2172536 w 4008470"/>
                  <a:gd name="connsiteY1" fmla="*/ 3138693 h 4612766"/>
                  <a:gd name="connsiteX2" fmla="*/ 2632875 w 4008470"/>
                  <a:gd name="connsiteY2" fmla="*/ 3293595 h 4612766"/>
                  <a:gd name="connsiteX3" fmla="*/ 3509921 w 4008470"/>
                  <a:gd name="connsiteY3" fmla="*/ 3318940 h 4612766"/>
                  <a:gd name="connsiteX4" fmla="*/ 3555226 w 4008470"/>
                  <a:gd name="connsiteY4" fmla="*/ 2864141 h 4612766"/>
                  <a:gd name="connsiteX5" fmla="*/ 3710053 w 4008470"/>
                  <a:gd name="connsiteY5" fmla="*/ 2718758 h 4612766"/>
                  <a:gd name="connsiteX6" fmla="*/ 3664806 w 4008470"/>
                  <a:gd name="connsiteY6" fmla="*/ 2632394 h 4612766"/>
                  <a:gd name="connsiteX7" fmla="*/ 3752850 w 4008470"/>
                  <a:gd name="connsiteY7" fmla="*/ 2536316 h 4612766"/>
                  <a:gd name="connsiteX8" fmla="*/ 3686175 w 4008470"/>
                  <a:gd name="connsiteY8" fmla="*/ 2327594 h 4612766"/>
                  <a:gd name="connsiteX9" fmla="*/ 4008452 w 4008470"/>
                  <a:gd name="connsiteY9" fmla="*/ 2118045 h 4612766"/>
                  <a:gd name="connsiteX10" fmla="*/ 3592581 w 4008470"/>
                  <a:gd name="connsiteY10" fmla="*/ 1501321 h 4612766"/>
                  <a:gd name="connsiteX11" fmla="*/ 2000996 w 4008470"/>
                  <a:gd name="connsiteY11" fmla="*/ 264 h 4612766"/>
                  <a:gd name="connsiteX12" fmla="*/ 549303 w 4008470"/>
                  <a:gd name="connsiteY12" fmla="*/ 949617 h 4612766"/>
                  <a:gd name="connsiteX13" fmla="*/ 1016773 w 4008470"/>
                  <a:gd name="connsiteY13" fmla="*/ 2874495 h 4612766"/>
                  <a:gd name="connsiteX14" fmla="*/ 0 w 4008470"/>
                  <a:gd name="connsiteY14" fmla="*/ 4612766 h 4612766"/>
                  <a:gd name="connsiteX15" fmla="*/ 0 w 4008470"/>
                  <a:gd name="connsiteY15" fmla="*/ 4612766 h 4612766"/>
                  <a:gd name="connsiteX0" fmla="*/ 2127424 w 4008470"/>
                  <a:gd name="connsiteY0" fmla="*/ 2769313 h 4612766"/>
                  <a:gd name="connsiteX1" fmla="*/ 2172536 w 4008470"/>
                  <a:gd name="connsiteY1" fmla="*/ 3138693 h 4612766"/>
                  <a:gd name="connsiteX2" fmla="*/ 2632875 w 4008470"/>
                  <a:gd name="connsiteY2" fmla="*/ 3293595 h 4612766"/>
                  <a:gd name="connsiteX3" fmla="*/ 3509921 w 4008470"/>
                  <a:gd name="connsiteY3" fmla="*/ 3318940 h 4612766"/>
                  <a:gd name="connsiteX4" fmla="*/ 3555226 w 4008470"/>
                  <a:gd name="connsiteY4" fmla="*/ 2864141 h 4612766"/>
                  <a:gd name="connsiteX5" fmla="*/ 3710053 w 4008470"/>
                  <a:gd name="connsiteY5" fmla="*/ 2718758 h 4612766"/>
                  <a:gd name="connsiteX6" fmla="*/ 3664806 w 4008470"/>
                  <a:gd name="connsiteY6" fmla="*/ 2632394 h 4612766"/>
                  <a:gd name="connsiteX7" fmla="*/ 3752850 w 4008470"/>
                  <a:gd name="connsiteY7" fmla="*/ 2536316 h 4612766"/>
                  <a:gd name="connsiteX8" fmla="*/ 3686175 w 4008470"/>
                  <a:gd name="connsiteY8" fmla="*/ 2327594 h 4612766"/>
                  <a:gd name="connsiteX9" fmla="*/ 4008452 w 4008470"/>
                  <a:gd name="connsiteY9" fmla="*/ 2118045 h 4612766"/>
                  <a:gd name="connsiteX10" fmla="*/ 3592581 w 4008470"/>
                  <a:gd name="connsiteY10" fmla="*/ 1501321 h 4612766"/>
                  <a:gd name="connsiteX11" fmla="*/ 2000996 w 4008470"/>
                  <a:gd name="connsiteY11" fmla="*/ 264 h 4612766"/>
                  <a:gd name="connsiteX12" fmla="*/ 549303 w 4008470"/>
                  <a:gd name="connsiteY12" fmla="*/ 949617 h 4612766"/>
                  <a:gd name="connsiteX13" fmla="*/ 1016773 w 4008470"/>
                  <a:gd name="connsiteY13" fmla="*/ 2874495 h 4612766"/>
                  <a:gd name="connsiteX14" fmla="*/ 0 w 4008470"/>
                  <a:gd name="connsiteY14" fmla="*/ 4612766 h 4612766"/>
                  <a:gd name="connsiteX15" fmla="*/ 0 w 4008470"/>
                  <a:gd name="connsiteY15" fmla="*/ 4612766 h 4612766"/>
                  <a:gd name="connsiteX0" fmla="*/ 2102304 w 4008470"/>
                  <a:gd name="connsiteY0" fmla="*/ 2759264 h 4612766"/>
                  <a:gd name="connsiteX1" fmla="*/ 2172536 w 4008470"/>
                  <a:gd name="connsiteY1" fmla="*/ 3138693 h 4612766"/>
                  <a:gd name="connsiteX2" fmla="*/ 2632875 w 4008470"/>
                  <a:gd name="connsiteY2" fmla="*/ 3293595 h 4612766"/>
                  <a:gd name="connsiteX3" fmla="*/ 3509921 w 4008470"/>
                  <a:gd name="connsiteY3" fmla="*/ 3318940 h 4612766"/>
                  <a:gd name="connsiteX4" fmla="*/ 3555226 w 4008470"/>
                  <a:gd name="connsiteY4" fmla="*/ 2864141 h 4612766"/>
                  <a:gd name="connsiteX5" fmla="*/ 3710053 w 4008470"/>
                  <a:gd name="connsiteY5" fmla="*/ 2718758 h 4612766"/>
                  <a:gd name="connsiteX6" fmla="*/ 3664806 w 4008470"/>
                  <a:gd name="connsiteY6" fmla="*/ 2632394 h 4612766"/>
                  <a:gd name="connsiteX7" fmla="*/ 3752850 w 4008470"/>
                  <a:gd name="connsiteY7" fmla="*/ 2536316 h 4612766"/>
                  <a:gd name="connsiteX8" fmla="*/ 3686175 w 4008470"/>
                  <a:gd name="connsiteY8" fmla="*/ 2327594 h 4612766"/>
                  <a:gd name="connsiteX9" fmla="*/ 4008452 w 4008470"/>
                  <a:gd name="connsiteY9" fmla="*/ 2118045 h 4612766"/>
                  <a:gd name="connsiteX10" fmla="*/ 3592581 w 4008470"/>
                  <a:gd name="connsiteY10" fmla="*/ 1501321 h 4612766"/>
                  <a:gd name="connsiteX11" fmla="*/ 2000996 w 4008470"/>
                  <a:gd name="connsiteY11" fmla="*/ 264 h 4612766"/>
                  <a:gd name="connsiteX12" fmla="*/ 549303 w 4008470"/>
                  <a:gd name="connsiteY12" fmla="*/ 949617 h 4612766"/>
                  <a:gd name="connsiteX13" fmla="*/ 1016773 w 4008470"/>
                  <a:gd name="connsiteY13" fmla="*/ 2874495 h 4612766"/>
                  <a:gd name="connsiteX14" fmla="*/ 0 w 4008470"/>
                  <a:gd name="connsiteY14" fmla="*/ 4612766 h 4612766"/>
                  <a:gd name="connsiteX15" fmla="*/ 0 w 4008470"/>
                  <a:gd name="connsiteY15" fmla="*/ 4612766 h 4612766"/>
                  <a:gd name="connsiteX0" fmla="*/ 2094989 w 4008470"/>
                  <a:gd name="connsiteY0" fmla="*/ 2810471 h 4612766"/>
                  <a:gd name="connsiteX1" fmla="*/ 2172536 w 4008470"/>
                  <a:gd name="connsiteY1" fmla="*/ 3138693 h 4612766"/>
                  <a:gd name="connsiteX2" fmla="*/ 2632875 w 4008470"/>
                  <a:gd name="connsiteY2" fmla="*/ 3293595 h 4612766"/>
                  <a:gd name="connsiteX3" fmla="*/ 3509921 w 4008470"/>
                  <a:gd name="connsiteY3" fmla="*/ 3318940 h 4612766"/>
                  <a:gd name="connsiteX4" fmla="*/ 3555226 w 4008470"/>
                  <a:gd name="connsiteY4" fmla="*/ 2864141 h 4612766"/>
                  <a:gd name="connsiteX5" fmla="*/ 3710053 w 4008470"/>
                  <a:gd name="connsiteY5" fmla="*/ 2718758 h 4612766"/>
                  <a:gd name="connsiteX6" fmla="*/ 3664806 w 4008470"/>
                  <a:gd name="connsiteY6" fmla="*/ 2632394 h 4612766"/>
                  <a:gd name="connsiteX7" fmla="*/ 3752850 w 4008470"/>
                  <a:gd name="connsiteY7" fmla="*/ 2536316 h 4612766"/>
                  <a:gd name="connsiteX8" fmla="*/ 3686175 w 4008470"/>
                  <a:gd name="connsiteY8" fmla="*/ 2327594 h 4612766"/>
                  <a:gd name="connsiteX9" fmla="*/ 4008452 w 4008470"/>
                  <a:gd name="connsiteY9" fmla="*/ 2118045 h 4612766"/>
                  <a:gd name="connsiteX10" fmla="*/ 3592581 w 4008470"/>
                  <a:gd name="connsiteY10" fmla="*/ 1501321 h 4612766"/>
                  <a:gd name="connsiteX11" fmla="*/ 2000996 w 4008470"/>
                  <a:gd name="connsiteY11" fmla="*/ 264 h 4612766"/>
                  <a:gd name="connsiteX12" fmla="*/ 549303 w 4008470"/>
                  <a:gd name="connsiteY12" fmla="*/ 949617 h 4612766"/>
                  <a:gd name="connsiteX13" fmla="*/ 1016773 w 4008470"/>
                  <a:gd name="connsiteY13" fmla="*/ 2874495 h 4612766"/>
                  <a:gd name="connsiteX14" fmla="*/ 0 w 4008470"/>
                  <a:gd name="connsiteY14" fmla="*/ 4612766 h 4612766"/>
                  <a:gd name="connsiteX15" fmla="*/ 0 w 4008470"/>
                  <a:gd name="connsiteY15" fmla="*/ 4612766 h 4612766"/>
                  <a:gd name="connsiteX0" fmla="*/ 2094989 w 4008470"/>
                  <a:gd name="connsiteY0" fmla="*/ 2810454 h 4612749"/>
                  <a:gd name="connsiteX1" fmla="*/ 2172536 w 4008470"/>
                  <a:gd name="connsiteY1" fmla="*/ 3138676 h 4612749"/>
                  <a:gd name="connsiteX2" fmla="*/ 2632875 w 4008470"/>
                  <a:gd name="connsiteY2" fmla="*/ 3293578 h 4612749"/>
                  <a:gd name="connsiteX3" fmla="*/ 3509921 w 4008470"/>
                  <a:gd name="connsiteY3" fmla="*/ 3318923 h 4612749"/>
                  <a:gd name="connsiteX4" fmla="*/ 3555226 w 4008470"/>
                  <a:gd name="connsiteY4" fmla="*/ 2864124 h 4612749"/>
                  <a:gd name="connsiteX5" fmla="*/ 3710053 w 4008470"/>
                  <a:gd name="connsiteY5" fmla="*/ 2718741 h 4612749"/>
                  <a:gd name="connsiteX6" fmla="*/ 3664806 w 4008470"/>
                  <a:gd name="connsiteY6" fmla="*/ 2632377 h 4612749"/>
                  <a:gd name="connsiteX7" fmla="*/ 3752850 w 4008470"/>
                  <a:gd name="connsiteY7" fmla="*/ 2536299 h 4612749"/>
                  <a:gd name="connsiteX8" fmla="*/ 3686175 w 4008470"/>
                  <a:gd name="connsiteY8" fmla="*/ 2327577 h 4612749"/>
                  <a:gd name="connsiteX9" fmla="*/ 4008452 w 4008470"/>
                  <a:gd name="connsiteY9" fmla="*/ 2118028 h 4612749"/>
                  <a:gd name="connsiteX10" fmla="*/ 3592581 w 4008470"/>
                  <a:gd name="connsiteY10" fmla="*/ 1501304 h 4612749"/>
                  <a:gd name="connsiteX11" fmla="*/ 2000996 w 4008470"/>
                  <a:gd name="connsiteY11" fmla="*/ 247 h 4612749"/>
                  <a:gd name="connsiteX12" fmla="*/ 549303 w 4008470"/>
                  <a:gd name="connsiteY12" fmla="*/ 949600 h 4612749"/>
                  <a:gd name="connsiteX13" fmla="*/ 1016773 w 4008470"/>
                  <a:gd name="connsiteY13" fmla="*/ 2874478 h 4612749"/>
                  <a:gd name="connsiteX14" fmla="*/ 0 w 4008470"/>
                  <a:gd name="connsiteY14" fmla="*/ 4612749 h 4612749"/>
                  <a:gd name="connsiteX15" fmla="*/ 0 w 4008470"/>
                  <a:gd name="connsiteY15" fmla="*/ 4612749 h 4612749"/>
                  <a:gd name="connsiteX0" fmla="*/ 2279716 w 4193197"/>
                  <a:gd name="connsiteY0" fmla="*/ 2810454 h 4802265"/>
                  <a:gd name="connsiteX1" fmla="*/ 2357263 w 4193197"/>
                  <a:gd name="connsiteY1" fmla="*/ 3138676 h 4802265"/>
                  <a:gd name="connsiteX2" fmla="*/ 2817602 w 4193197"/>
                  <a:gd name="connsiteY2" fmla="*/ 3293578 h 4802265"/>
                  <a:gd name="connsiteX3" fmla="*/ 3694648 w 4193197"/>
                  <a:gd name="connsiteY3" fmla="*/ 3318923 h 4802265"/>
                  <a:gd name="connsiteX4" fmla="*/ 3739953 w 4193197"/>
                  <a:gd name="connsiteY4" fmla="*/ 2864124 h 4802265"/>
                  <a:gd name="connsiteX5" fmla="*/ 3894780 w 4193197"/>
                  <a:gd name="connsiteY5" fmla="*/ 2718741 h 4802265"/>
                  <a:gd name="connsiteX6" fmla="*/ 3849533 w 4193197"/>
                  <a:gd name="connsiteY6" fmla="*/ 2632377 h 4802265"/>
                  <a:gd name="connsiteX7" fmla="*/ 3937577 w 4193197"/>
                  <a:gd name="connsiteY7" fmla="*/ 2536299 h 4802265"/>
                  <a:gd name="connsiteX8" fmla="*/ 3870902 w 4193197"/>
                  <a:gd name="connsiteY8" fmla="*/ 2327577 h 4802265"/>
                  <a:gd name="connsiteX9" fmla="*/ 4193179 w 4193197"/>
                  <a:gd name="connsiteY9" fmla="*/ 2118028 h 4802265"/>
                  <a:gd name="connsiteX10" fmla="*/ 3777308 w 4193197"/>
                  <a:gd name="connsiteY10" fmla="*/ 1501304 h 4802265"/>
                  <a:gd name="connsiteX11" fmla="*/ 2185723 w 4193197"/>
                  <a:gd name="connsiteY11" fmla="*/ 247 h 4802265"/>
                  <a:gd name="connsiteX12" fmla="*/ 734030 w 4193197"/>
                  <a:gd name="connsiteY12" fmla="*/ 949600 h 4802265"/>
                  <a:gd name="connsiteX13" fmla="*/ 1201500 w 4193197"/>
                  <a:gd name="connsiteY13" fmla="*/ 2874478 h 4802265"/>
                  <a:gd name="connsiteX14" fmla="*/ 184727 w 4193197"/>
                  <a:gd name="connsiteY14" fmla="*/ 4612749 h 4802265"/>
                  <a:gd name="connsiteX15" fmla="*/ 0 w 4193197"/>
                  <a:gd name="connsiteY15" fmla="*/ 4797476 h 4802265"/>
                  <a:gd name="connsiteX0" fmla="*/ 2094989 w 4008470"/>
                  <a:gd name="connsiteY0" fmla="*/ 2810454 h 4612749"/>
                  <a:gd name="connsiteX1" fmla="*/ 2172536 w 4008470"/>
                  <a:gd name="connsiteY1" fmla="*/ 3138676 h 4612749"/>
                  <a:gd name="connsiteX2" fmla="*/ 2632875 w 4008470"/>
                  <a:gd name="connsiteY2" fmla="*/ 3293578 h 4612749"/>
                  <a:gd name="connsiteX3" fmla="*/ 3509921 w 4008470"/>
                  <a:gd name="connsiteY3" fmla="*/ 3318923 h 4612749"/>
                  <a:gd name="connsiteX4" fmla="*/ 3555226 w 4008470"/>
                  <a:gd name="connsiteY4" fmla="*/ 2864124 h 4612749"/>
                  <a:gd name="connsiteX5" fmla="*/ 3710053 w 4008470"/>
                  <a:gd name="connsiteY5" fmla="*/ 2718741 h 4612749"/>
                  <a:gd name="connsiteX6" fmla="*/ 3664806 w 4008470"/>
                  <a:gd name="connsiteY6" fmla="*/ 2632377 h 4612749"/>
                  <a:gd name="connsiteX7" fmla="*/ 3752850 w 4008470"/>
                  <a:gd name="connsiteY7" fmla="*/ 2536299 h 4612749"/>
                  <a:gd name="connsiteX8" fmla="*/ 3686175 w 4008470"/>
                  <a:gd name="connsiteY8" fmla="*/ 2327577 h 4612749"/>
                  <a:gd name="connsiteX9" fmla="*/ 4008452 w 4008470"/>
                  <a:gd name="connsiteY9" fmla="*/ 2118028 h 4612749"/>
                  <a:gd name="connsiteX10" fmla="*/ 3592581 w 4008470"/>
                  <a:gd name="connsiteY10" fmla="*/ 1501304 h 4612749"/>
                  <a:gd name="connsiteX11" fmla="*/ 2000996 w 4008470"/>
                  <a:gd name="connsiteY11" fmla="*/ 247 h 4612749"/>
                  <a:gd name="connsiteX12" fmla="*/ 549303 w 4008470"/>
                  <a:gd name="connsiteY12" fmla="*/ 949600 h 4612749"/>
                  <a:gd name="connsiteX13" fmla="*/ 1016773 w 4008470"/>
                  <a:gd name="connsiteY13" fmla="*/ 2874478 h 4612749"/>
                  <a:gd name="connsiteX14" fmla="*/ 0 w 4008470"/>
                  <a:gd name="connsiteY14" fmla="*/ 4612749 h 4612749"/>
                  <a:gd name="connsiteX0" fmla="*/ 2279716 w 4193197"/>
                  <a:gd name="connsiteY0" fmla="*/ 2810454 h 4732822"/>
                  <a:gd name="connsiteX1" fmla="*/ 2357263 w 4193197"/>
                  <a:gd name="connsiteY1" fmla="*/ 3138676 h 4732822"/>
                  <a:gd name="connsiteX2" fmla="*/ 2817602 w 4193197"/>
                  <a:gd name="connsiteY2" fmla="*/ 3293578 h 4732822"/>
                  <a:gd name="connsiteX3" fmla="*/ 3694648 w 4193197"/>
                  <a:gd name="connsiteY3" fmla="*/ 3318923 h 4732822"/>
                  <a:gd name="connsiteX4" fmla="*/ 3739953 w 4193197"/>
                  <a:gd name="connsiteY4" fmla="*/ 2864124 h 4732822"/>
                  <a:gd name="connsiteX5" fmla="*/ 3894780 w 4193197"/>
                  <a:gd name="connsiteY5" fmla="*/ 2718741 h 4732822"/>
                  <a:gd name="connsiteX6" fmla="*/ 3849533 w 4193197"/>
                  <a:gd name="connsiteY6" fmla="*/ 2632377 h 4732822"/>
                  <a:gd name="connsiteX7" fmla="*/ 3937577 w 4193197"/>
                  <a:gd name="connsiteY7" fmla="*/ 2536299 h 4732822"/>
                  <a:gd name="connsiteX8" fmla="*/ 3870902 w 4193197"/>
                  <a:gd name="connsiteY8" fmla="*/ 2327577 h 4732822"/>
                  <a:gd name="connsiteX9" fmla="*/ 4193179 w 4193197"/>
                  <a:gd name="connsiteY9" fmla="*/ 2118028 h 4732822"/>
                  <a:gd name="connsiteX10" fmla="*/ 3777308 w 4193197"/>
                  <a:gd name="connsiteY10" fmla="*/ 1501304 h 4732822"/>
                  <a:gd name="connsiteX11" fmla="*/ 2185723 w 4193197"/>
                  <a:gd name="connsiteY11" fmla="*/ 247 h 4732822"/>
                  <a:gd name="connsiteX12" fmla="*/ 734030 w 4193197"/>
                  <a:gd name="connsiteY12" fmla="*/ 949600 h 4732822"/>
                  <a:gd name="connsiteX13" fmla="*/ 1201500 w 4193197"/>
                  <a:gd name="connsiteY13" fmla="*/ 2874478 h 4732822"/>
                  <a:gd name="connsiteX14" fmla="*/ 0 w 4193197"/>
                  <a:gd name="connsiteY14" fmla="*/ 4732822 h 4732822"/>
                  <a:gd name="connsiteX0" fmla="*/ 2279716 w 4193197"/>
                  <a:gd name="connsiteY0" fmla="*/ 2810222 h 4732590"/>
                  <a:gd name="connsiteX1" fmla="*/ 2357263 w 4193197"/>
                  <a:gd name="connsiteY1" fmla="*/ 3138444 h 4732590"/>
                  <a:gd name="connsiteX2" fmla="*/ 2817602 w 4193197"/>
                  <a:gd name="connsiteY2" fmla="*/ 3293346 h 4732590"/>
                  <a:gd name="connsiteX3" fmla="*/ 3694648 w 4193197"/>
                  <a:gd name="connsiteY3" fmla="*/ 3318691 h 4732590"/>
                  <a:gd name="connsiteX4" fmla="*/ 3739953 w 4193197"/>
                  <a:gd name="connsiteY4" fmla="*/ 2863892 h 4732590"/>
                  <a:gd name="connsiteX5" fmla="*/ 3894780 w 4193197"/>
                  <a:gd name="connsiteY5" fmla="*/ 2718509 h 4732590"/>
                  <a:gd name="connsiteX6" fmla="*/ 3849533 w 4193197"/>
                  <a:gd name="connsiteY6" fmla="*/ 2632145 h 4732590"/>
                  <a:gd name="connsiteX7" fmla="*/ 3937577 w 4193197"/>
                  <a:gd name="connsiteY7" fmla="*/ 2536067 h 4732590"/>
                  <a:gd name="connsiteX8" fmla="*/ 3870902 w 4193197"/>
                  <a:gd name="connsiteY8" fmla="*/ 2327345 h 4732590"/>
                  <a:gd name="connsiteX9" fmla="*/ 4193179 w 4193197"/>
                  <a:gd name="connsiteY9" fmla="*/ 2117796 h 4732590"/>
                  <a:gd name="connsiteX10" fmla="*/ 3777308 w 4193197"/>
                  <a:gd name="connsiteY10" fmla="*/ 1501072 h 4732590"/>
                  <a:gd name="connsiteX11" fmla="*/ 2185723 w 4193197"/>
                  <a:gd name="connsiteY11" fmla="*/ 15 h 4732590"/>
                  <a:gd name="connsiteX12" fmla="*/ 734030 w 4193197"/>
                  <a:gd name="connsiteY12" fmla="*/ 949368 h 4732590"/>
                  <a:gd name="connsiteX13" fmla="*/ 1201500 w 4193197"/>
                  <a:gd name="connsiteY13" fmla="*/ 2874246 h 4732590"/>
                  <a:gd name="connsiteX14" fmla="*/ 0 w 4193197"/>
                  <a:gd name="connsiteY14" fmla="*/ 4732590 h 4732590"/>
                  <a:gd name="connsiteX0" fmla="*/ 2279716 w 4193197"/>
                  <a:gd name="connsiteY0" fmla="*/ 2810579 h 4732947"/>
                  <a:gd name="connsiteX1" fmla="*/ 2357263 w 4193197"/>
                  <a:gd name="connsiteY1" fmla="*/ 3138801 h 4732947"/>
                  <a:gd name="connsiteX2" fmla="*/ 2817602 w 4193197"/>
                  <a:gd name="connsiteY2" fmla="*/ 3293703 h 4732947"/>
                  <a:gd name="connsiteX3" fmla="*/ 3694648 w 4193197"/>
                  <a:gd name="connsiteY3" fmla="*/ 3319048 h 4732947"/>
                  <a:gd name="connsiteX4" fmla="*/ 3739953 w 4193197"/>
                  <a:gd name="connsiteY4" fmla="*/ 2864249 h 4732947"/>
                  <a:gd name="connsiteX5" fmla="*/ 3894780 w 4193197"/>
                  <a:gd name="connsiteY5" fmla="*/ 2718866 h 4732947"/>
                  <a:gd name="connsiteX6" fmla="*/ 3849533 w 4193197"/>
                  <a:gd name="connsiteY6" fmla="*/ 2632502 h 4732947"/>
                  <a:gd name="connsiteX7" fmla="*/ 3937577 w 4193197"/>
                  <a:gd name="connsiteY7" fmla="*/ 2536424 h 4732947"/>
                  <a:gd name="connsiteX8" fmla="*/ 3870902 w 4193197"/>
                  <a:gd name="connsiteY8" fmla="*/ 2327702 h 4732947"/>
                  <a:gd name="connsiteX9" fmla="*/ 4193179 w 4193197"/>
                  <a:gd name="connsiteY9" fmla="*/ 2118153 h 4732947"/>
                  <a:gd name="connsiteX10" fmla="*/ 3777308 w 4193197"/>
                  <a:gd name="connsiteY10" fmla="*/ 1501429 h 4732947"/>
                  <a:gd name="connsiteX11" fmla="*/ 2185723 w 4193197"/>
                  <a:gd name="connsiteY11" fmla="*/ 372 h 4732947"/>
                  <a:gd name="connsiteX12" fmla="*/ 734030 w 4193197"/>
                  <a:gd name="connsiteY12" fmla="*/ 949725 h 4732947"/>
                  <a:gd name="connsiteX13" fmla="*/ 1201500 w 4193197"/>
                  <a:gd name="connsiteY13" fmla="*/ 2874603 h 4732947"/>
                  <a:gd name="connsiteX14" fmla="*/ 0 w 4193197"/>
                  <a:gd name="connsiteY14" fmla="*/ 4732947 h 4732947"/>
                  <a:gd name="connsiteX0" fmla="*/ 2279716 w 4193197"/>
                  <a:gd name="connsiteY0" fmla="*/ 2810605 h 4732973"/>
                  <a:gd name="connsiteX1" fmla="*/ 2357263 w 4193197"/>
                  <a:gd name="connsiteY1" fmla="*/ 3138827 h 4732973"/>
                  <a:gd name="connsiteX2" fmla="*/ 2817602 w 4193197"/>
                  <a:gd name="connsiteY2" fmla="*/ 3293729 h 4732973"/>
                  <a:gd name="connsiteX3" fmla="*/ 3694648 w 4193197"/>
                  <a:gd name="connsiteY3" fmla="*/ 3319074 h 4732973"/>
                  <a:gd name="connsiteX4" fmla="*/ 3739953 w 4193197"/>
                  <a:gd name="connsiteY4" fmla="*/ 2864275 h 4732973"/>
                  <a:gd name="connsiteX5" fmla="*/ 3894780 w 4193197"/>
                  <a:gd name="connsiteY5" fmla="*/ 2718892 h 4732973"/>
                  <a:gd name="connsiteX6" fmla="*/ 3849533 w 4193197"/>
                  <a:gd name="connsiteY6" fmla="*/ 2632528 h 4732973"/>
                  <a:gd name="connsiteX7" fmla="*/ 3937577 w 4193197"/>
                  <a:gd name="connsiteY7" fmla="*/ 2536450 h 4732973"/>
                  <a:gd name="connsiteX8" fmla="*/ 3870902 w 4193197"/>
                  <a:gd name="connsiteY8" fmla="*/ 2327728 h 4732973"/>
                  <a:gd name="connsiteX9" fmla="*/ 4193179 w 4193197"/>
                  <a:gd name="connsiteY9" fmla="*/ 2118179 h 4732973"/>
                  <a:gd name="connsiteX10" fmla="*/ 3777308 w 4193197"/>
                  <a:gd name="connsiteY10" fmla="*/ 1501455 h 4732973"/>
                  <a:gd name="connsiteX11" fmla="*/ 2185723 w 4193197"/>
                  <a:gd name="connsiteY11" fmla="*/ 398 h 4732973"/>
                  <a:gd name="connsiteX12" fmla="*/ 734030 w 4193197"/>
                  <a:gd name="connsiteY12" fmla="*/ 949751 h 4732973"/>
                  <a:gd name="connsiteX13" fmla="*/ 1201500 w 4193197"/>
                  <a:gd name="connsiteY13" fmla="*/ 2874629 h 4732973"/>
                  <a:gd name="connsiteX14" fmla="*/ 0 w 4193197"/>
                  <a:gd name="connsiteY14" fmla="*/ 4732973 h 4732973"/>
                  <a:gd name="connsiteX0" fmla="*/ 2279716 w 4193197"/>
                  <a:gd name="connsiteY0" fmla="*/ 2810605 h 4732973"/>
                  <a:gd name="connsiteX1" fmla="*/ 2357263 w 4193197"/>
                  <a:gd name="connsiteY1" fmla="*/ 3138827 h 4732973"/>
                  <a:gd name="connsiteX2" fmla="*/ 2817602 w 4193197"/>
                  <a:gd name="connsiteY2" fmla="*/ 3293729 h 4732973"/>
                  <a:gd name="connsiteX3" fmla="*/ 3694648 w 4193197"/>
                  <a:gd name="connsiteY3" fmla="*/ 3319074 h 4732973"/>
                  <a:gd name="connsiteX4" fmla="*/ 3739953 w 4193197"/>
                  <a:gd name="connsiteY4" fmla="*/ 2864275 h 4732973"/>
                  <a:gd name="connsiteX5" fmla="*/ 3894780 w 4193197"/>
                  <a:gd name="connsiteY5" fmla="*/ 2718892 h 4732973"/>
                  <a:gd name="connsiteX6" fmla="*/ 3849533 w 4193197"/>
                  <a:gd name="connsiteY6" fmla="*/ 2632528 h 4732973"/>
                  <a:gd name="connsiteX7" fmla="*/ 3937577 w 4193197"/>
                  <a:gd name="connsiteY7" fmla="*/ 2536450 h 4732973"/>
                  <a:gd name="connsiteX8" fmla="*/ 3870902 w 4193197"/>
                  <a:gd name="connsiteY8" fmla="*/ 2327728 h 4732973"/>
                  <a:gd name="connsiteX9" fmla="*/ 4193179 w 4193197"/>
                  <a:gd name="connsiteY9" fmla="*/ 2118179 h 4732973"/>
                  <a:gd name="connsiteX10" fmla="*/ 3777308 w 4193197"/>
                  <a:gd name="connsiteY10" fmla="*/ 1501455 h 4732973"/>
                  <a:gd name="connsiteX11" fmla="*/ 2185723 w 4193197"/>
                  <a:gd name="connsiteY11" fmla="*/ 398 h 4732973"/>
                  <a:gd name="connsiteX12" fmla="*/ 734030 w 4193197"/>
                  <a:gd name="connsiteY12" fmla="*/ 949751 h 4732973"/>
                  <a:gd name="connsiteX13" fmla="*/ 1201500 w 4193197"/>
                  <a:gd name="connsiteY13" fmla="*/ 2874629 h 4732973"/>
                  <a:gd name="connsiteX14" fmla="*/ 0 w 4193197"/>
                  <a:gd name="connsiteY14" fmla="*/ 4732973 h 4732973"/>
                  <a:gd name="connsiteX0" fmla="*/ 1630278 w 3543759"/>
                  <a:gd name="connsiteY0" fmla="*/ 2810605 h 3794299"/>
                  <a:gd name="connsiteX1" fmla="*/ 1707825 w 3543759"/>
                  <a:gd name="connsiteY1" fmla="*/ 3138827 h 3794299"/>
                  <a:gd name="connsiteX2" fmla="*/ 2168164 w 3543759"/>
                  <a:gd name="connsiteY2" fmla="*/ 3293729 h 3794299"/>
                  <a:gd name="connsiteX3" fmla="*/ 3045210 w 3543759"/>
                  <a:gd name="connsiteY3" fmla="*/ 3319074 h 3794299"/>
                  <a:gd name="connsiteX4" fmla="*/ 3090515 w 3543759"/>
                  <a:gd name="connsiteY4" fmla="*/ 2864275 h 3794299"/>
                  <a:gd name="connsiteX5" fmla="*/ 3245342 w 3543759"/>
                  <a:gd name="connsiteY5" fmla="*/ 2718892 h 3794299"/>
                  <a:gd name="connsiteX6" fmla="*/ 3200095 w 3543759"/>
                  <a:gd name="connsiteY6" fmla="*/ 2632528 h 3794299"/>
                  <a:gd name="connsiteX7" fmla="*/ 3288139 w 3543759"/>
                  <a:gd name="connsiteY7" fmla="*/ 2536450 h 3794299"/>
                  <a:gd name="connsiteX8" fmla="*/ 3221464 w 3543759"/>
                  <a:gd name="connsiteY8" fmla="*/ 2327728 h 3794299"/>
                  <a:gd name="connsiteX9" fmla="*/ 3543741 w 3543759"/>
                  <a:gd name="connsiteY9" fmla="*/ 2118179 h 3794299"/>
                  <a:gd name="connsiteX10" fmla="*/ 3127870 w 3543759"/>
                  <a:gd name="connsiteY10" fmla="*/ 1501455 h 3794299"/>
                  <a:gd name="connsiteX11" fmla="*/ 1536285 w 3543759"/>
                  <a:gd name="connsiteY11" fmla="*/ 398 h 3794299"/>
                  <a:gd name="connsiteX12" fmla="*/ 84592 w 3543759"/>
                  <a:gd name="connsiteY12" fmla="*/ 949751 h 3794299"/>
                  <a:gd name="connsiteX13" fmla="*/ 552062 w 3543759"/>
                  <a:gd name="connsiteY13" fmla="*/ 2874629 h 3794299"/>
                  <a:gd name="connsiteX14" fmla="*/ 219990 w 3543759"/>
                  <a:gd name="connsiteY14" fmla="*/ 3794299 h 3794299"/>
                  <a:gd name="connsiteX0" fmla="*/ 1630278 w 3543759"/>
                  <a:gd name="connsiteY0" fmla="*/ 2810605 h 3794299"/>
                  <a:gd name="connsiteX1" fmla="*/ 1707825 w 3543759"/>
                  <a:gd name="connsiteY1" fmla="*/ 3138827 h 3794299"/>
                  <a:gd name="connsiteX2" fmla="*/ 2168164 w 3543759"/>
                  <a:gd name="connsiteY2" fmla="*/ 3293729 h 3794299"/>
                  <a:gd name="connsiteX3" fmla="*/ 3045210 w 3543759"/>
                  <a:gd name="connsiteY3" fmla="*/ 3319074 h 3794299"/>
                  <a:gd name="connsiteX4" fmla="*/ 3090515 w 3543759"/>
                  <a:gd name="connsiteY4" fmla="*/ 2864275 h 3794299"/>
                  <a:gd name="connsiteX5" fmla="*/ 3245342 w 3543759"/>
                  <a:gd name="connsiteY5" fmla="*/ 2718892 h 3794299"/>
                  <a:gd name="connsiteX6" fmla="*/ 3200095 w 3543759"/>
                  <a:gd name="connsiteY6" fmla="*/ 2632528 h 3794299"/>
                  <a:gd name="connsiteX7" fmla="*/ 3288139 w 3543759"/>
                  <a:gd name="connsiteY7" fmla="*/ 2536450 h 3794299"/>
                  <a:gd name="connsiteX8" fmla="*/ 3221464 w 3543759"/>
                  <a:gd name="connsiteY8" fmla="*/ 2327728 h 3794299"/>
                  <a:gd name="connsiteX9" fmla="*/ 3543741 w 3543759"/>
                  <a:gd name="connsiteY9" fmla="*/ 2118179 h 3794299"/>
                  <a:gd name="connsiteX10" fmla="*/ 3127870 w 3543759"/>
                  <a:gd name="connsiteY10" fmla="*/ 1501455 h 3794299"/>
                  <a:gd name="connsiteX11" fmla="*/ 1536285 w 3543759"/>
                  <a:gd name="connsiteY11" fmla="*/ 398 h 3794299"/>
                  <a:gd name="connsiteX12" fmla="*/ 84592 w 3543759"/>
                  <a:gd name="connsiteY12" fmla="*/ 949751 h 3794299"/>
                  <a:gd name="connsiteX13" fmla="*/ 552062 w 3543759"/>
                  <a:gd name="connsiteY13" fmla="*/ 2874629 h 3794299"/>
                  <a:gd name="connsiteX14" fmla="*/ 219990 w 3543759"/>
                  <a:gd name="connsiteY14" fmla="*/ 3794299 h 3794299"/>
                  <a:gd name="connsiteX0" fmla="*/ 1630278 w 3543759"/>
                  <a:gd name="connsiteY0" fmla="*/ 2810605 h 3794299"/>
                  <a:gd name="connsiteX1" fmla="*/ 1707825 w 3543759"/>
                  <a:gd name="connsiteY1" fmla="*/ 3138827 h 3794299"/>
                  <a:gd name="connsiteX2" fmla="*/ 2168164 w 3543759"/>
                  <a:gd name="connsiteY2" fmla="*/ 3370669 h 3794299"/>
                  <a:gd name="connsiteX3" fmla="*/ 3045210 w 3543759"/>
                  <a:gd name="connsiteY3" fmla="*/ 3319074 h 3794299"/>
                  <a:gd name="connsiteX4" fmla="*/ 3090515 w 3543759"/>
                  <a:gd name="connsiteY4" fmla="*/ 2864275 h 3794299"/>
                  <a:gd name="connsiteX5" fmla="*/ 3245342 w 3543759"/>
                  <a:gd name="connsiteY5" fmla="*/ 2718892 h 3794299"/>
                  <a:gd name="connsiteX6" fmla="*/ 3200095 w 3543759"/>
                  <a:gd name="connsiteY6" fmla="*/ 2632528 h 3794299"/>
                  <a:gd name="connsiteX7" fmla="*/ 3288139 w 3543759"/>
                  <a:gd name="connsiteY7" fmla="*/ 2536450 h 3794299"/>
                  <a:gd name="connsiteX8" fmla="*/ 3221464 w 3543759"/>
                  <a:gd name="connsiteY8" fmla="*/ 2327728 h 3794299"/>
                  <a:gd name="connsiteX9" fmla="*/ 3543741 w 3543759"/>
                  <a:gd name="connsiteY9" fmla="*/ 2118179 h 3794299"/>
                  <a:gd name="connsiteX10" fmla="*/ 3127870 w 3543759"/>
                  <a:gd name="connsiteY10" fmla="*/ 1501455 h 3794299"/>
                  <a:gd name="connsiteX11" fmla="*/ 1536285 w 3543759"/>
                  <a:gd name="connsiteY11" fmla="*/ 398 h 3794299"/>
                  <a:gd name="connsiteX12" fmla="*/ 84592 w 3543759"/>
                  <a:gd name="connsiteY12" fmla="*/ 949751 h 3794299"/>
                  <a:gd name="connsiteX13" fmla="*/ 552062 w 3543759"/>
                  <a:gd name="connsiteY13" fmla="*/ 2874629 h 3794299"/>
                  <a:gd name="connsiteX14" fmla="*/ 219990 w 3543759"/>
                  <a:gd name="connsiteY14" fmla="*/ 3794299 h 3794299"/>
                  <a:gd name="connsiteX0" fmla="*/ 1630278 w 3543759"/>
                  <a:gd name="connsiteY0" fmla="*/ 2810605 h 3794299"/>
                  <a:gd name="connsiteX1" fmla="*/ 1684743 w 3543759"/>
                  <a:gd name="connsiteY1" fmla="*/ 3223461 h 3794299"/>
                  <a:gd name="connsiteX2" fmla="*/ 2168164 w 3543759"/>
                  <a:gd name="connsiteY2" fmla="*/ 3370669 h 3794299"/>
                  <a:gd name="connsiteX3" fmla="*/ 3045210 w 3543759"/>
                  <a:gd name="connsiteY3" fmla="*/ 3319074 h 3794299"/>
                  <a:gd name="connsiteX4" fmla="*/ 3090515 w 3543759"/>
                  <a:gd name="connsiteY4" fmla="*/ 2864275 h 3794299"/>
                  <a:gd name="connsiteX5" fmla="*/ 3245342 w 3543759"/>
                  <a:gd name="connsiteY5" fmla="*/ 2718892 h 3794299"/>
                  <a:gd name="connsiteX6" fmla="*/ 3200095 w 3543759"/>
                  <a:gd name="connsiteY6" fmla="*/ 2632528 h 3794299"/>
                  <a:gd name="connsiteX7" fmla="*/ 3288139 w 3543759"/>
                  <a:gd name="connsiteY7" fmla="*/ 2536450 h 3794299"/>
                  <a:gd name="connsiteX8" fmla="*/ 3221464 w 3543759"/>
                  <a:gd name="connsiteY8" fmla="*/ 2327728 h 3794299"/>
                  <a:gd name="connsiteX9" fmla="*/ 3543741 w 3543759"/>
                  <a:gd name="connsiteY9" fmla="*/ 2118179 h 3794299"/>
                  <a:gd name="connsiteX10" fmla="*/ 3127870 w 3543759"/>
                  <a:gd name="connsiteY10" fmla="*/ 1501455 h 3794299"/>
                  <a:gd name="connsiteX11" fmla="*/ 1536285 w 3543759"/>
                  <a:gd name="connsiteY11" fmla="*/ 398 h 3794299"/>
                  <a:gd name="connsiteX12" fmla="*/ 84592 w 3543759"/>
                  <a:gd name="connsiteY12" fmla="*/ 949751 h 3794299"/>
                  <a:gd name="connsiteX13" fmla="*/ 552062 w 3543759"/>
                  <a:gd name="connsiteY13" fmla="*/ 2874629 h 3794299"/>
                  <a:gd name="connsiteX14" fmla="*/ 219990 w 3543759"/>
                  <a:gd name="connsiteY14" fmla="*/ 3794299 h 3794299"/>
                  <a:gd name="connsiteX0" fmla="*/ 1622584 w 3543759"/>
                  <a:gd name="connsiteY0" fmla="*/ 2972180 h 3794299"/>
                  <a:gd name="connsiteX1" fmla="*/ 1684743 w 3543759"/>
                  <a:gd name="connsiteY1" fmla="*/ 3223461 h 3794299"/>
                  <a:gd name="connsiteX2" fmla="*/ 2168164 w 3543759"/>
                  <a:gd name="connsiteY2" fmla="*/ 3370669 h 3794299"/>
                  <a:gd name="connsiteX3" fmla="*/ 3045210 w 3543759"/>
                  <a:gd name="connsiteY3" fmla="*/ 3319074 h 3794299"/>
                  <a:gd name="connsiteX4" fmla="*/ 3090515 w 3543759"/>
                  <a:gd name="connsiteY4" fmla="*/ 2864275 h 3794299"/>
                  <a:gd name="connsiteX5" fmla="*/ 3245342 w 3543759"/>
                  <a:gd name="connsiteY5" fmla="*/ 2718892 h 3794299"/>
                  <a:gd name="connsiteX6" fmla="*/ 3200095 w 3543759"/>
                  <a:gd name="connsiteY6" fmla="*/ 2632528 h 3794299"/>
                  <a:gd name="connsiteX7" fmla="*/ 3288139 w 3543759"/>
                  <a:gd name="connsiteY7" fmla="*/ 2536450 h 3794299"/>
                  <a:gd name="connsiteX8" fmla="*/ 3221464 w 3543759"/>
                  <a:gd name="connsiteY8" fmla="*/ 2327728 h 3794299"/>
                  <a:gd name="connsiteX9" fmla="*/ 3543741 w 3543759"/>
                  <a:gd name="connsiteY9" fmla="*/ 2118179 h 3794299"/>
                  <a:gd name="connsiteX10" fmla="*/ 3127870 w 3543759"/>
                  <a:gd name="connsiteY10" fmla="*/ 1501455 h 3794299"/>
                  <a:gd name="connsiteX11" fmla="*/ 1536285 w 3543759"/>
                  <a:gd name="connsiteY11" fmla="*/ 398 h 3794299"/>
                  <a:gd name="connsiteX12" fmla="*/ 84592 w 3543759"/>
                  <a:gd name="connsiteY12" fmla="*/ 949751 h 3794299"/>
                  <a:gd name="connsiteX13" fmla="*/ 552062 w 3543759"/>
                  <a:gd name="connsiteY13" fmla="*/ 2874629 h 3794299"/>
                  <a:gd name="connsiteX14" fmla="*/ 219990 w 3543759"/>
                  <a:gd name="connsiteY14" fmla="*/ 3794299 h 3794299"/>
                  <a:gd name="connsiteX0" fmla="*/ 1831982 w 3753157"/>
                  <a:gd name="connsiteY0" fmla="*/ 2972180 h 4578401"/>
                  <a:gd name="connsiteX1" fmla="*/ 1894141 w 3753157"/>
                  <a:gd name="connsiteY1" fmla="*/ 3223461 h 4578401"/>
                  <a:gd name="connsiteX2" fmla="*/ 2377562 w 3753157"/>
                  <a:gd name="connsiteY2" fmla="*/ 3370669 h 4578401"/>
                  <a:gd name="connsiteX3" fmla="*/ 3254608 w 3753157"/>
                  <a:gd name="connsiteY3" fmla="*/ 3319074 h 4578401"/>
                  <a:gd name="connsiteX4" fmla="*/ 3299913 w 3753157"/>
                  <a:gd name="connsiteY4" fmla="*/ 2864275 h 4578401"/>
                  <a:gd name="connsiteX5" fmla="*/ 3454740 w 3753157"/>
                  <a:gd name="connsiteY5" fmla="*/ 2718892 h 4578401"/>
                  <a:gd name="connsiteX6" fmla="*/ 3409493 w 3753157"/>
                  <a:gd name="connsiteY6" fmla="*/ 2632528 h 4578401"/>
                  <a:gd name="connsiteX7" fmla="*/ 3497537 w 3753157"/>
                  <a:gd name="connsiteY7" fmla="*/ 2536450 h 4578401"/>
                  <a:gd name="connsiteX8" fmla="*/ 3430862 w 3753157"/>
                  <a:gd name="connsiteY8" fmla="*/ 2327728 h 4578401"/>
                  <a:gd name="connsiteX9" fmla="*/ 3753139 w 3753157"/>
                  <a:gd name="connsiteY9" fmla="*/ 2118179 h 4578401"/>
                  <a:gd name="connsiteX10" fmla="*/ 3337268 w 3753157"/>
                  <a:gd name="connsiteY10" fmla="*/ 1501455 h 4578401"/>
                  <a:gd name="connsiteX11" fmla="*/ 1745683 w 3753157"/>
                  <a:gd name="connsiteY11" fmla="*/ 398 h 4578401"/>
                  <a:gd name="connsiteX12" fmla="*/ 293990 w 3753157"/>
                  <a:gd name="connsiteY12" fmla="*/ 949751 h 4578401"/>
                  <a:gd name="connsiteX13" fmla="*/ 761460 w 3753157"/>
                  <a:gd name="connsiteY13" fmla="*/ 2874629 h 4578401"/>
                  <a:gd name="connsiteX14" fmla="*/ 0 w 3753157"/>
                  <a:gd name="connsiteY14" fmla="*/ 4578401 h 4578401"/>
                  <a:gd name="connsiteX0" fmla="*/ 1831982 w 3753157"/>
                  <a:gd name="connsiteY0" fmla="*/ 2972180 h 4578401"/>
                  <a:gd name="connsiteX1" fmla="*/ 1894141 w 3753157"/>
                  <a:gd name="connsiteY1" fmla="*/ 3223461 h 4578401"/>
                  <a:gd name="connsiteX2" fmla="*/ 2377562 w 3753157"/>
                  <a:gd name="connsiteY2" fmla="*/ 3370669 h 4578401"/>
                  <a:gd name="connsiteX3" fmla="*/ 3254608 w 3753157"/>
                  <a:gd name="connsiteY3" fmla="*/ 3319074 h 4578401"/>
                  <a:gd name="connsiteX4" fmla="*/ 3299913 w 3753157"/>
                  <a:gd name="connsiteY4" fmla="*/ 2864275 h 4578401"/>
                  <a:gd name="connsiteX5" fmla="*/ 3454740 w 3753157"/>
                  <a:gd name="connsiteY5" fmla="*/ 2718892 h 4578401"/>
                  <a:gd name="connsiteX6" fmla="*/ 3409493 w 3753157"/>
                  <a:gd name="connsiteY6" fmla="*/ 2632528 h 4578401"/>
                  <a:gd name="connsiteX7" fmla="*/ 3497537 w 3753157"/>
                  <a:gd name="connsiteY7" fmla="*/ 2536450 h 4578401"/>
                  <a:gd name="connsiteX8" fmla="*/ 3430862 w 3753157"/>
                  <a:gd name="connsiteY8" fmla="*/ 2327728 h 4578401"/>
                  <a:gd name="connsiteX9" fmla="*/ 3753139 w 3753157"/>
                  <a:gd name="connsiteY9" fmla="*/ 2118179 h 4578401"/>
                  <a:gd name="connsiteX10" fmla="*/ 3337268 w 3753157"/>
                  <a:gd name="connsiteY10" fmla="*/ 1501455 h 4578401"/>
                  <a:gd name="connsiteX11" fmla="*/ 1745683 w 3753157"/>
                  <a:gd name="connsiteY11" fmla="*/ 398 h 4578401"/>
                  <a:gd name="connsiteX12" fmla="*/ 293990 w 3753157"/>
                  <a:gd name="connsiteY12" fmla="*/ 949751 h 4578401"/>
                  <a:gd name="connsiteX13" fmla="*/ 761460 w 3753157"/>
                  <a:gd name="connsiteY13" fmla="*/ 2874629 h 4578401"/>
                  <a:gd name="connsiteX14" fmla="*/ 0 w 3753157"/>
                  <a:gd name="connsiteY14" fmla="*/ 4578401 h 4578401"/>
                  <a:gd name="connsiteX0" fmla="*/ 1831982 w 3753157"/>
                  <a:gd name="connsiteY0" fmla="*/ 2972180 h 4578401"/>
                  <a:gd name="connsiteX1" fmla="*/ 2127505 w 3753157"/>
                  <a:gd name="connsiteY1" fmla="*/ 3288803 h 4578401"/>
                  <a:gd name="connsiteX2" fmla="*/ 2377562 w 3753157"/>
                  <a:gd name="connsiteY2" fmla="*/ 3370669 h 4578401"/>
                  <a:gd name="connsiteX3" fmla="*/ 3254608 w 3753157"/>
                  <a:gd name="connsiteY3" fmla="*/ 3319074 h 4578401"/>
                  <a:gd name="connsiteX4" fmla="*/ 3299913 w 3753157"/>
                  <a:gd name="connsiteY4" fmla="*/ 2864275 h 4578401"/>
                  <a:gd name="connsiteX5" fmla="*/ 3454740 w 3753157"/>
                  <a:gd name="connsiteY5" fmla="*/ 2718892 h 4578401"/>
                  <a:gd name="connsiteX6" fmla="*/ 3409493 w 3753157"/>
                  <a:gd name="connsiteY6" fmla="*/ 2632528 h 4578401"/>
                  <a:gd name="connsiteX7" fmla="*/ 3497537 w 3753157"/>
                  <a:gd name="connsiteY7" fmla="*/ 2536450 h 4578401"/>
                  <a:gd name="connsiteX8" fmla="*/ 3430862 w 3753157"/>
                  <a:gd name="connsiteY8" fmla="*/ 2327728 h 4578401"/>
                  <a:gd name="connsiteX9" fmla="*/ 3753139 w 3753157"/>
                  <a:gd name="connsiteY9" fmla="*/ 2118179 h 4578401"/>
                  <a:gd name="connsiteX10" fmla="*/ 3337268 w 3753157"/>
                  <a:gd name="connsiteY10" fmla="*/ 1501455 h 4578401"/>
                  <a:gd name="connsiteX11" fmla="*/ 1745683 w 3753157"/>
                  <a:gd name="connsiteY11" fmla="*/ 398 h 4578401"/>
                  <a:gd name="connsiteX12" fmla="*/ 293990 w 3753157"/>
                  <a:gd name="connsiteY12" fmla="*/ 949751 h 4578401"/>
                  <a:gd name="connsiteX13" fmla="*/ 761460 w 3753157"/>
                  <a:gd name="connsiteY13" fmla="*/ 2874629 h 4578401"/>
                  <a:gd name="connsiteX14" fmla="*/ 0 w 3753157"/>
                  <a:gd name="connsiteY14" fmla="*/ 4578401 h 4578401"/>
                  <a:gd name="connsiteX0" fmla="*/ 2037342 w 3753157"/>
                  <a:gd name="connsiteY0" fmla="*/ 4223010 h 4578401"/>
                  <a:gd name="connsiteX1" fmla="*/ 2127505 w 3753157"/>
                  <a:gd name="connsiteY1" fmla="*/ 3288803 h 4578401"/>
                  <a:gd name="connsiteX2" fmla="*/ 2377562 w 3753157"/>
                  <a:gd name="connsiteY2" fmla="*/ 3370669 h 4578401"/>
                  <a:gd name="connsiteX3" fmla="*/ 3254608 w 3753157"/>
                  <a:gd name="connsiteY3" fmla="*/ 3319074 h 4578401"/>
                  <a:gd name="connsiteX4" fmla="*/ 3299913 w 3753157"/>
                  <a:gd name="connsiteY4" fmla="*/ 2864275 h 4578401"/>
                  <a:gd name="connsiteX5" fmla="*/ 3454740 w 3753157"/>
                  <a:gd name="connsiteY5" fmla="*/ 2718892 h 4578401"/>
                  <a:gd name="connsiteX6" fmla="*/ 3409493 w 3753157"/>
                  <a:gd name="connsiteY6" fmla="*/ 2632528 h 4578401"/>
                  <a:gd name="connsiteX7" fmla="*/ 3497537 w 3753157"/>
                  <a:gd name="connsiteY7" fmla="*/ 2536450 h 4578401"/>
                  <a:gd name="connsiteX8" fmla="*/ 3430862 w 3753157"/>
                  <a:gd name="connsiteY8" fmla="*/ 2327728 h 4578401"/>
                  <a:gd name="connsiteX9" fmla="*/ 3753139 w 3753157"/>
                  <a:gd name="connsiteY9" fmla="*/ 2118179 h 4578401"/>
                  <a:gd name="connsiteX10" fmla="*/ 3337268 w 3753157"/>
                  <a:gd name="connsiteY10" fmla="*/ 1501455 h 4578401"/>
                  <a:gd name="connsiteX11" fmla="*/ 1745683 w 3753157"/>
                  <a:gd name="connsiteY11" fmla="*/ 398 h 4578401"/>
                  <a:gd name="connsiteX12" fmla="*/ 293990 w 3753157"/>
                  <a:gd name="connsiteY12" fmla="*/ 949751 h 4578401"/>
                  <a:gd name="connsiteX13" fmla="*/ 761460 w 3753157"/>
                  <a:gd name="connsiteY13" fmla="*/ 2874629 h 4578401"/>
                  <a:gd name="connsiteX14" fmla="*/ 0 w 3753157"/>
                  <a:gd name="connsiteY14" fmla="*/ 4578401 h 4578401"/>
                  <a:gd name="connsiteX0" fmla="*/ 2037342 w 3753157"/>
                  <a:gd name="connsiteY0" fmla="*/ 4223010 h 4578401"/>
                  <a:gd name="connsiteX1" fmla="*/ 2127505 w 3753157"/>
                  <a:gd name="connsiteY1" fmla="*/ 3288803 h 4578401"/>
                  <a:gd name="connsiteX2" fmla="*/ 2377562 w 3753157"/>
                  <a:gd name="connsiteY2" fmla="*/ 3370669 h 4578401"/>
                  <a:gd name="connsiteX3" fmla="*/ 3254608 w 3753157"/>
                  <a:gd name="connsiteY3" fmla="*/ 3319074 h 4578401"/>
                  <a:gd name="connsiteX4" fmla="*/ 3299913 w 3753157"/>
                  <a:gd name="connsiteY4" fmla="*/ 2864275 h 4578401"/>
                  <a:gd name="connsiteX5" fmla="*/ 3454740 w 3753157"/>
                  <a:gd name="connsiteY5" fmla="*/ 2718892 h 4578401"/>
                  <a:gd name="connsiteX6" fmla="*/ 3409493 w 3753157"/>
                  <a:gd name="connsiteY6" fmla="*/ 2632528 h 4578401"/>
                  <a:gd name="connsiteX7" fmla="*/ 3497537 w 3753157"/>
                  <a:gd name="connsiteY7" fmla="*/ 2536450 h 4578401"/>
                  <a:gd name="connsiteX8" fmla="*/ 3430862 w 3753157"/>
                  <a:gd name="connsiteY8" fmla="*/ 2327728 h 4578401"/>
                  <a:gd name="connsiteX9" fmla="*/ 3753139 w 3753157"/>
                  <a:gd name="connsiteY9" fmla="*/ 2118179 h 4578401"/>
                  <a:gd name="connsiteX10" fmla="*/ 3337268 w 3753157"/>
                  <a:gd name="connsiteY10" fmla="*/ 1501455 h 4578401"/>
                  <a:gd name="connsiteX11" fmla="*/ 1745683 w 3753157"/>
                  <a:gd name="connsiteY11" fmla="*/ 398 h 4578401"/>
                  <a:gd name="connsiteX12" fmla="*/ 293990 w 3753157"/>
                  <a:gd name="connsiteY12" fmla="*/ 949751 h 4578401"/>
                  <a:gd name="connsiteX13" fmla="*/ 761460 w 3753157"/>
                  <a:gd name="connsiteY13" fmla="*/ 2874629 h 4578401"/>
                  <a:gd name="connsiteX14" fmla="*/ 0 w 3753157"/>
                  <a:gd name="connsiteY14" fmla="*/ 4578401 h 4578401"/>
                  <a:gd name="connsiteX0" fmla="*/ 2037342 w 3753157"/>
                  <a:gd name="connsiteY0" fmla="*/ 4223010 h 4578401"/>
                  <a:gd name="connsiteX1" fmla="*/ 2127505 w 3753157"/>
                  <a:gd name="connsiteY1" fmla="*/ 3288803 h 4578401"/>
                  <a:gd name="connsiteX2" fmla="*/ 2377562 w 3753157"/>
                  <a:gd name="connsiteY2" fmla="*/ 3370669 h 4578401"/>
                  <a:gd name="connsiteX3" fmla="*/ 3254608 w 3753157"/>
                  <a:gd name="connsiteY3" fmla="*/ 3319074 h 4578401"/>
                  <a:gd name="connsiteX4" fmla="*/ 3299913 w 3753157"/>
                  <a:gd name="connsiteY4" fmla="*/ 2864275 h 4578401"/>
                  <a:gd name="connsiteX5" fmla="*/ 3454740 w 3753157"/>
                  <a:gd name="connsiteY5" fmla="*/ 2718892 h 4578401"/>
                  <a:gd name="connsiteX6" fmla="*/ 3409493 w 3753157"/>
                  <a:gd name="connsiteY6" fmla="*/ 2632528 h 4578401"/>
                  <a:gd name="connsiteX7" fmla="*/ 3497537 w 3753157"/>
                  <a:gd name="connsiteY7" fmla="*/ 2536450 h 4578401"/>
                  <a:gd name="connsiteX8" fmla="*/ 3430862 w 3753157"/>
                  <a:gd name="connsiteY8" fmla="*/ 2327728 h 4578401"/>
                  <a:gd name="connsiteX9" fmla="*/ 3753139 w 3753157"/>
                  <a:gd name="connsiteY9" fmla="*/ 2118179 h 4578401"/>
                  <a:gd name="connsiteX10" fmla="*/ 3337268 w 3753157"/>
                  <a:gd name="connsiteY10" fmla="*/ 1501455 h 4578401"/>
                  <a:gd name="connsiteX11" fmla="*/ 1745683 w 3753157"/>
                  <a:gd name="connsiteY11" fmla="*/ 398 h 4578401"/>
                  <a:gd name="connsiteX12" fmla="*/ 293990 w 3753157"/>
                  <a:gd name="connsiteY12" fmla="*/ 949751 h 4578401"/>
                  <a:gd name="connsiteX13" fmla="*/ 761460 w 3753157"/>
                  <a:gd name="connsiteY13" fmla="*/ 2874629 h 4578401"/>
                  <a:gd name="connsiteX14" fmla="*/ 0 w 3753157"/>
                  <a:gd name="connsiteY14" fmla="*/ 4578401 h 4578401"/>
                  <a:gd name="connsiteX0" fmla="*/ 2037342 w 3753157"/>
                  <a:gd name="connsiteY0" fmla="*/ 4223010 h 4578401"/>
                  <a:gd name="connsiteX1" fmla="*/ 2037589 w 3753157"/>
                  <a:gd name="connsiteY1" fmla="*/ 3984059 h 4578401"/>
                  <a:gd name="connsiteX2" fmla="*/ 2127505 w 3753157"/>
                  <a:gd name="connsiteY2" fmla="*/ 3288803 h 4578401"/>
                  <a:gd name="connsiteX3" fmla="*/ 2377562 w 3753157"/>
                  <a:gd name="connsiteY3" fmla="*/ 3370669 h 4578401"/>
                  <a:gd name="connsiteX4" fmla="*/ 3254608 w 3753157"/>
                  <a:gd name="connsiteY4" fmla="*/ 3319074 h 4578401"/>
                  <a:gd name="connsiteX5" fmla="*/ 3299913 w 3753157"/>
                  <a:gd name="connsiteY5" fmla="*/ 2864275 h 4578401"/>
                  <a:gd name="connsiteX6" fmla="*/ 3454740 w 3753157"/>
                  <a:gd name="connsiteY6" fmla="*/ 2718892 h 4578401"/>
                  <a:gd name="connsiteX7" fmla="*/ 3409493 w 3753157"/>
                  <a:gd name="connsiteY7" fmla="*/ 2632528 h 4578401"/>
                  <a:gd name="connsiteX8" fmla="*/ 3497537 w 3753157"/>
                  <a:gd name="connsiteY8" fmla="*/ 2536450 h 4578401"/>
                  <a:gd name="connsiteX9" fmla="*/ 3430862 w 3753157"/>
                  <a:gd name="connsiteY9" fmla="*/ 2327728 h 4578401"/>
                  <a:gd name="connsiteX10" fmla="*/ 3753139 w 3753157"/>
                  <a:gd name="connsiteY10" fmla="*/ 2118179 h 4578401"/>
                  <a:gd name="connsiteX11" fmla="*/ 3337268 w 3753157"/>
                  <a:gd name="connsiteY11" fmla="*/ 1501455 h 4578401"/>
                  <a:gd name="connsiteX12" fmla="*/ 1745683 w 3753157"/>
                  <a:gd name="connsiteY12" fmla="*/ 398 h 4578401"/>
                  <a:gd name="connsiteX13" fmla="*/ 293990 w 3753157"/>
                  <a:gd name="connsiteY13" fmla="*/ 949751 h 4578401"/>
                  <a:gd name="connsiteX14" fmla="*/ 761460 w 3753157"/>
                  <a:gd name="connsiteY14" fmla="*/ 2874629 h 4578401"/>
                  <a:gd name="connsiteX15" fmla="*/ 0 w 3753157"/>
                  <a:gd name="connsiteY15" fmla="*/ 4578401 h 4578401"/>
                  <a:gd name="connsiteX0" fmla="*/ 1747971 w 3753157"/>
                  <a:gd name="connsiteY0" fmla="*/ 3420239 h 4578401"/>
                  <a:gd name="connsiteX1" fmla="*/ 2037589 w 3753157"/>
                  <a:gd name="connsiteY1" fmla="*/ 3984059 h 4578401"/>
                  <a:gd name="connsiteX2" fmla="*/ 2127505 w 3753157"/>
                  <a:gd name="connsiteY2" fmla="*/ 3288803 h 4578401"/>
                  <a:gd name="connsiteX3" fmla="*/ 2377562 w 3753157"/>
                  <a:gd name="connsiteY3" fmla="*/ 3370669 h 4578401"/>
                  <a:gd name="connsiteX4" fmla="*/ 3254608 w 3753157"/>
                  <a:gd name="connsiteY4" fmla="*/ 3319074 h 4578401"/>
                  <a:gd name="connsiteX5" fmla="*/ 3299913 w 3753157"/>
                  <a:gd name="connsiteY5" fmla="*/ 2864275 h 4578401"/>
                  <a:gd name="connsiteX6" fmla="*/ 3454740 w 3753157"/>
                  <a:gd name="connsiteY6" fmla="*/ 2718892 h 4578401"/>
                  <a:gd name="connsiteX7" fmla="*/ 3409493 w 3753157"/>
                  <a:gd name="connsiteY7" fmla="*/ 2632528 h 4578401"/>
                  <a:gd name="connsiteX8" fmla="*/ 3497537 w 3753157"/>
                  <a:gd name="connsiteY8" fmla="*/ 2536450 h 4578401"/>
                  <a:gd name="connsiteX9" fmla="*/ 3430862 w 3753157"/>
                  <a:gd name="connsiteY9" fmla="*/ 2327728 h 4578401"/>
                  <a:gd name="connsiteX10" fmla="*/ 3753139 w 3753157"/>
                  <a:gd name="connsiteY10" fmla="*/ 2118179 h 4578401"/>
                  <a:gd name="connsiteX11" fmla="*/ 3337268 w 3753157"/>
                  <a:gd name="connsiteY11" fmla="*/ 1501455 h 4578401"/>
                  <a:gd name="connsiteX12" fmla="*/ 1745683 w 3753157"/>
                  <a:gd name="connsiteY12" fmla="*/ 398 h 4578401"/>
                  <a:gd name="connsiteX13" fmla="*/ 293990 w 3753157"/>
                  <a:gd name="connsiteY13" fmla="*/ 949751 h 4578401"/>
                  <a:gd name="connsiteX14" fmla="*/ 761460 w 3753157"/>
                  <a:gd name="connsiteY14" fmla="*/ 2874629 h 4578401"/>
                  <a:gd name="connsiteX15" fmla="*/ 0 w 3753157"/>
                  <a:gd name="connsiteY15" fmla="*/ 4578401 h 4578401"/>
                  <a:gd name="connsiteX0" fmla="*/ 1747971 w 3753157"/>
                  <a:gd name="connsiteY0" fmla="*/ 3420239 h 4578401"/>
                  <a:gd name="connsiteX1" fmla="*/ 2037589 w 3753157"/>
                  <a:gd name="connsiteY1" fmla="*/ 3984059 h 4578401"/>
                  <a:gd name="connsiteX2" fmla="*/ 2155509 w 3753157"/>
                  <a:gd name="connsiteY2" fmla="*/ 3839541 h 4578401"/>
                  <a:gd name="connsiteX3" fmla="*/ 2377562 w 3753157"/>
                  <a:gd name="connsiteY3" fmla="*/ 3370669 h 4578401"/>
                  <a:gd name="connsiteX4" fmla="*/ 3254608 w 3753157"/>
                  <a:gd name="connsiteY4" fmla="*/ 3319074 h 4578401"/>
                  <a:gd name="connsiteX5" fmla="*/ 3299913 w 3753157"/>
                  <a:gd name="connsiteY5" fmla="*/ 2864275 h 4578401"/>
                  <a:gd name="connsiteX6" fmla="*/ 3454740 w 3753157"/>
                  <a:gd name="connsiteY6" fmla="*/ 2718892 h 4578401"/>
                  <a:gd name="connsiteX7" fmla="*/ 3409493 w 3753157"/>
                  <a:gd name="connsiteY7" fmla="*/ 2632528 h 4578401"/>
                  <a:gd name="connsiteX8" fmla="*/ 3497537 w 3753157"/>
                  <a:gd name="connsiteY8" fmla="*/ 2536450 h 4578401"/>
                  <a:gd name="connsiteX9" fmla="*/ 3430862 w 3753157"/>
                  <a:gd name="connsiteY9" fmla="*/ 2327728 h 4578401"/>
                  <a:gd name="connsiteX10" fmla="*/ 3753139 w 3753157"/>
                  <a:gd name="connsiteY10" fmla="*/ 2118179 h 4578401"/>
                  <a:gd name="connsiteX11" fmla="*/ 3337268 w 3753157"/>
                  <a:gd name="connsiteY11" fmla="*/ 1501455 h 4578401"/>
                  <a:gd name="connsiteX12" fmla="*/ 1745683 w 3753157"/>
                  <a:gd name="connsiteY12" fmla="*/ 398 h 4578401"/>
                  <a:gd name="connsiteX13" fmla="*/ 293990 w 3753157"/>
                  <a:gd name="connsiteY13" fmla="*/ 949751 h 4578401"/>
                  <a:gd name="connsiteX14" fmla="*/ 761460 w 3753157"/>
                  <a:gd name="connsiteY14" fmla="*/ 2874629 h 4578401"/>
                  <a:gd name="connsiteX15" fmla="*/ 0 w 3753157"/>
                  <a:gd name="connsiteY15" fmla="*/ 4578401 h 4578401"/>
                  <a:gd name="connsiteX0" fmla="*/ 1747971 w 3753157"/>
                  <a:gd name="connsiteY0" fmla="*/ 3420239 h 4578401"/>
                  <a:gd name="connsiteX1" fmla="*/ 1832229 w 3753157"/>
                  <a:gd name="connsiteY1" fmla="*/ 4338773 h 4578401"/>
                  <a:gd name="connsiteX2" fmla="*/ 2155509 w 3753157"/>
                  <a:gd name="connsiteY2" fmla="*/ 3839541 h 4578401"/>
                  <a:gd name="connsiteX3" fmla="*/ 2377562 w 3753157"/>
                  <a:gd name="connsiteY3" fmla="*/ 3370669 h 4578401"/>
                  <a:gd name="connsiteX4" fmla="*/ 3254608 w 3753157"/>
                  <a:gd name="connsiteY4" fmla="*/ 3319074 h 4578401"/>
                  <a:gd name="connsiteX5" fmla="*/ 3299913 w 3753157"/>
                  <a:gd name="connsiteY5" fmla="*/ 2864275 h 4578401"/>
                  <a:gd name="connsiteX6" fmla="*/ 3454740 w 3753157"/>
                  <a:gd name="connsiteY6" fmla="*/ 2718892 h 4578401"/>
                  <a:gd name="connsiteX7" fmla="*/ 3409493 w 3753157"/>
                  <a:gd name="connsiteY7" fmla="*/ 2632528 h 4578401"/>
                  <a:gd name="connsiteX8" fmla="*/ 3497537 w 3753157"/>
                  <a:gd name="connsiteY8" fmla="*/ 2536450 h 4578401"/>
                  <a:gd name="connsiteX9" fmla="*/ 3430862 w 3753157"/>
                  <a:gd name="connsiteY9" fmla="*/ 2327728 h 4578401"/>
                  <a:gd name="connsiteX10" fmla="*/ 3753139 w 3753157"/>
                  <a:gd name="connsiteY10" fmla="*/ 2118179 h 4578401"/>
                  <a:gd name="connsiteX11" fmla="*/ 3337268 w 3753157"/>
                  <a:gd name="connsiteY11" fmla="*/ 1501455 h 4578401"/>
                  <a:gd name="connsiteX12" fmla="*/ 1745683 w 3753157"/>
                  <a:gd name="connsiteY12" fmla="*/ 398 h 4578401"/>
                  <a:gd name="connsiteX13" fmla="*/ 293990 w 3753157"/>
                  <a:gd name="connsiteY13" fmla="*/ 949751 h 4578401"/>
                  <a:gd name="connsiteX14" fmla="*/ 761460 w 3753157"/>
                  <a:gd name="connsiteY14" fmla="*/ 2874629 h 4578401"/>
                  <a:gd name="connsiteX15" fmla="*/ 0 w 3753157"/>
                  <a:gd name="connsiteY15" fmla="*/ 4578401 h 4578401"/>
                  <a:gd name="connsiteX0" fmla="*/ 1747971 w 3753157"/>
                  <a:gd name="connsiteY0" fmla="*/ 3420239 h 4578401"/>
                  <a:gd name="connsiteX1" fmla="*/ 1953578 w 3753157"/>
                  <a:gd name="connsiteY1" fmla="*/ 4226759 h 4578401"/>
                  <a:gd name="connsiteX2" fmla="*/ 2155509 w 3753157"/>
                  <a:gd name="connsiteY2" fmla="*/ 3839541 h 4578401"/>
                  <a:gd name="connsiteX3" fmla="*/ 2377562 w 3753157"/>
                  <a:gd name="connsiteY3" fmla="*/ 3370669 h 4578401"/>
                  <a:gd name="connsiteX4" fmla="*/ 3254608 w 3753157"/>
                  <a:gd name="connsiteY4" fmla="*/ 3319074 h 4578401"/>
                  <a:gd name="connsiteX5" fmla="*/ 3299913 w 3753157"/>
                  <a:gd name="connsiteY5" fmla="*/ 2864275 h 4578401"/>
                  <a:gd name="connsiteX6" fmla="*/ 3454740 w 3753157"/>
                  <a:gd name="connsiteY6" fmla="*/ 2718892 h 4578401"/>
                  <a:gd name="connsiteX7" fmla="*/ 3409493 w 3753157"/>
                  <a:gd name="connsiteY7" fmla="*/ 2632528 h 4578401"/>
                  <a:gd name="connsiteX8" fmla="*/ 3497537 w 3753157"/>
                  <a:gd name="connsiteY8" fmla="*/ 2536450 h 4578401"/>
                  <a:gd name="connsiteX9" fmla="*/ 3430862 w 3753157"/>
                  <a:gd name="connsiteY9" fmla="*/ 2327728 h 4578401"/>
                  <a:gd name="connsiteX10" fmla="*/ 3753139 w 3753157"/>
                  <a:gd name="connsiteY10" fmla="*/ 2118179 h 4578401"/>
                  <a:gd name="connsiteX11" fmla="*/ 3337268 w 3753157"/>
                  <a:gd name="connsiteY11" fmla="*/ 1501455 h 4578401"/>
                  <a:gd name="connsiteX12" fmla="*/ 1745683 w 3753157"/>
                  <a:gd name="connsiteY12" fmla="*/ 398 h 4578401"/>
                  <a:gd name="connsiteX13" fmla="*/ 293990 w 3753157"/>
                  <a:gd name="connsiteY13" fmla="*/ 949751 h 4578401"/>
                  <a:gd name="connsiteX14" fmla="*/ 761460 w 3753157"/>
                  <a:gd name="connsiteY14" fmla="*/ 2874629 h 4578401"/>
                  <a:gd name="connsiteX15" fmla="*/ 0 w 3753157"/>
                  <a:gd name="connsiteY15" fmla="*/ 4578401 h 4578401"/>
                  <a:gd name="connsiteX0" fmla="*/ 1785310 w 3753157"/>
                  <a:gd name="connsiteY0" fmla="*/ 3420239 h 4578401"/>
                  <a:gd name="connsiteX1" fmla="*/ 1953578 w 3753157"/>
                  <a:gd name="connsiteY1" fmla="*/ 4226759 h 4578401"/>
                  <a:gd name="connsiteX2" fmla="*/ 2155509 w 3753157"/>
                  <a:gd name="connsiteY2" fmla="*/ 3839541 h 4578401"/>
                  <a:gd name="connsiteX3" fmla="*/ 2377562 w 3753157"/>
                  <a:gd name="connsiteY3" fmla="*/ 3370669 h 4578401"/>
                  <a:gd name="connsiteX4" fmla="*/ 3254608 w 3753157"/>
                  <a:gd name="connsiteY4" fmla="*/ 3319074 h 4578401"/>
                  <a:gd name="connsiteX5" fmla="*/ 3299913 w 3753157"/>
                  <a:gd name="connsiteY5" fmla="*/ 2864275 h 4578401"/>
                  <a:gd name="connsiteX6" fmla="*/ 3454740 w 3753157"/>
                  <a:gd name="connsiteY6" fmla="*/ 2718892 h 4578401"/>
                  <a:gd name="connsiteX7" fmla="*/ 3409493 w 3753157"/>
                  <a:gd name="connsiteY7" fmla="*/ 2632528 h 4578401"/>
                  <a:gd name="connsiteX8" fmla="*/ 3497537 w 3753157"/>
                  <a:gd name="connsiteY8" fmla="*/ 2536450 h 4578401"/>
                  <a:gd name="connsiteX9" fmla="*/ 3430862 w 3753157"/>
                  <a:gd name="connsiteY9" fmla="*/ 2327728 h 4578401"/>
                  <a:gd name="connsiteX10" fmla="*/ 3753139 w 3753157"/>
                  <a:gd name="connsiteY10" fmla="*/ 2118179 h 4578401"/>
                  <a:gd name="connsiteX11" fmla="*/ 3337268 w 3753157"/>
                  <a:gd name="connsiteY11" fmla="*/ 1501455 h 4578401"/>
                  <a:gd name="connsiteX12" fmla="*/ 1745683 w 3753157"/>
                  <a:gd name="connsiteY12" fmla="*/ 398 h 4578401"/>
                  <a:gd name="connsiteX13" fmla="*/ 293990 w 3753157"/>
                  <a:gd name="connsiteY13" fmla="*/ 949751 h 4578401"/>
                  <a:gd name="connsiteX14" fmla="*/ 761460 w 3753157"/>
                  <a:gd name="connsiteY14" fmla="*/ 2874629 h 4578401"/>
                  <a:gd name="connsiteX15" fmla="*/ 0 w 3753157"/>
                  <a:gd name="connsiteY15" fmla="*/ 4578401 h 4578401"/>
                  <a:gd name="connsiteX0" fmla="*/ 1785310 w 3753157"/>
                  <a:gd name="connsiteY0" fmla="*/ 3552094 h 4578401"/>
                  <a:gd name="connsiteX1" fmla="*/ 1953578 w 3753157"/>
                  <a:gd name="connsiteY1" fmla="*/ 4226759 h 4578401"/>
                  <a:gd name="connsiteX2" fmla="*/ 2155509 w 3753157"/>
                  <a:gd name="connsiteY2" fmla="*/ 3839541 h 4578401"/>
                  <a:gd name="connsiteX3" fmla="*/ 2377562 w 3753157"/>
                  <a:gd name="connsiteY3" fmla="*/ 3370669 h 4578401"/>
                  <a:gd name="connsiteX4" fmla="*/ 3254608 w 3753157"/>
                  <a:gd name="connsiteY4" fmla="*/ 3319074 h 4578401"/>
                  <a:gd name="connsiteX5" fmla="*/ 3299913 w 3753157"/>
                  <a:gd name="connsiteY5" fmla="*/ 2864275 h 4578401"/>
                  <a:gd name="connsiteX6" fmla="*/ 3454740 w 3753157"/>
                  <a:gd name="connsiteY6" fmla="*/ 2718892 h 4578401"/>
                  <a:gd name="connsiteX7" fmla="*/ 3409493 w 3753157"/>
                  <a:gd name="connsiteY7" fmla="*/ 2632528 h 4578401"/>
                  <a:gd name="connsiteX8" fmla="*/ 3497537 w 3753157"/>
                  <a:gd name="connsiteY8" fmla="*/ 2536450 h 4578401"/>
                  <a:gd name="connsiteX9" fmla="*/ 3430862 w 3753157"/>
                  <a:gd name="connsiteY9" fmla="*/ 2327728 h 4578401"/>
                  <a:gd name="connsiteX10" fmla="*/ 3753139 w 3753157"/>
                  <a:gd name="connsiteY10" fmla="*/ 2118179 h 4578401"/>
                  <a:gd name="connsiteX11" fmla="*/ 3337268 w 3753157"/>
                  <a:gd name="connsiteY11" fmla="*/ 1501455 h 4578401"/>
                  <a:gd name="connsiteX12" fmla="*/ 1745683 w 3753157"/>
                  <a:gd name="connsiteY12" fmla="*/ 398 h 4578401"/>
                  <a:gd name="connsiteX13" fmla="*/ 293990 w 3753157"/>
                  <a:gd name="connsiteY13" fmla="*/ 949751 h 4578401"/>
                  <a:gd name="connsiteX14" fmla="*/ 761460 w 3753157"/>
                  <a:gd name="connsiteY14" fmla="*/ 2874629 h 4578401"/>
                  <a:gd name="connsiteX15" fmla="*/ 0 w 3753157"/>
                  <a:gd name="connsiteY15" fmla="*/ 4578401 h 4578401"/>
                  <a:gd name="connsiteX0" fmla="*/ 1785310 w 3753157"/>
                  <a:gd name="connsiteY0" fmla="*/ 3552094 h 4578401"/>
                  <a:gd name="connsiteX1" fmla="*/ 1953578 w 3753157"/>
                  <a:gd name="connsiteY1" fmla="*/ 4226759 h 4578401"/>
                  <a:gd name="connsiteX2" fmla="*/ 2155509 w 3753157"/>
                  <a:gd name="connsiteY2" fmla="*/ 3839541 h 4578401"/>
                  <a:gd name="connsiteX3" fmla="*/ 2377562 w 3753157"/>
                  <a:gd name="connsiteY3" fmla="*/ 3370669 h 4578401"/>
                  <a:gd name="connsiteX4" fmla="*/ 3254608 w 3753157"/>
                  <a:gd name="connsiteY4" fmla="*/ 3319074 h 4578401"/>
                  <a:gd name="connsiteX5" fmla="*/ 3299913 w 3753157"/>
                  <a:gd name="connsiteY5" fmla="*/ 2864275 h 4578401"/>
                  <a:gd name="connsiteX6" fmla="*/ 3454740 w 3753157"/>
                  <a:gd name="connsiteY6" fmla="*/ 2718892 h 4578401"/>
                  <a:gd name="connsiteX7" fmla="*/ 3409493 w 3753157"/>
                  <a:gd name="connsiteY7" fmla="*/ 2632528 h 4578401"/>
                  <a:gd name="connsiteX8" fmla="*/ 3497537 w 3753157"/>
                  <a:gd name="connsiteY8" fmla="*/ 2536450 h 4578401"/>
                  <a:gd name="connsiteX9" fmla="*/ 3430862 w 3753157"/>
                  <a:gd name="connsiteY9" fmla="*/ 2327728 h 4578401"/>
                  <a:gd name="connsiteX10" fmla="*/ 3753139 w 3753157"/>
                  <a:gd name="connsiteY10" fmla="*/ 2118179 h 4578401"/>
                  <a:gd name="connsiteX11" fmla="*/ 3337268 w 3753157"/>
                  <a:gd name="connsiteY11" fmla="*/ 1501455 h 4578401"/>
                  <a:gd name="connsiteX12" fmla="*/ 1745683 w 3753157"/>
                  <a:gd name="connsiteY12" fmla="*/ 398 h 4578401"/>
                  <a:gd name="connsiteX13" fmla="*/ 293990 w 3753157"/>
                  <a:gd name="connsiteY13" fmla="*/ 949751 h 4578401"/>
                  <a:gd name="connsiteX14" fmla="*/ 761460 w 3753157"/>
                  <a:gd name="connsiteY14" fmla="*/ 2874629 h 4578401"/>
                  <a:gd name="connsiteX15" fmla="*/ 0 w 3753157"/>
                  <a:gd name="connsiteY15" fmla="*/ 4578401 h 4578401"/>
                  <a:gd name="connsiteX0" fmla="*/ 1785310 w 3753157"/>
                  <a:gd name="connsiteY0" fmla="*/ 3552094 h 4578401"/>
                  <a:gd name="connsiteX1" fmla="*/ 1953578 w 3753157"/>
                  <a:gd name="connsiteY1" fmla="*/ 4226759 h 4578401"/>
                  <a:gd name="connsiteX2" fmla="*/ 2155509 w 3753157"/>
                  <a:gd name="connsiteY2" fmla="*/ 3839541 h 4578401"/>
                  <a:gd name="connsiteX3" fmla="*/ 2377562 w 3753157"/>
                  <a:gd name="connsiteY3" fmla="*/ 3370669 h 4578401"/>
                  <a:gd name="connsiteX4" fmla="*/ 3254608 w 3753157"/>
                  <a:gd name="connsiteY4" fmla="*/ 3319074 h 4578401"/>
                  <a:gd name="connsiteX5" fmla="*/ 3299913 w 3753157"/>
                  <a:gd name="connsiteY5" fmla="*/ 2864275 h 4578401"/>
                  <a:gd name="connsiteX6" fmla="*/ 3454740 w 3753157"/>
                  <a:gd name="connsiteY6" fmla="*/ 2718892 h 4578401"/>
                  <a:gd name="connsiteX7" fmla="*/ 3409493 w 3753157"/>
                  <a:gd name="connsiteY7" fmla="*/ 2632528 h 4578401"/>
                  <a:gd name="connsiteX8" fmla="*/ 3497537 w 3753157"/>
                  <a:gd name="connsiteY8" fmla="*/ 2536450 h 4578401"/>
                  <a:gd name="connsiteX9" fmla="*/ 3430862 w 3753157"/>
                  <a:gd name="connsiteY9" fmla="*/ 2327728 h 4578401"/>
                  <a:gd name="connsiteX10" fmla="*/ 3753139 w 3753157"/>
                  <a:gd name="connsiteY10" fmla="*/ 2118179 h 4578401"/>
                  <a:gd name="connsiteX11" fmla="*/ 3337268 w 3753157"/>
                  <a:gd name="connsiteY11" fmla="*/ 1501455 h 4578401"/>
                  <a:gd name="connsiteX12" fmla="*/ 1745683 w 3753157"/>
                  <a:gd name="connsiteY12" fmla="*/ 398 h 4578401"/>
                  <a:gd name="connsiteX13" fmla="*/ 293990 w 3753157"/>
                  <a:gd name="connsiteY13" fmla="*/ 949751 h 4578401"/>
                  <a:gd name="connsiteX14" fmla="*/ 761460 w 3753157"/>
                  <a:gd name="connsiteY14" fmla="*/ 2874629 h 4578401"/>
                  <a:gd name="connsiteX15" fmla="*/ 0 w 3753157"/>
                  <a:gd name="connsiteY15" fmla="*/ 4578401 h 4578401"/>
                  <a:gd name="connsiteX0" fmla="*/ 1785310 w 3753157"/>
                  <a:gd name="connsiteY0" fmla="*/ 3552094 h 4578401"/>
                  <a:gd name="connsiteX1" fmla="*/ 1953578 w 3753157"/>
                  <a:gd name="connsiteY1" fmla="*/ 4226759 h 4578401"/>
                  <a:gd name="connsiteX2" fmla="*/ 2155509 w 3753157"/>
                  <a:gd name="connsiteY2" fmla="*/ 3839541 h 4578401"/>
                  <a:gd name="connsiteX3" fmla="*/ 2377562 w 3753157"/>
                  <a:gd name="connsiteY3" fmla="*/ 3370669 h 4578401"/>
                  <a:gd name="connsiteX4" fmla="*/ 3254608 w 3753157"/>
                  <a:gd name="connsiteY4" fmla="*/ 3319074 h 4578401"/>
                  <a:gd name="connsiteX5" fmla="*/ 3299913 w 3753157"/>
                  <a:gd name="connsiteY5" fmla="*/ 2864275 h 4578401"/>
                  <a:gd name="connsiteX6" fmla="*/ 3454740 w 3753157"/>
                  <a:gd name="connsiteY6" fmla="*/ 2718892 h 4578401"/>
                  <a:gd name="connsiteX7" fmla="*/ 3409493 w 3753157"/>
                  <a:gd name="connsiteY7" fmla="*/ 2632528 h 4578401"/>
                  <a:gd name="connsiteX8" fmla="*/ 3497537 w 3753157"/>
                  <a:gd name="connsiteY8" fmla="*/ 2536450 h 4578401"/>
                  <a:gd name="connsiteX9" fmla="*/ 3430862 w 3753157"/>
                  <a:gd name="connsiteY9" fmla="*/ 2327728 h 4578401"/>
                  <a:gd name="connsiteX10" fmla="*/ 3753139 w 3753157"/>
                  <a:gd name="connsiteY10" fmla="*/ 2118179 h 4578401"/>
                  <a:gd name="connsiteX11" fmla="*/ 3337268 w 3753157"/>
                  <a:gd name="connsiteY11" fmla="*/ 1501455 h 4578401"/>
                  <a:gd name="connsiteX12" fmla="*/ 1745683 w 3753157"/>
                  <a:gd name="connsiteY12" fmla="*/ 398 h 4578401"/>
                  <a:gd name="connsiteX13" fmla="*/ 293990 w 3753157"/>
                  <a:gd name="connsiteY13" fmla="*/ 949751 h 4578401"/>
                  <a:gd name="connsiteX14" fmla="*/ 761460 w 3753157"/>
                  <a:gd name="connsiteY14" fmla="*/ 2874629 h 4578401"/>
                  <a:gd name="connsiteX15" fmla="*/ 0 w 3753157"/>
                  <a:gd name="connsiteY15" fmla="*/ 4578401 h 4578401"/>
                  <a:gd name="connsiteX0" fmla="*/ 1785310 w 3753157"/>
                  <a:gd name="connsiteY0" fmla="*/ 3552094 h 4578401"/>
                  <a:gd name="connsiteX1" fmla="*/ 1953578 w 3753157"/>
                  <a:gd name="connsiteY1" fmla="*/ 4226759 h 4578401"/>
                  <a:gd name="connsiteX2" fmla="*/ 2155509 w 3753157"/>
                  <a:gd name="connsiteY2" fmla="*/ 3839541 h 4578401"/>
                  <a:gd name="connsiteX3" fmla="*/ 2377562 w 3753157"/>
                  <a:gd name="connsiteY3" fmla="*/ 3370669 h 4578401"/>
                  <a:gd name="connsiteX4" fmla="*/ 3254608 w 3753157"/>
                  <a:gd name="connsiteY4" fmla="*/ 3319074 h 4578401"/>
                  <a:gd name="connsiteX5" fmla="*/ 3299913 w 3753157"/>
                  <a:gd name="connsiteY5" fmla="*/ 2864275 h 4578401"/>
                  <a:gd name="connsiteX6" fmla="*/ 3454740 w 3753157"/>
                  <a:gd name="connsiteY6" fmla="*/ 2718892 h 4578401"/>
                  <a:gd name="connsiteX7" fmla="*/ 3409493 w 3753157"/>
                  <a:gd name="connsiteY7" fmla="*/ 2632528 h 4578401"/>
                  <a:gd name="connsiteX8" fmla="*/ 3497537 w 3753157"/>
                  <a:gd name="connsiteY8" fmla="*/ 2536450 h 4578401"/>
                  <a:gd name="connsiteX9" fmla="*/ 3430862 w 3753157"/>
                  <a:gd name="connsiteY9" fmla="*/ 2327728 h 4578401"/>
                  <a:gd name="connsiteX10" fmla="*/ 3753139 w 3753157"/>
                  <a:gd name="connsiteY10" fmla="*/ 2118179 h 4578401"/>
                  <a:gd name="connsiteX11" fmla="*/ 3337268 w 3753157"/>
                  <a:gd name="connsiteY11" fmla="*/ 1501455 h 4578401"/>
                  <a:gd name="connsiteX12" fmla="*/ 1745683 w 3753157"/>
                  <a:gd name="connsiteY12" fmla="*/ 398 h 4578401"/>
                  <a:gd name="connsiteX13" fmla="*/ 293990 w 3753157"/>
                  <a:gd name="connsiteY13" fmla="*/ 949751 h 4578401"/>
                  <a:gd name="connsiteX14" fmla="*/ 761460 w 3753157"/>
                  <a:gd name="connsiteY14" fmla="*/ 2874629 h 4578401"/>
                  <a:gd name="connsiteX15" fmla="*/ 0 w 3753157"/>
                  <a:gd name="connsiteY15" fmla="*/ 4578401 h 4578401"/>
                  <a:gd name="connsiteX0" fmla="*/ 1785310 w 3753157"/>
                  <a:gd name="connsiteY0" fmla="*/ 3552094 h 4578401"/>
                  <a:gd name="connsiteX1" fmla="*/ 1953578 w 3753157"/>
                  <a:gd name="connsiteY1" fmla="*/ 4226759 h 4578401"/>
                  <a:gd name="connsiteX2" fmla="*/ 2155509 w 3753157"/>
                  <a:gd name="connsiteY2" fmla="*/ 3839541 h 4578401"/>
                  <a:gd name="connsiteX3" fmla="*/ 2377562 w 3753157"/>
                  <a:gd name="connsiteY3" fmla="*/ 3370669 h 4578401"/>
                  <a:gd name="connsiteX4" fmla="*/ 3254608 w 3753157"/>
                  <a:gd name="connsiteY4" fmla="*/ 3319074 h 4578401"/>
                  <a:gd name="connsiteX5" fmla="*/ 3299913 w 3753157"/>
                  <a:gd name="connsiteY5" fmla="*/ 2864275 h 4578401"/>
                  <a:gd name="connsiteX6" fmla="*/ 3454740 w 3753157"/>
                  <a:gd name="connsiteY6" fmla="*/ 2718892 h 4578401"/>
                  <a:gd name="connsiteX7" fmla="*/ 3409493 w 3753157"/>
                  <a:gd name="connsiteY7" fmla="*/ 2632528 h 4578401"/>
                  <a:gd name="connsiteX8" fmla="*/ 3497537 w 3753157"/>
                  <a:gd name="connsiteY8" fmla="*/ 2536450 h 4578401"/>
                  <a:gd name="connsiteX9" fmla="*/ 3430862 w 3753157"/>
                  <a:gd name="connsiteY9" fmla="*/ 2327728 h 4578401"/>
                  <a:gd name="connsiteX10" fmla="*/ 3753139 w 3753157"/>
                  <a:gd name="connsiteY10" fmla="*/ 2118179 h 4578401"/>
                  <a:gd name="connsiteX11" fmla="*/ 3337268 w 3753157"/>
                  <a:gd name="connsiteY11" fmla="*/ 1501455 h 4578401"/>
                  <a:gd name="connsiteX12" fmla="*/ 1745683 w 3753157"/>
                  <a:gd name="connsiteY12" fmla="*/ 398 h 4578401"/>
                  <a:gd name="connsiteX13" fmla="*/ 293990 w 3753157"/>
                  <a:gd name="connsiteY13" fmla="*/ 949751 h 4578401"/>
                  <a:gd name="connsiteX14" fmla="*/ 761460 w 3753157"/>
                  <a:gd name="connsiteY14" fmla="*/ 2874629 h 4578401"/>
                  <a:gd name="connsiteX15" fmla="*/ 0 w 3753157"/>
                  <a:gd name="connsiteY15" fmla="*/ 4578401 h 4578401"/>
                  <a:gd name="connsiteX0" fmla="*/ 1785310 w 3753157"/>
                  <a:gd name="connsiteY0" fmla="*/ 3552094 h 4578401"/>
                  <a:gd name="connsiteX1" fmla="*/ 1953578 w 3753157"/>
                  <a:gd name="connsiteY1" fmla="*/ 4226759 h 4578401"/>
                  <a:gd name="connsiteX2" fmla="*/ 2155509 w 3753157"/>
                  <a:gd name="connsiteY2" fmla="*/ 3839541 h 4578401"/>
                  <a:gd name="connsiteX3" fmla="*/ 2377562 w 3753157"/>
                  <a:gd name="connsiteY3" fmla="*/ 3370669 h 4578401"/>
                  <a:gd name="connsiteX4" fmla="*/ 3254608 w 3753157"/>
                  <a:gd name="connsiteY4" fmla="*/ 3319074 h 4578401"/>
                  <a:gd name="connsiteX5" fmla="*/ 3299913 w 3753157"/>
                  <a:gd name="connsiteY5" fmla="*/ 2864275 h 4578401"/>
                  <a:gd name="connsiteX6" fmla="*/ 3454740 w 3753157"/>
                  <a:gd name="connsiteY6" fmla="*/ 2718892 h 4578401"/>
                  <a:gd name="connsiteX7" fmla="*/ 3409493 w 3753157"/>
                  <a:gd name="connsiteY7" fmla="*/ 2632528 h 4578401"/>
                  <a:gd name="connsiteX8" fmla="*/ 3497537 w 3753157"/>
                  <a:gd name="connsiteY8" fmla="*/ 2536450 h 4578401"/>
                  <a:gd name="connsiteX9" fmla="*/ 3430862 w 3753157"/>
                  <a:gd name="connsiteY9" fmla="*/ 2327728 h 4578401"/>
                  <a:gd name="connsiteX10" fmla="*/ 3753139 w 3753157"/>
                  <a:gd name="connsiteY10" fmla="*/ 2118179 h 4578401"/>
                  <a:gd name="connsiteX11" fmla="*/ 3337268 w 3753157"/>
                  <a:gd name="connsiteY11" fmla="*/ 1501455 h 4578401"/>
                  <a:gd name="connsiteX12" fmla="*/ 1745683 w 3753157"/>
                  <a:gd name="connsiteY12" fmla="*/ 398 h 4578401"/>
                  <a:gd name="connsiteX13" fmla="*/ 293990 w 3753157"/>
                  <a:gd name="connsiteY13" fmla="*/ 949751 h 4578401"/>
                  <a:gd name="connsiteX14" fmla="*/ 761460 w 3753157"/>
                  <a:gd name="connsiteY14" fmla="*/ 2874629 h 4578401"/>
                  <a:gd name="connsiteX15" fmla="*/ 0 w 3753157"/>
                  <a:gd name="connsiteY15" fmla="*/ 4578401 h 4578401"/>
                  <a:gd name="connsiteX0" fmla="*/ 1785310 w 3753157"/>
                  <a:gd name="connsiteY0" fmla="*/ 3552094 h 4578401"/>
                  <a:gd name="connsiteX1" fmla="*/ 1953578 w 3753157"/>
                  <a:gd name="connsiteY1" fmla="*/ 4226759 h 4578401"/>
                  <a:gd name="connsiteX2" fmla="*/ 2155509 w 3753157"/>
                  <a:gd name="connsiteY2" fmla="*/ 3839541 h 4578401"/>
                  <a:gd name="connsiteX3" fmla="*/ 2377562 w 3753157"/>
                  <a:gd name="connsiteY3" fmla="*/ 3370669 h 4578401"/>
                  <a:gd name="connsiteX4" fmla="*/ 3254608 w 3753157"/>
                  <a:gd name="connsiteY4" fmla="*/ 3319074 h 4578401"/>
                  <a:gd name="connsiteX5" fmla="*/ 3299913 w 3753157"/>
                  <a:gd name="connsiteY5" fmla="*/ 2864275 h 4578401"/>
                  <a:gd name="connsiteX6" fmla="*/ 3454740 w 3753157"/>
                  <a:gd name="connsiteY6" fmla="*/ 2718892 h 4578401"/>
                  <a:gd name="connsiteX7" fmla="*/ 3409493 w 3753157"/>
                  <a:gd name="connsiteY7" fmla="*/ 2632528 h 4578401"/>
                  <a:gd name="connsiteX8" fmla="*/ 3497537 w 3753157"/>
                  <a:gd name="connsiteY8" fmla="*/ 2536450 h 4578401"/>
                  <a:gd name="connsiteX9" fmla="*/ 3430862 w 3753157"/>
                  <a:gd name="connsiteY9" fmla="*/ 2327728 h 4578401"/>
                  <a:gd name="connsiteX10" fmla="*/ 3753139 w 3753157"/>
                  <a:gd name="connsiteY10" fmla="*/ 2118179 h 4578401"/>
                  <a:gd name="connsiteX11" fmla="*/ 3337268 w 3753157"/>
                  <a:gd name="connsiteY11" fmla="*/ 1501455 h 4578401"/>
                  <a:gd name="connsiteX12" fmla="*/ 1745683 w 3753157"/>
                  <a:gd name="connsiteY12" fmla="*/ 398 h 4578401"/>
                  <a:gd name="connsiteX13" fmla="*/ 293990 w 3753157"/>
                  <a:gd name="connsiteY13" fmla="*/ 949751 h 4578401"/>
                  <a:gd name="connsiteX14" fmla="*/ 761460 w 3753157"/>
                  <a:gd name="connsiteY14" fmla="*/ 2874629 h 4578401"/>
                  <a:gd name="connsiteX15" fmla="*/ 0 w 3753157"/>
                  <a:gd name="connsiteY15" fmla="*/ 4578401 h 4578401"/>
                  <a:gd name="connsiteX0" fmla="*/ 1785310 w 3753157"/>
                  <a:gd name="connsiteY0" fmla="*/ 3552094 h 4578401"/>
                  <a:gd name="connsiteX1" fmla="*/ 1953578 w 3753157"/>
                  <a:gd name="connsiteY1" fmla="*/ 4226759 h 4578401"/>
                  <a:gd name="connsiteX2" fmla="*/ 2155509 w 3753157"/>
                  <a:gd name="connsiteY2" fmla="*/ 3839541 h 4578401"/>
                  <a:gd name="connsiteX3" fmla="*/ 2377562 w 3753157"/>
                  <a:gd name="connsiteY3" fmla="*/ 3370669 h 4578401"/>
                  <a:gd name="connsiteX4" fmla="*/ 3254608 w 3753157"/>
                  <a:gd name="connsiteY4" fmla="*/ 3319074 h 4578401"/>
                  <a:gd name="connsiteX5" fmla="*/ 3299913 w 3753157"/>
                  <a:gd name="connsiteY5" fmla="*/ 2864275 h 4578401"/>
                  <a:gd name="connsiteX6" fmla="*/ 3454740 w 3753157"/>
                  <a:gd name="connsiteY6" fmla="*/ 2718892 h 4578401"/>
                  <a:gd name="connsiteX7" fmla="*/ 3409493 w 3753157"/>
                  <a:gd name="connsiteY7" fmla="*/ 2632528 h 4578401"/>
                  <a:gd name="connsiteX8" fmla="*/ 3497537 w 3753157"/>
                  <a:gd name="connsiteY8" fmla="*/ 2536450 h 4578401"/>
                  <a:gd name="connsiteX9" fmla="*/ 3430862 w 3753157"/>
                  <a:gd name="connsiteY9" fmla="*/ 2327728 h 4578401"/>
                  <a:gd name="connsiteX10" fmla="*/ 3753139 w 3753157"/>
                  <a:gd name="connsiteY10" fmla="*/ 2118179 h 4578401"/>
                  <a:gd name="connsiteX11" fmla="*/ 3337268 w 3753157"/>
                  <a:gd name="connsiteY11" fmla="*/ 1501455 h 4578401"/>
                  <a:gd name="connsiteX12" fmla="*/ 1745683 w 3753157"/>
                  <a:gd name="connsiteY12" fmla="*/ 398 h 4578401"/>
                  <a:gd name="connsiteX13" fmla="*/ 293990 w 3753157"/>
                  <a:gd name="connsiteY13" fmla="*/ 949751 h 4578401"/>
                  <a:gd name="connsiteX14" fmla="*/ 761460 w 3753157"/>
                  <a:gd name="connsiteY14" fmla="*/ 2874629 h 4578401"/>
                  <a:gd name="connsiteX15" fmla="*/ 0 w 3753157"/>
                  <a:gd name="connsiteY15" fmla="*/ 4578401 h 4578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53157" h="4578401">
                    <a:moveTo>
                      <a:pt x="1785310" y="3552094"/>
                    </a:moveTo>
                    <a:cubicBezTo>
                      <a:pt x="1783794" y="3933359"/>
                      <a:pt x="1684097" y="4229790"/>
                      <a:pt x="1953578" y="4226759"/>
                    </a:cubicBezTo>
                    <a:cubicBezTo>
                      <a:pt x="2144410" y="4226044"/>
                      <a:pt x="2119544" y="4026175"/>
                      <a:pt x="2155509" y="3839541"/>
                    </a:cubicBezTo>
                    <a:cubicBezTo>
                      <a:pt x="2191474" y="3652907"/>
                      <a:pt x="2227542" y="3358584"/>
                      <a:pt x="2377562" y="3370669"/>
                    </a:cubicBezTo>
                    <a:cubicBezTo>
                      <a:pt x="2680236" y="3404239"/>
                      <a:pt x="2913226" y="3509408"/>
                      <a:pt x="3254608" y="3319074"/>
                    </a:cubicBezTo>
                    <a:cubicBezTo>
                      <a:pt x="3396931" y="3193980"/>
                      <a:pt x="3300714" y="3068884"/>
                      <a:pt x="3299913" y="2864275"/>
                    </a:cubicBezTo>
                    <a:cubicBezTo>
                      <a:pt x="3335639" y="2764000"/>
                      <a:pt x="3446416" y="2820251"/>
                      <a:pt x="3454740" y="2718892"/>
                    </a:cubicBezTo>
                    <a:cubicBezTo>
                      <a:pt x="3454441" y="2664585"/>
                      <a:pt x="3431967" y="2666128"/>
                      <a:pt x="3409493" y="2632528"/>
                    </a:cubicBezTo>
                    <a:cubicBezTo>
                      <a:pt x="3438841" y="2600502"/>
                      <a:pt x="3491002" y="2591288"/>
                      <a:pt x="3497537" y="2536450"/>
                    </a:cubicBezTo>
                    <a:cubicBezTo>
                      <a:pt x="3500420" y="2477004"/>
                      <a:pt x="3429233" y="2411880"/>
                      <a:pt x="3430862" y="2327728"/>
                    </a:cubicBezTo>
                    <a:cubicBezTo>
                      <a:pt x="3466726" y="2247276"/>
                      <a:pt x="3721251" y="2258266"/>
                      <a:pt x="3753139" y="2118179"/>
                    </a:cubicBezTo>
                    <a:cubicBezTo>
                      <a:pt x="3756314" y="1985492"/>
                      <a:pt x="3353972" y="1785217"/>
                      <a:pt x="3337268" y="1501455"/>
                    </a:cubicBezTo>
                    <a:cubicBezTo>
                      <a:pt x="3348753" y="-20640"/>
                      <a:pt x="2029369" y="9939"/>
                      <a:pt x="1745683" y="398"/>
                    </a:cubicBezTo>
                    <a:cubicBezTo>
                      <a:pt x="1393512" y="-11446"/>
                      <a:pt x="546103" y="239133"/>
                      <a:pt x="293990" y="949751"/>
                    </a:cubicBezTo>
                    <a:cubicBezTo>
                      <a:pt x="-24118" y="2117157"/>
                      <a:pt x="649369" y="2189270"/>
                      <a:pt x="761460" y="2874629"/>
                    </a:cubicBezTo>
                    <a:cubicBezTo>
                      <a:pt x="697370" y="3375874"/>
                      <a:pt x="433614" y="4332577"/>
                      <a:pt x="0" y="4578401"/>
                    </a:cubicBezTo>
                  </a:path>
                </a:pathLst>
              </a:custGeom>
              <a:ln w="38100">
                <a:solidFill>
                  <a:schemeClr val="accent6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6" name="Round Same Side Corner Rectangle 9">
                <a:extLst>
                  <a:ext uri="{FF2B5EF4-FFF2-40B4-BE49-F238E27FC236}">
                    <a16:creationId xmlns:a16="http://schemas.microsoft.com/office/drawing/2014/main" xmlns="" id="{DFC8002F-7828-400B-950D-E4E7369EFB93}"/>
                  </a:ext>
                </a:extLst>
              </p:cNvPr>
              <p:cNvSpPr/>
              <p:nvPr/>
            </p:nvSpPr>
            <p:spPr>
              <a:xfrm rot="10800000">
                <a:off x="3829849" y="4661736"/>
                <a:ext cx="198721" cy="334249"/>
              </a:xfrm>
              <a:custGeom>
                <a:avLst/>
                <a:gdLst/>
                <a:ahLst/>
                <a:cxnLst/>
                <a:rect l="l" t="t" r="r" b="b"/>
                <a:pathLst>
                  <a:path w="198721" h="334249">
                    <a:moveTo>
                      <a:pt x="198721" y="334249"/>
                    </a:moveTo>
                    <a:lnTo>
                      <a:pt x="0" y="334249"/>
                    </a:lnTo>
                    <a:lnTo>
                      <a:pt x="0" y="111716"/>
                    </a:lnTo>
                    <a:cubicBezTo>
                      <a:pt x="0" y="93424"/>
                      <a:pt x="14829" y="78595"/>
                      <a:pt x="33121" y="78595"/>
                    </a:cubicBezTo>
                    <a:lnTo>
                      <a:pt x="45876" y="78595"/>
                    </a:lnTo>
                    <a:lnTo>
                      <a:pt x="45876" y="17828"/>
                    </a:lnTo>
                    <a:cubicBezTo>
                      <a:pt x="45876" y="7982"/>
                      <a:pt x="53858" y="0"/>
                      <a:pt x="63704" y="0"/>
                    </a:cubicBezTo>
                    <a:lnTo>
                      <a:pt x="135016" y="0"/>
                    </a:lnTo>
                    <a:cubicBezTo>
                      <a:pt x="144862" y="0"/>
                      <a:pt x="152844" y="7982"/>
                      <a:pt x="152844" y="17828"/>
                    </a:cubicBezTo>
                    <a:lnTo>
                      <a:pt x="152844" y="78595"/>
                    </a:lnTo>
                    <a:lnTo>
                      <a:pt x="165600" y="78595"/>
                    </a:lnTo>
                    <a:cubicBezTo>
                      <a:pt x="183892" y="78595"/>
                      <a:pt x="198721" y="93424"/>
                      <a:pt x="198721" y="111716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38100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24" name="Group 20">
            <a:extLst>
              <a:ext uri="{FF2B5EF4-FFF2-40B4-BE49-F238E27FC236}">
                <a16:creationId xmlns:a16="http://schemas.microsoft.com/office/drawing/2014/main" xmlns="" id="{AB3EAB98-5D8D-42E6-A276-3EB53C05DEF6}"/>
              </a:ext>
            </a:extLst>
          </p:cNvPr>
          <p:cNvGrpSpPr/>
          <p:nvPr/>
        </p:nvGrpSpPr>
        <p:grpSpPr>
          <a:xfrm>
            <a:off x="3827570" y="1598342"/>
            <a:ext cx="4256645" cy="667998"/>
            <a:chOff x="-475010" y="1057792"/>
            <a:chExt cx="4241713" cy="912754"/>
          </a:xfrm>
        </p:grpSpPr>
        <p:sp>
          <p:nvSpPr>
            <p:cNvPr id="25" name="TextBox 38">
              <a:extLst>
                <a:ext uri="{FF2B5EF4-FFF2-40B4-BE49-F238E27FC236}">
                  <a16:creationId xmlns:a16="http://schemas.microsoft.com/office/drawing/2014/main" xmlns="" id="{BA94F994-68F4-4D92-AF83-7496096C4E7D}"/>
                </a:ext>
              </a:extLst>
            </p:cNvPr>
            <p:cNvSpPr txBox="1"/>
            <p:nvPr/>
          </p:nvSpPr>
          <p:spPr>
            <a:xfrm>
              <a:off x="-475010" y="1057792"/>
              <a:ext cx="4241713" cy="4205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The type of artery </a:t>
              </a:r>
              <a:endParaRPr lang="ko-KR" alt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Box 39">
              <a:extLst>
                <a:ext uri="{FF2B5EF4-FFF2-40B4-BE49-F238E27FC236}">
                  <a16:creationId xmlns:a16="http://schemas.microsoft.com/office/drawing/2014/main" xmlns="" id="{68E75EA7-7E20-4B87-A93E-C6FB7423877D}"/>
                </a:ext>
              </a:extLst>
            </p:cNvPr>
            <p:cNvSpPr txBox="1"/>
            <p:nvPr/>
          </p:nvSpPr>
          <p:spPr>
            <a:xfrm>
              <a:off x="-460977" y="1339726"/>
              <a:ext cx="4226290" cy="630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If the artery has a very efficient collateral circulations  well decrease the risk of ischemia  .</a:t>
              </a:r>
              <a:endPara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7" name="Group 23">
            <a:extLst>
              <a:ext uri="{FF2B5EF4-FFF2-40B4-BE49-F238E27FC236}">
                <a16:creationId xmlns:a16="http://schemas.microsoft.com/office/drawing/2014/main" xmlns="" id="{31B80297-E4AE-4F6F-A531-D5E9370092DF}"/>
              </a:ext>
            </a:extLst>
          </p:cNvPr>
          <p:cNvGrpSpPr/>
          <p:nvPr/>
        </p:nvGrpSpPr>
        <p:grpSpPr>
          <a:xfrm>
            <a:off x="4111364" y="2486123"/>
            <a:ext cx="3971456" cy="667998"/>
            <a:chOff x="-475010" y="1057792"/>
            <a:chExt cx="3585914" cy="912755"/>
          </a:xfrm>
        </p:grpSpPr>
        <p:sp>
          <p:nvSpPr>
            <p:cNvPr id="28" name="TextBox 41">
              <a:extLst>
                <a:ext uri="{FF2B5EF4-FFF2-40B4-BE49-F238E27FC236}">
                  <a16:creationId xmlns:a16="http://schemas.microsoft.com/office/drawing/2014/main" xmlns="" id="{6E37C84C-E19C-4C36-982E-6DF6FB684701}"/>
                </a:ext>
              </a:extLst>
            </p:cNvPr>
            <p:cNvSpPr txBox="1"/>
            <p:nvPr/>
          </p:nvSpPr>
          <p:spPr>
            <a:xfrm>
              <a:off x="-475010" y="1057792"/>
              <a:ext cx="3584915" cy="4205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The rate of occlusion of the artery </a:t>
              </a:r>
              <a:endParaRPr lang="ko-KR" alt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TextBox 42">
              <a:extLst>
                <a:ext uri="{FF2B5EF4-FFF2-40B4-BE49-F238E27FC236}">
                  <a16:creationId xmlns:a16="http://schemas.microsoft.com/office/drawing/2014/main" xmlns="" id="{ECB78D80-F433-49AE-8272-767B7554C1FD}"/>
                </a:ext>
              </a:extLst>
            </p:cNvPr>
            <p:cNvSpPr txBox="1"/>
            <p:nvPr/>
          </p:nvSpPr>
          <p:spPr>
            <a:xfrm>
              <a:off x="-460977" y="1339726"/>
              <a:ext cx="3571881" cy="630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Acute ischemia is much more serious than chronic .</a:t>
              </a:r>
              <a:endPara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0" name="Group 26">
            <a:extLst>
              <a:ext uri="{FF2B5EF4-FFF2-40B4-BE49-F238E27FC236}">
                <a16:creationId xmlns:a16="http://schemas.microsoft.com/office/drawing/2014/main" xmlns="" id="{D4DD74D2-5EEB-4A86-9B4A-371530FBB18A}"/>
              </a:ext>
            </a:extLst>
          </p:cNvPr>
          <p:cNvGrpSpPr/>
          <p:nvPr/>
        </p:nvGrpSpPr>
        <p:grpSpPr>
          <a:xfrm>
            <a:off x="4335057" y="3278097"/>
            <a:ext cx="3606671" cy="667998"/>
            <a:chOff x="-475010" y="1057792"/>
            <a:chExt cx="4241713" cy="912755"/>
          </a:xfrm>
        </p:grpSpPr>
        <p:sp>
          <p:nvSpPr>
            <p:cNvPr id="31" name="TextBox 44">
              <a:extLst>
                <a:ext uri="{FF2B5EF4-FFF2-40B4-BE49-F238E27FC236}">
                  <a16:creationId xmlns:a16="http://schemas.microsoft.com/office/drawing/2014/main" xmlns="" id="{4D6DBDC6-21A0-482D-8111-A3803F129A86}"/>
                </a:ext>
              </a:extLst>
            </p:cNvPr>
            <p:cNvSpPr txBox="1"/>
            <p:nvPr/>
          </p:nvSpPr>
          <p:spPr>
            <a:xfrm>
              <a:off x="-475010" y="1057792"/>
              <a:ext cx="4241713" cy="4205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The state of collateral vessels </a:t>
              </a:r>
              <a:endParaRPr lang="ko-KR" alt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Box 45">
              <a:extLst>
                <a:ext uri="{FF2B5EF4-FFF2-40B4-BE49-F238E27FC236}">
                  <a16:creationId xmlns:a16="http://schemas.microsoft.com/office/drawing/2014/main" xmlns="" id="{61284AAF-962B-40A0-8FC7-368137D3B300}"/>
                </a:ext>
              </a:extLst>
            </p:cNvPr>
            <p:cNvSpPr txBox="1"/>
            <p:nvPr/>
          </p:nvSpPr>
          <p:spPr>
            <a:xfrm>
              <a:off x="-460977" y="1339726"/>
              <a:ext cx="4226290" cy="630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If the collateral  vessels get  </a:t>
              </a:r>
              <a:r>
                <a:rPr lang="en-US" altLang="ko-KR" sz="1200" dirty="0" err="1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thrombosed</a:t>
              </a:r>
              <a:r>
                <a:rPr lang="en-US" altLang="ko-KR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the effect of ischemia will be disastrous  .</a:t>
              </a:r>
              <a:endPara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3" name="Group 29">
            <a:extLst>
              <a:ext uri="{FF2B5EF4-FFF2-40B4-BE49-F238E27FC236}">
                <a16:creationId xmlns:a16="http://schemas.microsoft.com/office/drawing/2014/main" xmlns="" id="{C52EC835-743A-4F10-9C9A-50F28CB143AE}"/>
              </a:ext>
            </a:extLst>
          </p:cNvPr>
          <p:cNvGrpSpPr/>
          <p:nvPr/>
        </p:nvGrpSpPr>
        <p:grpSpPr>
          <a:xfrm>
            <a:off x="3943593" y="4098800"/>
            <a:ext cx="4138121" cy="667998"/>
            <a:chOff x="-475010" y="1057792"/>
            <a:chExt cx="4241713" cy="912755"/>
          </a:xfrm>
        </p:grpSpPr>
        <p:sp>
          <p:nvSpPr>
            <p:cNvPr id="34" name="TextBox 47">
              <a:extLst>
                <a:ext uri="{FF2B5EF4-FFF2-40B4-BE49-F238E27FC236}">
                  <a16:creationId xmlns:a16="http://schemas.microsoft.com/office/drawing/2014/main" xmlns="" id="{14C89A3E-0F17-4B88-8369-A57FCF2EF581}"/>
                </a:ext>
              </a:extLst>
            </p:cNvPr>
            <p:cNvSpPr txBox="1"/>
            <p:nvPr/>
          </p:nvSpPr>
          <p:spPr>
            <a:xfrm>
              <a:off x="-475010" y="1057792"/>
              <a:ext cx="4241713" cy="4205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The general condition of the patient </a:t>
              </a:r>
              <a:endParaRPr lang="ko-KR" alt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Box 48">
              <a:extLst>
                <a:ext uri="{FF2B5EF4-FFF2-40B4-BE49-F238E27FC236}">
                  <a16:creationId xmlns:a16="http://schemas.microsoft.com/office/drawing/2014/main" xmlns="" id="{29A699AE-9474-4C34-ACB7-C3783ECC9CEB}"/>
                </a:ext>
              </a:extLst>
            </p:cNvPr>
            <p:cNvSpPr txBox="1"/>
            <p:nvPr/>
          </p:nvSpPr>
          <p:spPr>
            <a:xfrm>
              <a:off x="-460977" y="1339726"/>
              <a:ext cx="4226290" cy="630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The presence of  myocardial insufficiency or anemia will exacerbate the effects of ischemia .</a:t>
              </a:r>
              <a:endPara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7" name="TextBox 49">
            <a:extLst>
              <a:ext uri="{FF2B5EF4-FFF2-40B4-BE49-F238E27FC236}">
                <a16:creationId xmlns:a16="http://schemas.microsoft.com/office/drawing/2014/main" xmlns="" id="{71652ADF-ACB6-42A0-A243-49BBBAC38C9C}"/>
              </a:ext>
            </a:extLst>
          </p:cNvPr>
          <p:cNvSpPr txBox="1"/>
          <p:nvPr/>
        </p:nvSpPr>
        <p:spPr>
          <a:xfrm>
            <a:off x="1202520" y="1933837"/>
            <a:ext cx="1076403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accent3"/>
                </a:solidFill>
                <a:cs typeface="Arial" pitchFamily="34" charset="0"/>
              </a:rPr>
              <a:t>The effects of ischemia </a:t>
            </a:r>
            <a:endParaRPr lang="ko-KR" altLang="en-US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38" name="TextBox 50">
            <a:extLst>
              <a:ext uri="{FF2B5EF4-FFF2-40B4-BE49-F238E27FC236}">
                <a16:creationId xmlns:a16="http://schemas.microsoft.com/office/drawing/2014/main" xmlns="" id="{AEDB1735-5BA6-4C70-9270-C6F98E05AAC8}"/>
              </a:ext>
            </a:extLst>
          </p:cNvPr>
          <p:cNvSpPr txBox="1"/>
          <p:nvPr/>
        </p:nvSpPr>
        <p:spPr>
          <a:xfrm>
            <a:off x="1165968" y="3032133"/>
            <a:ext cx="1151846" cy="715089"/>
          </a:xfrm>
          <a:prstGeom prst="wedgeRoundRectCallou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Depend upon </a:t>
            </a:r>
            <a:endParaRPr lang="ko-KR" alt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33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96260" y="2454562"/>
            <a:ext cx="656631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/>
              <a:t> Acute: Rupture into the pericardium or </a:t>
            </a:r>
            <a:r>
              <a:rPr lang="en-US" dirty="0" smtClean="0"/>
              <a:t>pleura—dangerous type</a:t>
            </a:r>
            <a:endParaRPr lang="en-US" dirty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/>
              <a:t> Chronic: Blockage of coronary vessels and major vessels </a:t>
            </a:r>
            <a:r>
              <a:rPr lang="en-US" dirty="0" smtClean="0"/>
              <a:t>like carotid </a:t>
            </a:r>
            <a:r>
              <a:rPr lang="en-US" dirty="0"/>
              <a:t>and </a:t>
            </a:r>
            <a:r>
              <a:rPr lang="en-US" dirty="0" err="1"/>
              <a:t>subclavian</a:t>
            </a:r>
            <a:r>
              <a:rPr lang="en-US" dirty="0"/>
              <a:t> arteries with aortic </a:t>
            </a:r>
            <a:r>
              <a:rPr lang="en-US" dirty="0" smtClean="0"/>
              <a:t>insufficiency</a:t>
            </a:r>
            <a:endParaRPr lang="en-US" dirty="0"/>
          </a:p>
        </p:txBody>
      </p:sp>
      <p:sp>
        <p:nvSpPr>
          <p:cNvPr id="3" name="مستطيل 2"/>
          <p:cNvSpPr/>
          <p:nvPr/>
        </p:nvSpPr>
        <p:spPr>
          <a:xfrm>
            <a:off x="907080" y="1808225"/>
            <a:ext cx="22919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Complications</a:t>
            </a:r>
            <a:endParaRPr lang="en-US" sz="2800" dirty="0"/>
          </a:p>
        </p:txBody>
      </p:sp>
      <p:sp>
        <p:nvSpPr>
          <p:cNvPr id="4" name="مستطيل 3"/>
          <p:cNvSpPr/>
          <p:nvPr/>
        </p:nvSpPr>
        <p:spPr>
          <a:xfrm>
            <a:off x="4266590" y="433880"/>
            <a:ext cx="47734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DISSECTING ANEURYSM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280" y="1527051"/>
            <a:ext cx="1915683" cy="3640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7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4266590" y="433880"/>
            <a:ext cx="47734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DISSECTING ANEURYSM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60" y="1632740"/>
            <a:ext cx="3695700" cy="2924175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031" y="1502815"/>
            <a:ext cx="2185889" cy="2905007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3939001" y="1350110"/>
            <a:ext cx="20073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Treatment </a:t>
            </a:r>
            <a:endParaRPr lang="en-US" sz="32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6404460" y="4556915"/>
            <a:ext cx="1481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Endovascular </a:t>
            </a:r>
            <a:endParaRPr lang="en-US" dirty="0"/>
          </a:p>
        </p:txBody>
      </p:sp>
      <p:sp>
        <p:nvSpPr>
          <p:cNvPr id="7" name="مربع نص 6"/>
          <p:cNvSpPr txBox="1"/>
          <p:nvPr/>
        </p:nvSpPr>
        <p:spPr>
          <a:xfrm>
            <a:off x="1483933" y="4645698"/>
            <a:ext cx="950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Surgery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86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419295" y="427964"/>
            <a:ext cx="430310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Buerger’s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Disease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32" t="23280" r="50000" b="20321"/>
          <a:stretch/>
        </p:blipFill>
        <p:spPr>
          <a:xfrm>
            <a:off x="5402224" y="1808750"/>
            <a:ext cx="2071171" cy="290087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283223" y="2387084"/>
            <a:ext cx="461055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rgbClr val="DF9635"/>
                </a:solidFill>
                <a:latin typeface="Bahnschrift SemiLight SemiConde" pitchFamily="34" charset="0"/>
              </a:rPr>
              <a:t>THROMBOANGIITIS OBLITERANS </a:t>
            </a:r>
            <a:endParaRPr lang="en-US" sz="2800" b="1" dirty="0" smtClean="0">
              <a:solidFill>
                <a:srgbClr val="DF9635"/>
              </a:solidFill>
              <a:latin typeface="Bahnschrift SemiLight SemiConde" pitchFamily="34" charset="0"/>
            </a:endParaRPr>
          </a:p>
          <a:p>
            <a:pPr algn="ctr"/>
            <a:r>
              <a:rPr lang="en-US" sz="2800" b="1" dirty="0" smtClean="0">
                <a:solidFill>
                  <a:srgbClr val="DF9635"/>
                </a:solidFill>
                <a:latin typeface="Bahnschrift SemiLight SemiConde" pitchFamily="34" charset="0"/>
              </a:rPr>
              <a:t>(</a:t>
            </a:r>
            <a:r>
              <a:rPr lang="en-US" sz="2800" b="1" dirty="0">
                <a:solidFill>
                  <a:srgbClr val="DF9635"/>
                </a:solidFill>
                <a:latin typeface="Bahnschrift SemiLight SemiConde" pitchFamily="34" charset="0"/>
              </a:rPr>
              <a:t>TAO)</a:t>
            </a:r>
            <a:endParaRPr lang="en-US" sz="2800" dirty="0">
              <a:solidFill>
                <a:srgbClr val="DF9635"/>
              </a:solidFill>
              <a:latin typeface="Bahnschrift SemiLight SemiConde" pitchFamily="34" charset="0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864" b="100000" l="9964" r="89855">
                        <a14:foregroundMark x1="60145" y1="96259" x2="60145" y2="96259"/>
                        <a14:foregroundMark x1="20833" y1="78912" x2="20833" y2="78912"/>
                        <a14:backgroundMark x1="64493" y1="78231" x2="64493" y2="78231"/>
                        <a14:backgroundMark x1="53986" y1="51701" x2="53986" y2="51701"/>
                        <a14:backgroundMark x1="44565" y1="67687" x2="44565" y2="67687"/>
                        <a14:backgroundMark x1="44565" y1="73810" x2="44565" y2="7381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9970" y="2537103"/>
            <a:ext cx="4733855" cy="263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3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419295" y="427964"/>
            <a:ext cx="430310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Buerger’s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Disease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4" r="63981"/>
          <a:stretch/>
        </p:blipFill>
        <p:spPr>
          <a:xfrm>
            <a:off x="7751637" y="2208253"/>
            <a:ext cx="1248808" cy="2806777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296260" y="1655520"/>
            <a:ext cx="79406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It is an acute inflammatory lesions and occlusive thrombosis of the arteries &amp; veins with perivascular fibrosis to the adjacent nerves .  </a:t>
            </a:r>
          </a:p>
        </p:txBody>
      </p:sp>
      <p:grpSp>
        <p:nvGrpSpPr>
          <p:cNvPr id="19" name="مجموعة 18"/>
          <p:cNvGrpSpPr/>
          <p:nvPr/>
        </p:nvGrpSpPr>
        <p:grpSpPr>
          <a:xfrm>
            <a:off x="601671" y="2618959"/>
            <a:ext cx="7149966" cy="2444606"/>
            <a:chOff x="1708105" y="2618959"/>
            <a:chExt cx="5412671" cy="2444606"/>
          </a:xfrm>
        </p:grpSpPr>
        <p:sp>
          <p:nvSpPr>
            <p:cNvPr id="13" name="Rounded Rectangle 2">
              <a:extLst>
                <a:ext uri="{FF2B5EF4-FFF2-40B4-BE49-F238E27FC236}">
                  <a16:creationId xmlns="" xmlns:a16="http://schemas.microsoft.com/office/drawing/2014/main" id="{725BC3C1-0136-4A2E-A31A-ABF70326BE5B}"/>
                </a:ext>
              </a:extLst>
            </p:cNvPr>
            <p:cNvSpPr/>
            <p:nvPr/>
          </p:nvSpPr>
          <p:spPr>
            <a:xfrm>
              <a:off x="2046176" y="2942594"/>
              <a:ext cx="4752000" cy="1826916"/>
            </a:xfrm>
            <a:prstGeom prst="roundRect">
              <a:avLst>
                <a:gd name="adj" fmla="val 7297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14000"/>
                </a:prstClr>
              </a:outerShdw>
            </a:effectLst>
            <a:scene3d>
              <a:camera prst="orthographicFront"/>
              <a:lightRig rig="threePt" dir="t"/>
            </a:scene3d>
            <a:sp3d extrusionH="19050">
              <a:bevelT w="381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 Unicode MS"/>
                <a:cs typeface="Arial" pitchFamily="34" charset="0"/>
              </a:endParaRPr>
            </a:p>
          </p:txBody>
        </p:sp>
        <p:sp>
          <p:nvSpPr>
            <p:cNvPr id="14" name="Chevron 3">
              <a:extLst>
                <a:ext uri="{FF2B5EF4-FFF2-40B4-BE49-F238E27FC236}">
                  <a16:creationId xmlns="" xmlns:a16="http://schemas.microsoft.com/office/drawing/2014/main" id="{99C477DC-1F00-45BD-8ABA-B91452F2DB68}"/>
                </a:ext>
              </a:extLst>
            </p:cNvPr>
            <p:cNvSpPr/>
            <p:nvPr/>
          </p:nvSpPr>
          <p:spPr>
            <a:xfrm rot="18900000">
              <a:off x="6155506" y="2618959"/>
              <a:ext cx="965270" cy="965270"/>
            </a:xfrm>
            <a:prstGeom prst="chevron">
              <a:avLst/>
            </a:prstGeom>
            <a:solidFill>
              <a:srgbClr val="F48E0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Arial Unicode MS"/>
                <a:cs typeface="Arial" pitchFamily="34" charset="0"/>
              </a:endParaRPr>
            </a:p>
          </p:txBody>
        </p:sp>
        <p:sp>
          <p:nvSpPr>
            <p:cNvPr id="15" name="Chevron 4">
              <a:extLst>
                <a:ext uri="{FF2B5EF4-FFF2-40B4-BE49-F238E27FC236}">
                  <a16:creationId xmlns="" xmlns:a16="http://schemas.microsoft.com/office/drawing/2014/main" id="{AECAE677-10C0-4E73-ABDB-91F6EB1D600A}"/>
                </a:ext>
              </a:extLst>
            </p:cNvPr>
            <p:cNvSpPr/>
            <p:nvPr/>
          </p:nvSpPr>
          <p:spPr>
            <a:xfrm rot="8100000">
              <a:off x="1708105" y="4098295"/>
              <a:ext cx="965270" cy="965270"/>
            </a:xfrm>
            <a:prstGeom prst="chevron">
              <a:avLst/>
            </a:prstGeom>
            <a:solidFill>
              <a:srgbClr val="F48E0C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50800" dir="5400000" algn="ctr" rotWithShape="0">
                <a:srgbClr val="000000">
                  <a:alpha val="22000"/>
                </a:srgb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Arial Unicode MS"/>
                <a:cs typeface="Arial" pitchFamily="34" charset="0"/>
              </a:endParaRPr>
            </a:p>
          </p:txBody>
        </p:sp>
        <p:sp>
          <p:nvSpPr>
            <p:cNvPr id="17" name="TextBox 46">
              <a:extLst>
                <a:ext uri="{FF2B5EF4-FFF2-40B4-BE49-F238E27FC236}">
                  <a16:creationId xmlns="" xmlns:a16="http://schemas.microsoft.com/office/drawing/2014/main" id="{986582E6-42D5-4B90-8BB7-2FCD4321B342}"/>
                </a:ext>
              </a:extLst>
            </p:cNvPr>
            <p:cNvSpPr txBox="1"/>
            <p:nvPr/>
          </p:nvSpPr>
          <p:spPr>
            <a:xfrm>
              <a:off x="2286108" y="3029865"/>
              <a:ext cx="4488199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US" dirty="0"/>
                <a:t>has a very strong assoc. with </a:t>
              </a:r>
              <a:r>
                <a:rPr lang="en-US" dirty="0">
                  <a:solidFill>
                    <a:srgbClr val="DF9635"/>
                  </a:solidFill>
                </a:rPr>
                <a:t>cigarette smoking </a:t>
              </a:r>
              <a:r>
                <a:rPr lang="en-US" dirty="0"/>
                <a:t>.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dirty="0"/>
                <a:t>commonly occurs in </a:t>
              </a:r>
              <a:r>
                <a:rPr lang="en-US" dirty="0">
                  <a:solidFill>
                    <a:srgbClr val="DF9635"/>
                  </a:solidFill>
                </a:rPr>
                <a:t>male  20-40 </a:t>
              </a:r>
              <a:r>
                <a:rPr lang="en-US" dirty="0" smtClean="0">
                  <a:solidFill>
                    <a:srgbClr val="DF9635"/>
                  </a:solidFill>
                </a:rPr>
                <a:t>yr.</a:t>
              </a:r>
              <a:r>
                <a:rPr lang="en-US" dirty="0" smtClean="0"/>
                <a:t> </a:t>
              </a:r>
              <a:r>
                <a:rPr lang="en-US" dirty="0"/>
                <a:t>.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dirty="0"/>
                <a:t>usually affect the lower </a:t>
              </a:r>
              <a:r>
                <a:rPr lang="en-US" dirty="0" smtClean="0"/>
                <a:t>leg. </a:t>
              </a:r>
              <a:r>
                <a:rPr lang="en-US" dirty="0">
                  <a:solidFill>
                    <a:srgbClr val="DF9635"/>
                  </a:solidFill>
                </a:rPr>
                <a:t>toes, feet </a:t>
              </a:r>
              <a:r>
                <a:rPr lang="en-US" dirty="0"/>
                <a:t>.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dirty="0"/>
                <a:t>may involve the arteries of the upper extremities (wrists) </a:t>
              </a:r>
              <a:r>
                <a:rPr lang="en-US" dirty="0" smtClean="0"/>
                <a:t>.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dirty="0" smtClean="0"/>
                <a:t>Patient compline of </a:t>
              </a:r>
              <a:r>
                <a:rPr lang="en-US" dirty="0" smtClean="0">
                  <a:solidFill>
                    <a:srgbClr val="DF9635"/>
                  </a:solidFill>
                </a:rPr>
                <a:t>rest pain</a:t>
              </a:r>
              <a:r>
                <a:rPr lang="en-US" dirty="0" smtClean="0"/>
                <a:t> and claudication. 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4683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419295" y="427964"/>
            <a:ext cx="430310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Buerger’s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Disease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43555" y="1847298"/>
            <a:ext cx="824606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advise the person to stop smoking </a:t>
            </a:r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vasodilators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prevent </a:t>
            </a:r>
            <a:r>
              <a:rPr lang="en-US" dirty="0"/>
              <a:t>progression of disease </a:t>
            </a:r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avoid </a:t>
            </a:r>
            <a:r>
              <a:rPr lang="en-US" dirty="0"/>
              <a:t>trauma to ischemic tissues </a:t>
            </a:r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relieve </a:t>
            </a:r>
            <a:r>
              <a:rPr lang="en-US" dirty="0"/>
              <a:t>pain </a:t>
            </a:r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provide </a:t>
            </a:r>
            <a:r>
              <a:rPr lang="en-US" dirty="0"/>
              <a:t>emotional support </a:t>
            </a:r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Amputation </a:t>
            </a:r>
            <a:r>
              <a:rPr lang="en-US" dirty="0"/>
              <a:t>of the leg is done only when </a:t>
            </a:r>
            <a:endParaRPr lang="en-US" dirty="0" smtClean="0"/>
          </a:p>
          <a:p>
            <a:pPr marL="2114550" lvl="4" indent="-285750">
              <a:buFont typeface="Arial" pitchFamily="34" charset="0"/>
              <a:buChar char="•"/>
            </a:pPr>
            <a:r>
              <a:rPr lang="en-US" dirty="0" smtClean="0"/>
              <a:t>gangrene </a:t>
            </a:r>
            <a:r>
              <a:rPr lang="en-US" dirty="0"/>
              <a:t>extends well into the foot </a:t>
            </a:r>
            <a:endParaRPr lang="en-US" dirty="0" smtClean="0"/>
          </a:p>
          <a:p>
            <a:pPr marL="2114550" lvl="4" indent="-285750">
              <a:buFont typeface="Arial" pitchFamily="34" charset="0"/>
              <a:buChar char="•"/>
            </a:pPr>
            <a:r>
              <a:rPr lang="en-US" dirty="0" smtClean="0"/>
              <a:t>pain </a:t>
            </a:r>
            <a:r>
              <a:rPr lang="en-US" dirty="0"/>
              <a:t>is severe and cannot be controlled </a:t>
            </a:r>
            <a:endParaRPr lang="en-US" dirty="0" smtClean="0"/>
          </a:p>
          <a:p>
            <a:pPr marL="2114550" lvl="4" indent="-285750">
              <a:buFont typeface="Arial" pitchFamily="34" charset="0"/>
              <a:buChar char="•"/>
            </a:pPr>
            <a:r>
              <a:rPr lang="en-US" dirty="0" smtClean="0"/>
              <a:t>severe </a:t>
            </a:r>
            <a:r>
              <a:rPr lang="en-US" dirty="0"/>
              <a:t>infection or toxicity occurs</a:t>
            </a: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46"/>
          <a:stretch/>
        </p:blipFill>
        <p:spPr>
          <a:xfrm>
            <a:off x="6089901" y="1447957"/>
            <a:ext cx="3054099" cy="2310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92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419295" y="427964"/>
            <a:ext cx="430310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Buerger’s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Disease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32" y="1904239"/>
            <a:ext cx="3799998" cy="2652676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119" y="1904240"/>
            <a:ext cx="4907449" cy="265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9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419295" y="427964"/>
            <a:ext cx="430310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Buerger’s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Disease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4" r="12285"/>
          <a:stretch/>
        </p:blipFill>
        <p:spPr>
          <a:xfrm>
            <a:off x="4572000" y="1655520"/>
            <a:ext cx="4010726" cy="3005630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65" y="1655520"/>
            <a:ext cx="3648915" cy="3005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56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مستطيل 26"/>
          <p:cNvSpPr/>
          <p:nvPr/>
        </p:nvSpPr>
        <p:spPr>
          <a:xfrm>
            <a:off x="3044950" y="281175"/>
            <a:ext cx="2888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4113885" y="275259"/>
            <a:ext cx="430310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Buerger’s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Disease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381" y="1197405"/>
            <a:ext cx="5200244" cy="3900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87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571219" y="26671"/>
            <a:ext cx="39711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Raynaud’s </a:t>
            </a:r>
            <a:endParaRPr lang="en-US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Phenomenon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5" y="1655520"/>
            <a:ext cx="5067300" cy="325755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234670" y="1655520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/>
          </a:p>
        </p:txBody>
      </p:sp>
      <p:sp>
        <p:nvSpPr>
          <p:cNvPr id="5" name="مستطيل 4"/>
          <p:cNvSpPr/>
          <p:nvPr/>
        </p:nvSpPr>
        <p:spPr>
          <a:xfrm>
            <a:off x="5955495" y="2724455"/>
            <a:ext cx="30449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If spasm persists more than </a:t>
            </a:r>
            <a:r>
              <a:rPr lang="en-US" dirty="0" smtClean="0"/>
              <a:t>ischemic time then </a:t>
            </a:r>
            <a:r>
              <a:rPr lang="en-US" dirty="0"/>
              <a:t>digits go </a:t>
            </a:r>
            <a:r>
              <a:rPr lang="en-US" dirty="0" smtClean="0"/>
              <a:t>for ulceration </a:t>
            </a:r>
            <a:r>
              <a:rPr lang="en-US" dirty="0"/>
              <a:t>and gangrene.</a:t>
            </a:r>
          </a:p>
        </p:txBody>
      </p:sp>
    </p:spTree>
    <p:extLst>
      <p:ext uri="{BB962C8B-B14F-4D97-AF65-F5344CB8AC3E}">
        <p14:creationId xmlns:p14="http://schemas.microsoft.com/office/powerpoint/2010/main" val="244483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571219" y="26671"/>
            <a:ext cx="39711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Raynaud’s </a:t>
            </a:r>
            <a:endParaRPr lang="en-US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Phenomenon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34670" y="1655520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/>
          </a:p>
        </p:txBody>
      </p:sp>
      <p:sp>
        <p:nvSpPr>
          <p:cNvPr id="6" name="مستطيل 5"/>
          <p:cNvSpPr/>
          <p:nvPr/>
        </p:nvSpPr>
        <p:spPr>
          <a:xfrm>
            <a:off x="143555" y="2039064"/>
            <a:ext cx="7849545" cy="2542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b="1" i="1" dirty="0"/>
              <a:t>Raynaud’s disease</a:t>
            </a:r>
            <a:r>
              <a:rPr lang="en-US" dirty="0"/>
              <a:t>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Working </a:t>
            </a:r>
            <a:r>
              <a:rPr lang="en-US" dirty="0"/>
              <a:t>with </a:t>
            </a:r>
            <a:r>
              <a:rPr lang="en-US" b="1" i="1" dirty="0"/>
              <a:t>vibrating tools</a:t>
            </a:r>
            <a:r>
              <a:rPr lang="en-US" dirty="0"/>
              <a:t>: Like pneumatic road </a:t>
            </a:r>
            <a:r>
              <a:rPr lang="en-US" dirty="0" smtClean="0"/>
              <a:t>drills, chain </a:t>
            </a:r>
            <a:r>
              <a:rPr lang="en-US" dirty="0"/>
              <a:t>saws, wood cutting, </a:t>
            </a:r>
            <a:r>
              <a:rPr lang="en-US" dirty="0" smtClean="0"/>
              <a:t>fishermen travelling </a:t>
            </a:r>
            <a:r>
              <a:rPr lang="en-US" dirty="0"/>
              <a:t>in </a:t>
            </a:r>
            <a:r>
              <a:rPr lang="en-US" dirty="0" smtClean="0"/>
              <a:t>machine boats—</a:t>
            </a:r>
            <a:r>
              <a:rPr lang="en-US" i="1" dirty="0" smtClean="0"/>
              <a:t>vibration </a:t>
            </a:r>
            <a:r>
              <a:rPr lang="en-US" i="1" dirty="0"/>
              <a:t>white </a:t>
            </a:r>
            <a:r>
              <a:rPr lang="en-US" i="1" dirty="0" smtClean="0"/>
              <a:t>finger</a:t>
            </a:r>
            <a:r>
              <a:rPr lang="en-US" dirty="0" smtClean="0"/>
              <a:t>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b="1" i="1" dirty="0"/>
              <a:t>Collagen vascular diseases</a:t>
            </a:r>
            <a:r>
              <a:rPr lang="en-US" dirty="0"/>
              <a:t>: Like scleroderma, </a:t>
            </a:r>
            <a:r>
              <a:rPr lang="en-US" dirty="0" smtClean="0"/>
              <a:t>rheumatoid diseases </a:t>
            </a:r>
            <a:r>
              <a:rPr lang="en-US" dirty="0"/>
              <a:t>causing </a:t>
            </a:r>
            <a:r>
              <a:rPr lang="en-US" dirty="0" err="1"/>
              <a:t>vasculitis</a:t>
            </a:r>
            <a:r>
              <a:rPr lang="en-US" dirty="0"/>
              <a:t> (all autoimmune diseases).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b="1" i="1" dirty="0"/>
              <a:t>Other causes</a:t>
            </a:r>
            <a:r>
              <a:rPr lang="en-US" dirty="0"/>
              <a:t>: Cervical rib, </a:t>
            </a:r>
            <a:r>
              <a:rPr lang="en-US" dirty="0" err="1"/>
              <a:t>Buerger’s</a:t>
            </a:r>
            <a:r>
              <a:rPr lang="en-US" dirty="0"/>
              <a:t> disease, </a:t>
            </a:r>
            <a:r>
              <a:rPr lang="en-US" dirty="0" smtClean="0"/>
              <a:t>Scalene syndrome</a:t>
            </a:r>
            <a:r>
              <a:rPr lang="en-US" dirty="0"/>
              <a:t>.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143555" y="1438893"/>
            <a:ext cx="4036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4D2C7A"/>
                </a:solidFill>
                <a:latin typeface="Gautami-Bold"/>
              </a:rPr>
              <a:t>Causes </a:t>
            </a:r>
            <a:r>
              <a:rPr lang="en-US" b="1" dirty="0" smtClean="0">
                <a:solidFill>
                  <a:srgbClr val="4D2C7A"/>
                </a:solidFill>
                <a:latin typeface="Gautami-Bold"/>
              </a:rPr>
              <a:t>of </a:t>
            </a:r>
            <a:r>
              <a:rPr lang="en-US" b="1" dirty="0">
                <a:solidFill>
                  <a:srgbClr val="4D2C7A"/>
                </a:solidFill>
                <a:latin typeface="Gautami-Bold"/>
              </a:rPr>
              <a:t>Raynaud’s Phenomenon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29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877410" y="398369"/>
            <a:ext cx="40033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TYPES OF ISCHEMIA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12"/>
          <p:cNvGrpSpPr/>
          <p:nvPr/>
        </p:nvGrpSpPr>
        <p:grpSpPr>
          <a:xfrm>
            <a:off x="754374" y="1823614"/>
            <a:ext cx="6675341" cy="1938992"/>
            <a:chOff x="5812354" y="1736673"/>
            <a:chExt cx="5989786" cy="1938992"/>
          </a:xfrm>
        </p:grpSpPr>
        <p:sp>
          <p:nvSpPr>
            <p:cNvPr id="5" name="TextBox 8"/>
            <p:cNvSpPr txBox="1"/>
            <p:nvPr/>
          </p:nvSpPr>
          <p:spPr>
            <a:xfrm>
              <a:off x="6770450" y="1829005"/>
              <a:ext cx="5031690" cy="76944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4400" b="1" dirty="0">
                  <a:cs typeface="Arial" pitchFamily="34" charset="0"/>
                </a:rPr>
                <a:t>Acute </a:t>
              </a:r>
              <a:r>
                <a:rPr lang="en-US" altLang="ko-KR" sz="4400" b="1" dirty="0" smtClean="0">
                  <a:cs typeface="Arial" pitchFamily="34" charset="0"/>
                </a:rPr>
                <a:t>ischemia</a:t>
              </a:r>
              <a:endParaRPr lang="en-US" altLang="ko-KR" sz="4400" b="1" dirty="0">
                <a:cs typeface="Arial" pitchFamily="34" charset="0"/>
              </a:endParaRPr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5812354" y="1736673"/>
              <a:ext cx="958096" cy="1938992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60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01</a:t>
              </a:r>
              <a:endParaRPr lang="ko-KR" altLang="en-US" sz="60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" name="Group 13"/>
          <p:cNvGrpSpPr/>
          <p:nvPr/>
        </p:nvGrpSpPr>
        <p:grpSpPr>
          <a:xfrm>
            <a:off x="1445489" y="3534153"/>
            <a:ext cx="6638725" cy="1938992"/>
            <a:chOff x="5812354" y="1736673"/>
            <a:chExt cx="5984226" cy="1938992"/>
          </a:xfrm>
        </p:grpSpPr>
        <p:sp>
          <p:nvSpPr>
            <p:cNvPr id="9" name="TextBox 15"/>
            <p:cNvSpPr txBox="1"/>
            <p:nvPr/>
          </p:nvSpPr>
          <p:spPr>
            <a:xfrm>
              <a:off x="6764890" y="1829005"/>
              <a:ext cx="5031690" cy="76944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sz="4400" b="1" dirty="0"/>
                <a:t>Chronic ischemia </a:t>
              </a:r>
            </a:p>
          </p:txBody>
        </p:sp>
        <p:sp>
          <p:nvSpPr>
            <p:cNvPr id="10" name="TextBox 16"/>
            <p:cNvSpPr txBox="1"/>
            <p:nvPr/>
          </p:nvSpPr>
          <p:spPr>
            <a:xfrm>
              <a:off x="5812354" y="1736673"/>
              <a:ext cx="958096" cy="1938992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60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02</a:t>
              </a:r>
              <a:endParaRPr lang="ko-KR" altLang="en-US" sz="60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78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4571219" y="427964"/>
            <a:ext cx="44292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Raynaud’s disease</a:t>
            </a: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0111"/>
            <a:ext cx="9143999" cy="3817624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43555" y="4001734"/>
            <a:ext cx="50392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It is an episodic </a:t>
            </a:r>
            <a:r>
              <a:rPr lang="en-US" sz="2000" dirty="0" err="1" smtClean="0"/>
              <a:t>vasospastic</a:t>
            </a:r>
            <a:r>
              <a:rPr lang="en-US" sz="2000" dirty="0" smtClean="0"/>
              <a:t> disease affecting  bilateral digital arterioles of young female </a:t>
            </a:r>
            <a:r>
              <a:rPr lang="en-US" sz="2000" dirty="0"/>
              <a:t>as </a:t>
            </a:r>
            <a:r>
              <a:rPr lang="en-US" sz="2000" dirty="0" smtClean="0"/>
              <a:t>a result </a:t>
            </a:r>
            <a:r>
              <a:rPr lang="en-US" sz="2000" dirty="0"/>
              <a:t>of abnormal sensitivity to cold</a:t>
            </a:r>
            <a:r>
              <a:rPr lang="en-US" sz="20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9768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01670" y="2248591"/>
            <a:ext cx="71725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Treat the cause.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Avoid </a:t>
            </a:r>
            <a:r>
              <a:rPr lang="en-US" dirty="0"/>
              <a:t>precipitating factors—protect from cold/proper </a:t>
            </a:r>
            <a:r>
              <a:rPr lang="en-US" dirty="0" smtClean="0"/>
              <a:t>dress/ hand warmer/hand </a:t>
            </a:r>
            <a:r>
              <a:rPr lang="en-US" dirty="0"/>
              <a:t>gloves. 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Avoid</a:t>
            </a:r>
            <a:r>
              <a:rPr lang="en-US" dirty="0"/>
              <a:t> </a:t>
            </a:r>
            <a:r>
              <a:rPr lang="en-US" dirty="0" smtClean="0"/>
              <a:t>smoking </a:t>
            </a:r>
            <a:r>
              <a:rPr lang="en-US" dirty="0"/>
              <a:t>even though it is not direct etiological cause </a:t>
            </a:r>
            <a:r>
              <a:rPr lang="en-US" dirty="0" smtClean="0"/>
              <a:t>but </a:t>
            </a:r>
            <a:r>
              <a:rPr lang="en-US" dirty="0"/>
              <a:t>it may possibly aggravate </a:t>
            </a:r>
            <a:r>
              <a:rPr lang="en-US" dirty="0" smtClean="0"/>
              <a:t>the disease</a:t>
            </a:r>
            <a:r>
              <a:rPr lang="en-US" dirty="0"/>
              <a:t>. 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Avoid </a:t>
            </a:r>
            <a:r>
              <a:rPr lang="en-US" dirty="0"/>
              <a:t>vibrating tools</a:t>
            </a:r>
            <a:r>
              <a:rPr lang="en-US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Vasodilators.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Cervical </a:t>
            </a:r>
            <a:r>
              <a:rPr lang="en-US" dirty="0" err="1"/>
              <a:t>sympathectomy</a:t>
            </a:r>
            <a:r>
              <a:rPr lang="en-US" dirty="0"/>
              <a:t>—is used for </a:t>
            </a:r>
            <a:r>
              <a:rPr lang="en-US" dirty="0" err="1" smtClean="0"/>
              <a:t>nonhealing</a:t>
            </a:r>
            <a:r>
              <a:rPr lang="en-US" dirty="0" smtClean="0"/>
              <a:t> digital ulceration.</a:t>
            </a:r>
            <a:endParaRPr lang="en-US" dirty="0"/>
          </a:p>
        </p:txBody>
      </p:sp>
      <p:sp>
        <p:nvSpPr>
          <p:cNvPr id="3" name="مستطيل 2"/>
          <p:cNvSpPr/>
          <p:nvPr/>
        </p:nvSpPr>
        <p:spPr>
          <a:xfrm>
            <a:off x="4571219" y="26671"/>
            <a:ext cx="39711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Raynaud’s </a:t>
            </a:r>
            <a:endParaRPr lang="en-US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Phenomenon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96260" y="1590415"/>
            <a:ext cx="19041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4D2C7A"/>
                </a:solidFill>
                <a:latin typeface="Gautami-Bold"/>
              </a:rPr>
              <a:t>Treatment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7815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sz="72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9319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2176</Words>
  <Application>Microsoft Office PowerPoint</Application>
  <PresentationFormat>عرض على الشاشة (9:16)‏</PresentationFormat>
  <Paragraphs>584</Paragraphs>
  <Slides>92</Slides>
  <Notes>67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92</vt:i4>
      </vt:variant>
    </vt:vector>
  </HeadingPairs>
  <TitlesOfParts>
    <vt:vector size="93" baseType="lpstr">
      <vt:lpstr>Office Theme</vt:lpstr>
      <vt:lpstr>عرض تقديمي في PowerPoint</vt:lpstr>
      <vt:lpstr>عرض تقديمي في PowerPoint</vt:lpstr>
      <vt:lpstr>3 Layers of Arterial wall </vt:lpstr>
      <vt:lpstr>عرض تقديمي في PowerPoint</vt:lpstr>
      <vt:lpstr>ARTERIAL DISEASES</vt:lpstr>
      <vt:lpstr>ARTERIAL DISEASES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ARTERIAL DISEASES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2017-08-01T15:40:51Z</dcterms:created>
  <dcterms:modified xsi:type="dcterms:W3CDTF">2019-04-03T21:34:26Z</dcterms:modified>
</cp:coreProperties>
</file>