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414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7B1D303-63A3-41E0-B432-A934BF0EE2B8}" type="datetimeFigureOut">
              <a:rPr lang="ar-SA" smtClean="0"/>
              <a:pPr/>
              <a:t>04/10/1440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8D03118-3218-43A6-BDC4-C8B98215571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25</a:t>
            </a:fld>
            <a:endParaRPr lang="ar-S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26</a:t>
            </a:fld>
            <a:endParaRPr lang="ar-S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27</a:t>
            </a:fld>
            <a:endParaRPr lang="ar-S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28</a:t>
            </a:fld>
            <a:endParaRPr lang="ar-S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29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30</a:t>
            </a:fld>
            <a:endParaRPr lang="ar-S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31</a:t>
            </a:fld>
            <a:endParaRPr lang="ar-S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32</a:t>
            </a:fld>
            <a:endParaRPr lang="ar-SA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33</a:t>
            </a:fld>
            <a:endParaRPr lang="ar-SA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34</a:t>
            </a:fld>
            <a:endParaRPr lang="ar-SA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35</a:t>
            </a:fld>
            <a:endParaRPr lang="ar-SA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36</a:t>
            </a:fld>
            <a:endParaRPr lang="ar-SA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37</a:t>
            </a:fld>
            <a:endParaRPr lang="ar-SA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38</a:t>
            </a:fld>
            <a:endParaRPr lang="ar-SA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39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40</a:t>
            </a:fld>
            <a:endParaRPr lang="ar-SA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41</a:t>
            </a:fld>
            <a:endParaRPr lang="ar-SA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42</a:t>
            </a:fld>
            <a:endParaRPr lang="ar-SA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43</a:t>
            </a:fld>
            <a:endParaRPr lang="ar-SA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44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Chronic hepatitis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nadia</a:t>
            </a:r>
            <a:r>
              <a:rPr lang="en-US" dirty="0" smtClean="0"/>
              <a:t> </a:t>
            </a:r>
            <a:r>
              <a:rPr lang="en-US" dirty="0" err="1" smtClean="0"/>
              <a:t>farhat</a:t>
            </a:r>
            <a:r>
              <a:rPr lang="en-US" dirty="0" smtClean="0"/>
              <a:t> </a:t>
            </a:r>
            <a:r>
              <a:rPr lang="en-US" dirty="0" err="1" smtClean="0"/>
              <a:t>zawi</a:t>
            </a:r>
            <a:endParaRPr lang="en-US" dirty="0" smtClean="0"/>
          </a:p>
          <a:p>
            <a:r>
              <a:rPr lang="en-US" dirty="0" smtClean="0"/>
              <a:t>BMC 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 descr="C:\Users\Majed\Desktop\chronic-hepatitis-10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HBV infection</a:t>
            </a:r>
            <a:endParaRPr lang="ar-SA" dirty="0"/>
          </a:p>
        </p:txBody>
      </p:sp>
      <p:pic>
        <p:nvPicPr>
          <p:cNvPr id="1026" name="Picture 2" descr="C:\Users\Majed\Desktop\chronic-hepatitis-13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7841" y="1600200"/>
            <a:ext cx="602831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 descr="C:\Users\Majed\Desktop\chronic-hepatitis-14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3820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 descr="C:\Users\Majed\Desktop\chronic-hepatitis-16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8458200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 descr="C:\Users\Majed\Desktop\chronic-hepatitis-19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8305799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 descr="C:\Users\Majed\Desktop\chronic-hepatitis-21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1534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 descr="C:\Users\Majed\Desktop\chronic-hepatitis-22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2296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 descr="C:\Users\Majed\Desktop\chronic-hepatitis-28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8229600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Majed\Desktop\chronic-hepatitis-29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"/>
            <a:ext cx="8305800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 descr="C:\Users\Majed\Desktop\chronic-hepatitis-30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8229600" cy="5745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and definition.</a:t>
            </a:r>
          </a:p>
          <a:p>
            <a:r>
              <a:rPr lang="en-US" dirty="0" smtClean="0"/>
              <a:t>Classification.</a:t>
            </a:r>
          </a:p>
          <a:p>
            <a:r>
              <a:rPr lang="en-US" dirty="0" smtClean="0"/>
              <a:t>Causes.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 descr="C:\Users\Majed\Desktop\chronic-hepatitis-32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2296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 descr="C:\Users\Majed\Desktop\chronic-hepatitis-33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8305800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 descr="C:\Users\Majed\Desktop\chronic-hepatitis-34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28600"/>
            <a:ext cx="8229599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 descr="C:\Users\Majed\Desktop\chronic-hepatitis-36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8077199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 descr="C:\Users\Majed\Desktop\chronic-hepatitis-37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229600" cy="5745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194" name="Picture 2" descr="C:\Users\Majed\Desktop\chronic-hepatitis-38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3820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18" name="Picture 2" descr="C:\Users\Majed\Desktop\chronic-hepatitis-39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2296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42" name="Picture 2" descr="C:\Users\Majed\Desktop\chronic-hepatitis-40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3058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1266" name="Picture 2" descr="C:\Users\Majed\Desktop\chronic-hepatitis-41-6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8229600" cy="5867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2290" name="Picture 2" descr="C:\Users\Majed\Desktop\chronic-hepatitis-42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7841" y="1600200"/>
            <a:ext cx="602831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Chronic hepatitis:</a:t>
            </a:r>
          </a:p>
          <a:p>
            <a:r>
              <a:rPr lang="en-US" dirty="0" smtClean="0"/>
              <a:t>It is </a:t>
            </a:r>
            <a:r>
              <a:rPr lang="en-US" dirty="0" err="1" smtClean="0"/>
              <a:t>aseries</a:t>
            </a:r>
            <a:r>
              <a:rPr lang="en-US" dirty="0" smtClean="0"/>
              <a:t> of liver disorders of varying causes and severity in which hepatic inflammation and necrosis continue for at least 6 months.</a:t>
            </a:r>
          </a:p>
          <a:p>
            <a:r>
              <a:rPr lang="en-US" dirty="0" smtClean="0"/>
              <a:t>Milder forms are </a:t>
            </a:r>
            <a:r>
              <a:rPr lang="en-US" dirty="0" smtClean="0"/>
              <a:t>non progressive </a:t>
            </a:r>
            <a:r>
              <a:rPr lang="en-US" dirty="0" smtClean="0"/>
              <a:t>or only slowly progressive, while more severe forms may be associated with scarring and architectural </a:t>
            </a:r>
            <a:r>
              <a:rPr lang="en-US" dirty="0" smtClean="0"/>
              <a:t>reorganization ,which ,</a:t>
            </a:r>
            <a:r>
              <a:rPr lang="en-US" dirty="0" smtClean="0"/>
              <a:t>when advanced lead ultimately to cirrhosis.</a:t>
            </a:r>
            <a:endParaRPr lang="ar-S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3314" name="Picture 2" descr="C:\Users\Majed\Desktop\chronic-hepatitis-43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1534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4338" name="Picture 2" descr="C:\Users\Majed\Desktop\chronic-hepatitis-44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81000"/>
            <a:ext cx="8153400" cy="5745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5362" name="Picture 2" descr="C:\Users\Majed\Desktop\chronic-hepatitis-45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"/>
            <a:ext cx="81534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6386" name="Picture 2" descr="C:\Users\Majed\Desktop\chronic-hepatitis-46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8305799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7410" name="Picture 2" descr="C:\Users\Majed\Desktop\chronic-hepatitis-47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3058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8434" name="Picture 2" descr="C:\Users\Majed\Desktop\chronic-hepatitis-49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153400" cy="5745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9458" name="Picture 2" descr="C:\Users\Majed\Desktop\chronic-hepatitis-50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229599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482" name="Picture 2" descr="C:\Users\Majed\Desktop\chronic-hepatitis-51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"/>
            <a:ext cx="81534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1506" name="Picture 2" descr="C:\Users\Majed\Desktop\chronic-hepatitis-52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8229599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2530" name="Picture 2" descr="C:\Users\Majed\Desktop\chronic-hepatitis-54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"/>
            <a:ext cx="8381999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Majed\Desktop\chronic-hepatitis-4-10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3554" name="Picture 2" descr="C:\Users\Majed\Desktop\chronic-hepatitis-55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8229600" cy="5745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4578" name="Picture 2" descr="C:\Users\Majed\Desktop\chronic-hepatitis-55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57200"/>
            <a:ext cx="8229600" cy="5668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5602" name="Picture 2" descr="C:\Users\Majed\Desktop\chronic-hepatitis-56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85344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patients with chronic </a:t>
            </a:r>
            <a:r>
              <a:rPr lang="en-US" dirty="0" smtClean="0"/>
              <a:t>hepatitis </a:t>
            </a:r>
            <a:r>
              <a:rPr lang="en-US" dirty="0" smtClean="0"/>
              <a:t>are asymptomatic or have only mild nonspecific symptoms</a:t>
            </a:r>
            <a:r>
              <a:rPr lang="en-US" dirty="0" smtClean="0"/>
              <a:t>.</a:t>
            </a:r>
          </a:p>
          <a:p>
            <a:r>
              <a:rPr lang="en-US" dirty="0" smtClean="0"/>
              <a:t>Early detection of disease by </a:t>
            </a:r>
            <a:r>
              <a:rPr lang="en-US" dirty="0" err="1" smtClean="0"/>
              <a:t>determinning</a:t>
            </a:r>
            <a:r>
              <a:rPr lang="en-US" dirty="0" smtClean="0"/>
              <a:t> risk factors and manage them prevent further progression to fibrosis.</a:t>
            </a:r>
          </a:p>
          <a:p>
            <a:r>
              <a:rPr lang="en-US" dirty="0" smtClean="0"/>
              <a:t>A critical step in guiding the evaluation is determining the overall pattern of the abnormal </a:t>
            </a:r>
            <a:r>
              <a:rPr lang="en-US" dirty="0" smtClean="0"/>
              <a:t>LFTs and radiological findings.</a:t>
            </a:r>
            <a:endParaRPr lang="ar-SA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7200" dirty="0" smtClean="0"/>
              <a:t>Thank you</a:t>
            </a:r>
            <a:endParaRPr lang="ar-SA" sz="7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 descr="C:\Users\Majed\Desktop\chronic-hepatitis-5-10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 descr="C:\Users\Majed\Desktop\chronic-hepatitis-6-10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 descr="C:\Users\Majed\Desktop\chronic-hepatitis-7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 descr="C:\Users\Majed\Desktop\chronic-hepatitis-8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7840" y="0"/>
            <a:ext cx="758615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 descr="C:\Users\Majed\Desktop\chronic-hepatitis-9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177</Words>
  <Application>Microsoft Office PowerPoint</Application>
  <PresentationFormat>On-screen Show (4:3)</PresentationFormat>
  <Paragraphs>61</Paragraphs>
  <Slides>44</Slides>
  <Notes>44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Chronic hepatitis</vt:lpstr>
      <vt:lpstr>contents</vt:lpstr>
      <vt:lpstr>introduction</vt:lpstr>
      <vt:lpstr>Slide 4</vt:lpstr>
      <vt:lpstr>Slide 5</vt:lpstr>
      <vt:lpstr>Slide 6</vt:lpstr>
      <vt:lpstr>Slide 7</vt:lpstr>
      <vt:lpstr>Slide 8</vt:lpstr>
      <vt:lpstr>Slide 9</vt:lpstr>
      <vt:lpstr>Slide 10</vt:lpstr>
      <vt:lpstr>HBV infection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Summary </vt:lpstr>
      <vt:lpstr>Slide 44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Majed</dc:creator>
  <cp:lastModifiedBy>Majed</cp:lastModifiedBy>
  <cp:revision>59</cp:revision>
  <dcterms:created xsi:type="dcterms:W3CDTF">2006-08-16T00:00:00Z</dcterms:created>
  <dcterms:modified xsi:type="dcterms:W3CDTF">2019-06-07T11:25:37Z</dcterms:modified>
</cp:coreProperties>
</file>